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2"/>
    <p:sldId id="282" r:id="rId3"/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78" r:id="rId12"/>
    <p:sldId id="265" r:id="rId13"/>
    <p:sldId id="266" r:id="rId14"/>
    <p:sldId id="283" r:id="rId15"/>
    <p:sldId id="267" r:id="rId16"/>
    <p:sldId id="268" r:id="rId17"/>
    <p:sldId id="269" r:id="rId18"/>
    <p:sldId id="270" r:id="rId19"/>
    <p:sldId id="271" r:id="rId20"/>
    <p:sldId id="273" r:id="rId21"/>
    <p:sldId id="274" r:id="rId22"/>
    <p:sldId id="275" r:id="rId23"/>
    <p:sldId id="284" r:id="rId24"/>
    <p:sldId id="287" r:id="rId25"/>
    <p:sldId id="285" r:id="rId26"/>
  </p:sldIdLst>
  <p:sldSz cx="18288000" cy="10287000"/>
  <p:notesSz cx="18288000" cy="10287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3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84" y="2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90958" y="2481871"/>
            <a:ext cx="16706082" cy="3953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0" i="0">
                <a:solidFill>
                  <a:srgbClr val="57452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0" i="0">
                <a:solidFill>
                  <a:srgbClr val="57452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10/18/2023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FFB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4057325" y="5925349"/>
            <a:ext cx="4231005" cy="4361815"/>
          </a:xfrm>
          <a:custGeom>
            <a:avLst/>
            <a:gdLst/>
            <a:ahLst/>
            <a:cxnLst/>
            <a:rect l="l" t="t" r="r" b="b"/>
            <a:pathLst>
              <a:path w="4231005" h="4361815">
                <a:moveTo>
                  <a:pt x="4230662" y="193878"/>
                </a:moveTo>
                <a:lnTo>
                  <a:pt x="4152481" y="168084"/>
                </a:lnTo>
                <a:lnTo>
                  <a:pt x="4102392" y="152349"/>
                </a:lnTo>
                <a:lnTo>
                  <a:pt x="4052773" y="137350"/>
                </a:lnTo>
                <a:lnTo>
                  <a:pt x="4003598" y="123113"/>
                </a:lnTo>
                <a:lnTo>
                  <a:pt x="3954856" y="109626"/>
                </a:lnTo>
                <a:lnTo>
                  <a:pt x="3906532" y="96901"/>
                </a:lnTo>
                <a:lnTo>
                  <a:pt x="3858590" y="84937"/>
                </a:lnTo>
                <a:lnTo>
                  <a:pt x="3811028" y="73736"/>
                </a:lnTo>
                <a:lnTo>
                  <a:pt x="3763822" y="63322"/>
                </a:lnTo>
                <a:lnTo>
                  <a:pt x="3716947" y="53682"/>
                </a:lnTo>
                <a:lnTo>
                  <a:pt x="3670389" y="44818"/>
                </a:lnTo>
                <a:lnTo>
                  <a:pt x="3624122" y="36741"/>
                </a:lnTo>
                <a:lnTo>
                  <a:pt x="3578148" y="29451"/>
                </a:lnTo>
                <a:lnTo>
                  <a:pt x="3532416" y="22948"/>
                </a:lnTo>
                <a:lnTo>
                  <a:pt x="3486937" y="17246"/>
                </a:lnTo>
                <a:lnTo>
                  <a:pt x="3441674" y="12357"/>
                </a:lnTo>
                <a:lnTo>
                  <a:pt x="3396615" y="8255"/>
                </a:lnTo>
                <a:lnTo>
                  <a:pt x="3351733" y="4965"/>
                </a:lnTo>
                <a:lnTo>
                  <a:pt x="3307016" y="2501"/>
                </a:lnTo>
                <a:lnTo>
                  <a:pt x="3262452" y="838"/>
                </a:lnTo>
                <a:lnTo>
                  <a:pt x="3218002" y="12"/>
                </a:lnTo>
                <a:lnTo>
                  <a:pt x="3173666" y="0"/>
                </a:lnTo>
                <a:lnTo>
                  <a:pt x="3129407" y="825"/>
                </a:lnTo>
                <a:lnTo>
                  <a:pt x="3085223" y="2476"/>
                </a:lnTo>
                <a:lnTo>
                  <a:pt x="3041091" y="4965"/>
                </a:lnTo>
                <a:lnTo>
                  <a:pt x="2996984" y="8293"/>
                </a:lnTo>
                <a:lnTo>
                  <a:pt x="2952889" y="12471"/>
                </a:lnTo>
                <a:lnTo>
                  <a:pt x="2908782" y="17500"/>
                </a:lnTo>
                <a:lnTo>
                  <a:pt x="2864650" y="23380"/>
                </a:lnTo>
                <a:lnTo>
                  <a:pt x="2820466" y="30124"/>
                </a:lnTo>
                <a:lnTo>
                  <a:pt x="2776232" y="37719"/>
                </a:lnTo>
                <a:lnTo>
                  <a:pt x="2731897" y="46189"/>
                </a:lnTo>
                <a:lnTo>
                  <a:pt x="2687472" y="55524"/>
                </a:lnTo>
                <a:lnTo>
                  <a:pt x="2642908" y="65735"/>
                </a:lnTo>
                <a:lnTo>
                  <a:pt x="2598216" y="76822"/>
                </a:lnTo>
                <a:lnTo>
                  <a:pt x="2553360" y="88785"/>
                </a:lnTo>
                <a:lnTo>
                  <a:pt x="2508313" y="101638"/>
                </a:lnTo>
                <a:lnTo>
                  <a:pt x="2463076" y="115379"/>
                </a:lnTo>
                <a:lnTo>
                  <a:pt x="2417622" y="130022"/>
                </a:lnTo>
                <a:lnTo>
                  <a:pt x="2371928" y="145554"/>
                </a:lnTo>
                <a:lnTo>
                  <a:pt x="2325979" y="162001"/>
                </a:lnTo>
                <a:lnTo>
                  <a:pt x="2279751" y="179349"/>
                </a:lnTo>
                <a:lnTo>
                  <a:pt x="2233231" y="197599"/>
                </a:lnTo>
                <a:lnTo>
                  <a:pt x="2186394" y="216763"/>
                </a:lnTo>
                <a:lnTo>
                  <a:pt x="2139226" y="236855"/>
                </a:lnTo>
                <a:lnTo>
                  <a:pt x="2091702" y="257860"/>
                </a:lnTo>
                <a:lnTo>
                  <a:pt x="2043811" y="279806"/>
                </a:lnTo>
                <a:lnTo>
                  <a:pt x="1995525" y="302666"/>
                </a:lnTo>
                <a:lnTo>
                  <a:pt x="1946833" y="326466"/>
                </a:lnTo>
                <a:lnTo>
                  <a:pt x="1897710" y="351218"/>
                </a:lnTo>
                <a:lnTo>
                  <a:pt x="1848142" y="376897"/>
                </a:lnTo>
                <a:lnTo>
                  <a:pt x="1798104" y="403529"/>
                </a:lnTo>
                <a:lnTo>
                  <a:pt x="1747583" y="431101"/>
                </a:lnTo>
                <a:lnTo>
                  <a:pt x="1696554" y="459638"/>
                </a:lnTo>
                <a:lnTo>
                  <a:pt x="1645005" y="489127"/>
                </a:lnTo>
                <a:lnTo>
                  <a:pt x="1592910" y="519595"/>
                </a:lnTo>
                <a:lnTo>
                  <a:pt x="1533118" y="557682"/>
                </a:lnTo>
                <a:lnTo>
                  <a:pt x="1473771" y="600913"/>
                </a:lnTo>
                <a:lnTo>
                  <a:pt x="1414919" y="649109"/>
                </a:lnTo>
                <a:lnTo>
                  <a:pt x="1385684" y="675005"/>
                </a:lnTo>
                <a:lnTo>
                  <a:pt x="1356601" y="702068"/>
                </a:lnTo>
                <a:lnTo>
                  <a:pt x="1327658" y="730275"/>
                </a:lnTo>
                <a:lnTo>
                  <a:pt x="1298867" y="759587"/>
                </a:lnTo>
                <a:lnTo>
                  <a:pt x="1270241" y="790003"/>
                </a:lnTo>
                <a:lnTo>
                  <a:pt x="1241767" y="821474"/>
                </a:lnTo>
                <a:lnTo>
                  <a:pt x="1213472" y="853998"/>
                </a:lnTo>
                <a:lnTo>
                  <a:pt x="1185341" y="887539"/>
                </a:lnTo>
                <a:lnTo>
                  <a:pt x="1157401" y="922070"/>
                </a:lnTo>
                <a:lnTo>
                  <a:pt x="1129652" y="957567"/>
                </a:lnTo>
                <a:lnTo>
                  <a:pt x="1102080" y="994016"/>
                </a:lnTo>
                <a:lnTo>
                  <a:pt x="1074724" y="1031379"/>
                </a:lnTo>
                <a:lnTo>
                  <a:pt x="1047559" y="1069632"/>
                </a:lnTo>
                <a:lnTo>
                  <a:pt x="1020610" y="1108773"/>
                </a:lnTo>
                <a:lnTo>
                  <a:pt x="993876" y="1148740"/>
                </a:lnTo>
                <a:lnTo>
                  <a:pt x="967371" y="1189545"/>
                </a:lnTo>
                <a:lnTo>
                  <a:pt x="941095" y="1231138"/>
                </a:lnTo>
                <a:lnTo>
                  <a:pt x="915047" y="1273505"/>
                </a:lnTo>
                <a:lnTo>
                  <a:pt x="889228" y="1316634"/>
                </a:lnTo>
                <a:lnTo>
                  <a:pt x="863676" y="1360474"/>
                </a:lnTo>
                <a:lnTo>
                  <a:pt x="838352" y="1405013"/>
                </a:lnTo>
                <a:lnTo>
                  <a:pt x="813308" y="1450225"/>
                </a:lnTo>
                <a:lnTo>
                  <a:pt x="788517" y="1496085"/>
                </a:lnTo>
                <a:lnTo>
                  <a:pt x="763993" y="1542580"/>
                </a:lnTo>
                <a:lnTo>
                  <a:pt x="739736" y="1589671"/>
                </a:lnTo>
                <a:lnTo>
                  <a:pt x="715772" y="1637334"/>
                </a:lnTo>
                <a:lnTo>
                  <a:pt x="692086" y="1685556"/>
                </a:lnTo>
                <a:lnTo>
                  <a:pt x="668705" y="1734299"/>
                </a:lnTo>
                <a:lnTo>
                  <a:pt x="645604" y="1783549"/>
                </a:lnTo>
                <a:lnTo>
                  <a:pt x="622820" y="1833270"/>
                </a:lnTo>
                <a:lnTo>
                  <a:pt x="600341" y="1883448"/>
                </a:lnTo>
                <a:lnTo>
                  <a:pt x="556336" y="1985073"/>
                </a:lnTo>
                <a:lnTo>
                  <a:pt x="513651" y="2088210"/>
                </a:lnTo>
                <a:lnTo>
                  <a:pt x="472313" y="2192680"/>
                </a:lnTo>
                <a:lnTo>
                  <a:pt x="432371" y="2298268"/>
                </a:lnTo>
                <a:lnTo>
                  <a:pt x="393890" y="2404783"/>
                </a:lnTo>
                <a:lnTo>
                  <a:pt x="356895" y="2512047"/>
                </a:lnTo>
                <a:lnTo>
                  <a:pt x="321449" y="2619832"/>
                </a:lnTo>
                <a:lnTo>
                  <a:pt x="287591" y="2727972"/>
                </a:lnTo>
                <a:lnTo>
                  <a:pt x="255358" y="2836240"/>
                </a:lnTo>
                <a:lnTo>
                  <a:pt x="224815" y="2944469"/>
                </a:lnTo>
                <a:lnTo>
                  <a:pt x="196011" y="3052445"/>
                </a:lnTo>
                <a:lnTo>
                  <a:pt x="168973" y="3159976"/>
                </a:lnTo>
                <a:lnTo>
                  <a:pt x="143764" y="3266871"/>
                </a:lnTo>
                <a:lnTo>
                  <a:pt x="120408" y="3372929"/>
                </a:lnTo>
                <a:lnTo>
                  <a:pt x="98983" y="3477945"/>
                </a:lnTo>
                <a:lnTo>
                  <a:pt x="79527" y="3581730"/>
                </a:lnTo>
                <a:lnTo>
                  <a:pt x="62064" y="3684092"/>
                </a:lnTo>
                <a:lnTo>
                  <a:pt x="46672" y="3784841"/>
                </a:lnTo>
                <a:lnTo>
                  <a:pt x="33375" y="3883761"/>
                </a:lnTo>
                <a:lnTo>
                  <a:pt x="22225" y="3980662"/>
                </a:lnTo>
                <a:lnTo>
                  <a:pt x="17475" y="4028300"/>
                </a:lnTo>
                <a:lnTo>
                  <a:pt x="13271" y="4075353"/>
                </a:lnTo>
                <a:lnTo>
                  <a:pt x="9639" y="4121810"/>
                </a:lnTo>
                <a:lnTo>
                  <a:pt x="6565" y="4167644"/>
                </a:lnTo>
                <a:lnTo>
                  <a:pt x="4064" y="4212818"/>
                </a:lnTo>
                <a:lnTo>
                  <a:pt x="2146" y="4257319"/>
                </a:lnTo>
                <a:lnTo>
                  <a:pt x="812" y="4301121"/>
                </a:lnTo>
                <a:lnTo>
                  <a:pt x="63" y="4344200"/>
                </a:lnTo>
                <a:lnTo>
                  <a:pt x="0" y="4361650"/>
                </a:lnTo>
                <a:lnTo>
                  <a:pt x="1681099" y="4361650"/>
                </a:lnTo>
                <a:lnTo>
                  <a:pt x="4230662" y="4361650"/>
                </a:lnTo>
                <a:lnTo>
                  <a:pt x="4230662" y="1578152"/>
                </a:lnTo>
                <a:lnTo>
                  <a:pt x="4230662" y="193878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6736136" y="4381987"/>
            <a:ext cx="1551940" cy="4054475"/>
          </a:xfrm>
          <a:custGeom>
            <a:avLst/>
            <a:gdLst/>
            <a:ahLst/>
            <a:cxnLst/>
            <a:rect l="l" t="t" r="r" b="b"/>
            <a:pathLst>
              <a:path w="1551940" h="4054475">
                <a:moveTo>
                  <a:pt x="1551862" y="3967671"/>
                </a:moveTo>
                <a:lnTo>
                  <a:pt x="1551862" y="4021831"/>
                </a:lnTo>
                <a:lnTo>
                  <a:pt x="1313405" y="4050276"/>
                </a:lnTo>
                <a:lnTo>
                  <a:pt x="1097089" y="4054413"/>
                </a:lnTo>
                <a:lnTo>
                  <a:pt x="1019773" y="4049847"/>
                </a:lnTo>
                <a:lnTo>
                  <a:pt x="957949" y="4043547"/>
                </a:lnTo>
                <a:lnTo>
                  <a:pt x="894380" y="4032905"/>
                </a:lnTo>
                <a:lnTo>
                  <a:pt x="829549" y="4017801"/>
                </a:lnTo>
                <a:lnTo>
                  <a:pt x="763941" y="3998112"/>
                </a:lnTo>
                <a:lnTo>
                  <a:pt x="762243" y="3997514"/>
                </a:lnTo>
                <a:lnTo>
                  <a:pt x="1125735" y="3997514"/>
                </a:lnTo>
                <a:lnTo>
                  <a:pt x="1335645" y="3993445"/>
                </a:lnTo>
                <a:lnTo>
                  <a:pt x="1551862" y="3967671"/>
                </a:lnTo>
                <a:close/>
              </a:path>
              <a:path w="1551940" h="4054475">
                <a:moveTo>
                  <a:pt x="1551862" y="0"/>
                </a:moveTo>
                <a:lnTo>
                  <a:pt x="1551862" y="56559"/>
                </a:lnTo>
                <a:lnTo>
                  <a:pt x="1541127" y="61355"/>
                </a:lnTo>
                <a:lnTo>
                  <a:pt x="1491647" y="84329"/>
                </a:lnTo>
                <a:lnTo>
                  <a:pt x="1447482" y="105874"/>
                </a:lnTo>
                <a:lnTo>
                  <a:pt x="1404199" y="128300"/>
                </a:lnTo>
                <a:lnTo>
                  <a:pt x="1361788" y="151594"/>
                </a:lnTo>
                <a:lnTo>
                  <a:pt x="1320241" y="175745"/>
                </a:lnTo>
                <a:lnTo>
                  <a:pt x="1279547" y="200739"/>
                </a:lnTo>
                <a:lnTo>
                  <a:pt x="1239698" y="226565"/>
                </a:lnTo>
                <a:lnTo>
                  <a:pt x="1200684" y="253209"/>
                </a:lnTo>
                <a:lnTo>
                  <a:pt x="1162496" y="280659"/>
                </a:lnTo>
                <a:lnTo>
                  <a:pt x="1125125" y="308903"/>
                </a:lnTo>
                <a:lnTo>
                  <a:pt x="1088562" y="337928"/>
                </a:lnTo>
                <a:lnTo>
                  <a:pt x="1052796" y="367721"/>
                </a:lnTo>
                <a:lnTo>
                  <a:pt x="1017820" y="398271"/>
                </a:lnTo>
                <a:lnTo>
                  <a:pt x="983623" y="429563"/>
                </a:lnTo>
                <a:lnTo>
                  <a:pt x="950196" y="461587"/>
                </a:lnTo>
                <a:lnTo>
                  <a:pt x="917530" y="494329"/>
                </a:lnTo>
                <a:lnTo>
                  <a:pt x="885616" y="527777"/>
                </a:lnTo>
                <a:lnTo>
                  <a:pt x="854445" y="561918"/>
                </a:lnTo>
                <a:lnTo>
                  <a:pt x="824006" y="596740"/>
                </a:lnTo>
                <a:lnTo>
                  <a:pt x="794292" y="632230"/>
                </a:lnTo>
                <a:lnTo>
                  <a:pt x="765292" y="668376"/>
                </a:lnTo>
                <a:lnTo>
                  <a:pt x="736997" y="705165"/>
                </a:lnTo>
                <a:lnTo>
                  <a:pt x="709398" y="742584"/>
                </a:lnTo>
                <a:lnTo>
                  <a:pt x="682486" y="780622"/>
                </a:lnTo>
                <a:lnTo>
                  <a:pt x="656252" y="819265"/>
                </a:lnTo>
                <a:lnTo>
                  <a:pt x="630685" y="858501"/>
                </a:lnTo>
                <a:lnTo>
                  <a:pt x="605778" y="898318"/>
                </a:lnTo>
                <a:lnTo>
                  <a:pt x="581520" y="938703"/>
                </a:lnTo>
                <a:lnTo>
                  <a:pt x="557902" y="979643"/>
                </a:lnTo>
                <a:lnTo>
                  <a:pt x="534915" y="1021126"/>
                </a:lnTo>
                <a:lnTo>
                  <a:pt x="512550" y="1063139"/>
                </a:lnTo>
                <a:lnTo>
                  <a:pt x="490797" y="1105671"/>
                </a:lnTo>
                <a:lnTo>
                  <a:pt x="469648" y="1148707"/>
                </a:lnTo>
                <a:lnTo>
                  <a:pt x="449092" y="1192236"/>
                </a:lnTo>
                <a:lnTo>
                  <a:pt x="429121" y="1236246"/>
                </a:lnTo>
                <a:lnTo>
                  <a:pt x="409725" y="1280723"/>
                </a:lnTo>
                <a:lnTo>
                  <a:pt x="390895" y="1325655"/>
                </a:lnTo>
                <a:lnTo>
                  <a:pt x="372621" y="1371030"/>
                </a:lnTo>
                <a:lnTo>
                  <a:pt x="354895" y="1416835"/>
                </a:lnTo>
                <a:lnTo>
                  <a:pt x="337708" y="1463057"/>
                </a:lnTo>
                <a:lnTo>
                  <a:pt x="321049" y="1509685"/>
                </a:lnTo>
                <a:lnTo>
                  <a:pt x="304909" y="1556705"/>
                </a:lnTo>
                <a:lnTo>
                  <a:pt x="289280" y="1604105"/>
                </a:lnTo>
                <a:lnTo>
                  <a:pt x="274152" y="1651872"/>
                </a:lnTo>
                <a:lnTo>
                  <a:pt x="259515" y="1699995"/>
                </a:lnTo>
                <a:lnTo>
                  <a:pt x="245361" y="1748459"/>
                </a:lnTo>
                <a:lnTo>
                  <a:pt x="231680" y="1797254"/>
                </a:lnTo>
                <a:lnTo>
                  <a:pt x="218462" y="1846365"/>
                </a:lnTo>
                <a:lnTo>
                  <a:pt x="205700" y="1895782"/>
                </a:lnTo>
                <a:lnTo>
                  <a:pt x="193382" y="1945491"/>
                </a:lnTo>
                <a:lnTo>
                  <a:pt x="181500" y="1995479"/>
                </a:lnTo>
                <a:lnTo>
                  <a:pt x="170045" y="2045734"/>
                </a:lnTo>
                <a:lnTo>
                  <a:pt x="159008" y="2096245"/>
                </a:lnTo>
                <a:lnTo>
                  <a:pt x="148378" y="2146997"/>
                </a:lnTo>
                <a:lnTo>
                  <a:pt x="138148" y="2197979"/>
                </a:lnTo>
                <a:lnTo>
                  <a:pt x="128306" y="2249177"/>
                </a:lnTo>
                <a:lnTo>
                  <a:pt x="118845" y="2300581"/>
                </a:lnTo>
                <a:lnTo>
                  <a:pt x="109755" y="2352176"/>
                </a:lnTo>
                <a:lnTo>
                  <a:pt x="101027" y="2403950"/>
                </a:lnTo>
                <a:lnTo>
                  <a:pt x="92651" y="2455892"/>
                </a:lnTo>
                <a:lnTo>
                  <a:pt x="84618" y="2507988"/>
                </a:lnTo>
                <a:lnTo>
                  <a:pt x="75334" y="2576556"/>
                </a:lnTo>
                <a:lnTo>
                  <a:pt x="68410" y="2643269"/>
                </a:lnTo>
                <a:lnTo>
                  <a:pt x="63779" y="2708143"/>
                </a:lnTo>
                <a:lnTo>
                  <a:pt x="61373" y="2771196"/>
                </a:lnTo>
                <a:lnTo>
                  <a:pt x="61127" y="2832444"/>
                </a:lnTo>
                <a:lnTo>
                  <a:pt x="62971" y="2891903"/>
                </a:lnTo>
                <a:lnTo>
                  <a:pt x="66840" y="2949590"/>
                </a:lnTo>
                <a:lnTo>
                  <a:pt x="72666" y="3005522"/>
                </a:lnTo>
                <a:lnTo>
                  <a:pt x="80382" y="3059715"/>
                </a:lnTo>
                <a:lnTo>
                  <a:pt x="89921" y="3112187"/>
                </a:lnTo>
                <a:lnTo>
                  <a:pt x="101216" y="3162953"/>
                </a:lnTo>
                <a:lnTo>
                  <a:pt x="114199" y="3212030"/>
                </a:lnTo>
                <a:lnTo>
                  <a:pt x="128804" y="3259436"/>
                </a:lnTo>
                <a:lnTo>
                  <a:pt x="144964" y="3305186"/>
                </a:lnTo>
                <a:lnTo>
                  <a:pt x="162611" y="3349297"/>
                </a:lnTo>
                <a:lnTo>
                  <a:pt x="181678" y="3391786"/>
                </a:lnTo>
                <a:lnTo>
                  <a:pt x="202098" y="3432669"/>
                </a:lnTo>
                <a:lnTo>
                  <a:pt x="223804" y="3471964"/>
                </a:lnTo>
                <a:lnTo>
                  <a:pt x="246730" y="3509687"/>
                </a:lnTo>
                <a:lnTo>
                  <a:pt x="270806" y="3545853"/>
                </a:lnTo>
                <a:lnTo>
                  <a:pt x="295968" y="3580481"/>
                </a:lnTo>
                <a:lnTo>
                  <a:pt x="322147" y="3613587"/>
                </a:lnTo>
                <a:lnTo>
                  <a:pt x="349276" y="3645187"/>
                </a:lnTo>
                <a:lnTo>
                  <a:pt x="377289" y="3675298"/>
                </a:lnTo>
                <a:lnTo>
                  <a:pt x="406117" y="3703936"/>
                </a:lnTo>
                <a:lnTo>
                  <a:pt x="435695" y="3731119"/>
                </a:lnTo>
                <a:lnTo>
                  <a:pt x="465955" y="3756863"/>
                </a:lnTo>
                <a:lnTo>
                  <a:pt x="496829" y="3781184"/>
                </a:lnTo>
                <a:lnTo>
                  <a:pt x="528251" y="3804099"/>
                </a:lnTo>
                <a:lnTo>
                  <a:pt x="560154" y="3825625"/>
                </a:lnTo>
                <a:lnTo>
                  <a:pt x="625132" y="3864576"/>
                </a:lnTo>
                <a:lnTo>
                  <a:pt x="691227" y="3898170"/>
                </a:lnTo>
                <a:lnTo>
                  <a:pt x="757902" y="3926539"/>
                </a:lnTo>
                <a:lnTo>
                  <a:pt x="824619" y="3949818"/>
                </a:lnTo>
                <a:lnTo>
                  <a:pt x="890843" y="3968139"/>
                </a:lnTo>
                <a:lnTo>
                  <a:pt x="956035" y="3981634"/>
                </a:lnTo>
                <a:lnTo>
                  <a:pt x="1019659" y="3990439"/>
                </a:lnTo>
                <a:lnTo>
                  <a:pt x="1125735" y="3997514"/>
                </a:lnTo>
                <a:lnTo>
                  <a:pt x="762243" y="3997514"/>
                </a:lnTo>
                <a:lnTo>
                  <a:pt x="698043" y="3973718"/>
                </a:lnTo>
                <a:lnTo>
                  <a:pt x="632338" y="3944497"/>
                </a:lnTo>
                <a:lnTo>
                  <a:pt x="567313" y="3910329"/>
                </a:lnTo>
                <a:lnTo>
                  <a:pt x="503452" y="3871091"/>
                </a:lnTo>
                <a:lnTo>
                  <a:pt x="441241" y="3826664"/>
                </a:lnTo>
                <a:lnTo>
                  <a:pt x="410906" y="3802466"/>
                </a:lnTo>
                <a:lnTo>
                  <a:pt x="381165" y="3776925"/>
                </a:lnTo>
                <a:lnTo>
                  <a:pt x="352080" y="3750026"/>
                </a:lnTo>
                <a:lnTo>
                  <a:pt x="323709" y="3721753"/>
                </a:lnTo>
                <a:lnTo>
                  <a:pt x="296116" y="3692092"/>
                </a:lnTo>
                <a:lnTo>
                  <a:pt x="269359" y="3661028"/>
                </a:lnTo>
                <a:lnTo>
                  <a:pt x="243500" y="3628545"/>
                </a:lnTo>
                <a:lnTo>
                  <a:pt x="218599" y="3594628"/>
                </a:lnTo>
                <a:lnTo>
                  <a:pt x="194717" y="3559262"/>
                </a:lnTo>
                <a:lnTo>
                  <a:pt x="171914" y="3522432"/>
                </a:lnTo>
                <a:lnTo>
                  <a:pt x="150252" y="3484122"/>
                </a:lnTo>
                <a:lnTo>
                  <a:pt x="129791" y="3444318"/>
                </a:lnTo>
                <a:lnTo>
                  <a:pt x="110591" y="3403005"/>
                </a:lnTo>
                <a:lnTo>
                  <a:pt x="92713" y="3360166"/>
                </a:lnTo>
                <a:lnTo>
                  <a:pt x="76219" y="3315788"/>
                </a:lnTo>
                <a:lnTo>
                  <a:pt x="61167" y="3269855"/>
                </a:lnTo>
                <a:lnTo>
                  <a:pt x="47620" y="3222351"/>
                </a:lnTo>
                <a:lnTo>
                  <a:pt x="35638" y="3173262"/>
                </a:lnTo>
                <a:lnTo>
                  <a:pt x="25281" y="3122573"/>
                </a:lnTo>
                <a:lnTo>
                  <a:pt x="16610" y="3070268"/>
                </a:lnTo>
                <a:lnTo>
                  <a:pt x="9685" y="3016332"/>
                </a:lnTo>
                <a:lnTo>
                  <a:pt x="4569" y="2960750"/>
                </a:lnTo>
                <a:lnTo>
                  <a:pt x="1320" y="2903507"/>
                </a:lnTo>
                <a:lnTo>
                  <a:pt x="0" y="2844587"/>
                </a:lnTo>
                <a:lnTo>
                  <a:pt x="669" y="2783977"/>
                </a:lnTo>
                <a:lnTo>
                  <a:pt x="3388" y="2721660"/>
                </a:lnTo>
                <a:lnTo>
                  <a:pt x="8217" y="2657621"/>
                </a:lnTo>
                <a:lnTo>
                  <a:pt x="15218" y="2591845"/>
                </a:lnTo>
                <a:lnTo>
                  <a:pt x="24451" y="2524317"/>
                </a:lnTo>
                <a:lnTo>
                  <a:pt x="32474" y="2472529"/>
                </a:lnTo>
                <a:lnTo>
                  <a:pt x="40825" y="2420890"/>
                </a:lnTo>
                <a:lnTo>
                  <a:pt x="49515" y="2369410"/>
                </a:lnTo>
                <a:lnTo>
                  <a:pt x="58551" y="2318103"/>
                </a:lnTo>
                <a:lnTo>
                  <a:pt x="67943" y="2266979"/>
                </a:lnTo>
                <a:lnTo>
                  <a:pt x="77699" y="2216050"/>
                </a:lnTo>
                <a:lnTo>
                  <a:pt x="87829" y="2165328"/>
                </a:lnTo>
                <a:lnTo>
                  <a:pt x="98340" y="2114825"/>
                </a:lnTo>
                <a:lnTo>
                  <a:pt x="109241" y="2064551"/>
                </a:lnTo>
                <a:lnTo>
                  <a:pt x="120541" y="2014519"/>
                </a:lnTo>
                <a:lnTo>
                  <a:pt x="132249" y="1964741"/>
                </a:lnTo>
                <a:lnTo>
                  <a:pt x="144374" y="1915228"/>
                </a:lnTo>
                <a:lnTo>
                  <a:pt x="156924" y="1865992"/>
                </a:lnTo>
                <a:lnTo>
                  <a:pt x="169908" y="1817044"/>
                </a:lnTo>
                <a:lnTo>
                  <a:pt x="183335" y="1768396"/>
                </a:lnTo>
                <a:lnTo>
                  <a:pt x="197214" y="1720060"/>
                </a:lnTo>
                <a:lnTo>
                  <a:pt x="211552" y="1672048"/>
                </a:lnTo>
                <a:lnTo>
                  <a:pt x="226359" y="1624370"/>
                </a:lnTo>
                <a:lnTo>
                  <a:pt x="241644" y="1577040"/>
                </a:lnTo>
                <a:lnTo>
                  <a:pt x="257416" y="1530067"/>
                </a:lnTo>
                <a:lnTo>
                  <a:pt x="273682" y="1483465"/>
                </a:lnTo>
                <a:lnTo>
                  <a:pt x="290452" y="1437245"/>
                </a:lnTo>
                <a:lnTo>
                  <a:pt x="307735" y="1391418"/>
                </a:lnTo>
                <a:lnTo>
                  <a:pt x="325538" y="1345996"/>
                </a:lnTo>
                <a:lnTo>
                  <a:pt x="343872" y="1300991"/>
                </a:lnTo>
                <a:lnTo>
                  <a:pt x="362744" y="1256414"/>
                </a:lnTo>
                <a:lnTo>
                  <a:pt x="382164" y="1212277"/>
                </a:lnTo>
                <a:lnTo>
                  <a:pt x="402140" y="1168592"/>
                </a:lnTo>
                <a:lnTo>
                  <a:pt x="422681" y="1125370"/>
                </a:lnTo>
                <a:lnTo>
                  <a:pt x="443795" y="1082623"/>
                </a:lnTo>
                <a:lnTo>
                  <a:pt x="465491" y="1040364"/>
                </a:lnTo>
                <a:lnTo>
                  <a:pt x="487779" y="998602"/>
                </a:lnTo>
                <a:lnTo>
                  <a:pt x="510666" y="957350"/>
                </a:lnTo>
                <a:lnTo>
                  <a:pt x="534161" y="916620"/>
                </a:lnTo>
                <a:lnTo>
                  <a:pt x="558274" y="876424"/>
                </a:lnTo>
                <a:lnTo>
                  <a:pt x="583012" y="836772"/>
                </a:lnTo>
                <a:lnTo>
                  <a:pt x="608386" y="797678"/>
                </a:lnTo>
                <a:lnTo>
                  <a:pt x="634402" y="759151"/>
                </a:lnTo>
                <a:lnTo>
                  <a:pt x="661070" y="721205"/>
                </a:lnTo>
                <a:lnTo>
                  <a:pt x="688399" y="683850"/>
                </a:lnTo>
                <a:lnTo>
                  <a:pt x="716398" y="647098"/>
                </a:lnTo>
                <a:lnTo>
                  <a:pt x="745075" y="610962"/>
                </a:lnTo>
                <a:lnTo>
                  <a:pt x="774439" y="575452"/>
                </a:lnTo>
                <a:lnTo>
                  <a:pt x="804498" y="540581"/>
                </a:lnTo>
                <a:lnTo>
                  <a:pt x="835261" y="506359"/>
                </a:lnTo>
                <a:lnTo>
                  <a:pt x="866738" y="472799"/>
                </a:lnTo>
                <a:lnTo>
                  <a:pt x="898937" y="439913"/>
                </a:lnTo>
                <a:lnTo>
                  <a:pt x="931866" y="407711"/>
                </a:lnTo>
                <a:lnTo>
                  <a:pt x="965534" y="376206"/>
                </a:lnTo>
                <a:lnTo>
                  <a:pt x="999950" y="345409"/>
                </a:lnTo>
                <a:lnTo>
                  <a:pt x="1035123" y="315333"/>
                </a:lnTo>
                <a:lnTo>
                  <a:pt x="1071061" y="285987"/>
                </a:lnTo>
                <a:lnTo>
                  <a:pt x="1107773" y="257386"/>
                </a:lnTo>
                <a:lnTo>
                  <a:pt x="1145268" y="229539"/>
                </a:lnTo>
                <a:lnTo>
                  <a:pt x="1183555" y="202458"/>
                </a:lnTo>
                <a:lnTo>
                  <a:pt x="1222642" y="176156"/>
                </a:lnTo>
                <a:lnTo>
                  <a:pt x="1262538" y="150644"/>
                </a:lnTo>
                <a:lnTo>
                  <a:pt x="1303251" y="125934"/>
                </a:lnTo>
                <a:lnTo>
                  <a:pt x="1344791" y="102036"/>
                </a:lnTo>
                <a:lnTo>
                  <a:pt x="1387166" y="78964"/>
                </a:lnTo>
                <a:lnTo>
                  <a:pt x="1430385" y="56728"/>
                </a:lnTo>
                <a:lnTo>
                  <a:pt x="1474457" y="35341"/>
                </a:lnTo>
                <a:lnTo>
                  <a:pt x="1523643" y="12583"/>
                </a:lnTo>
                <a:lnTo>
                  <a:pt x="1551862" y="0"/>
                </a:lnTo>
                <a:close/>
              </a:path>
            </a:pathLst>
          </a:custGeom>
          <a:solidFill>
            <a:srgbClr val="9061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0" i="0">
                <a:solidFill>
                  <a:srgbClr val="57452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10/18/2023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10/18/2023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FFB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68886" y="520765"/>
            <a:ext cx="16000730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rgbClr val="57452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65275" y="1946452"/>
            <a:ext cx="17357448" cy="5511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 spd="slow">
    <p:randomBar dir="vert"/>
  </p:transition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38300"/>
            <a:ext cx="19050000" cy="1269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5298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1790" y="1401493"/>
            <a:ext cx="13287374" cy="84962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70986" y="0"/>
            <a:ext cx="12263120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0" spc="-285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8000" spc="-455" dirty="0">
                <a:solidFill>
                  <a:srgbClr val="90612E"/>
                </a:solidFill>
                <a:latin typeface="Microsoft Sans Serif"/>
                <a:cs typeface="Microsoft Sans Serif"/>
              </a:rPr>
              <a:t>о</a:t>
            </a:r>
            <a:r>
              <a:rPr sz="8000" spc="-320" dirty="0">
                <a:solidFill>
                  <a:srgbClr val="90612E"/>
                </a:solidFill>
                <a:latin typeface="Microsoft Sans Serif"/>
                <a:cs typeface="Microsoft Sans Serif"/>
              </a:rPr>
              <a:t>м</a:t>
            </a:r>
            <a:r>
              <a:rPr sz="80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8000" spc="-610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8000" spc="-105" dirty="0">
                <a:solidFill>
                  <a:srgbClr val="90612E"/>
                </a:solidFill>
                <a:latin typeface="Microsoft Sans Serif"/>
                <a:cs typeface="Microsoft Sans Serif"/>
              </a:rPr>
              <a:t>т</a:t>
            </a:r>
            <a:r>
              <a:rPr sz="8000" spc="-605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8000" spc="-13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8000" spc="-40" dirty="0">
                <a:solidFill>
                  <a:srgbClr val="90612E"/>
                </a:solidFill>
                <a:latin typeface="Microsoft Sans Serif"/>
                <a:cs typeface="Microsoft Sans Serif"/>
              </a:rPr>
              <a:t>N</a:t>
            </a:r>
            <a:r>
              <a:rPr sz="8000" spc="-735" dirty="0">
                <a:solidFill>
                  <a:srgbClr val="90612E"/>
                </a:solidFill>
                <a:latin typeface="Microsoft Sans Serif"/>
                <a:cs typeface="Microsoft Sans Serif"/>
              </a:rPr>
              <a:t>1</a:t>
            </a:r>
            <a:r>
              <a:rPr sz="8000" spc="-730" dirty="0">
                <a:solidFill>
                  <a:srgbClr val="90612E"/>
                </a:solidFill>
                <a:latin typeface="Microsoft Sans Serif"/>
                <a:cs typeface="Microsoft Sans Serif"/>
              </a:rPr>
              <a:t>4</a:t>
            </a:r>
            <a:r>
              <a:rPr sz="8000" spc="-13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8000" spc="-310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8000" spc="-470" dirty="0">
                <a:solidFill>
                  <a:srgbClr val="90612E"/>
                </a:solidFill>
                <a:latin typeface="Microsoft Sans Serif"/>
                <a:cs typeface="Microsoft Sans Serif"/>
              </a:rPr>
              <a:t>.</a:t>
            </a:r>
            <a:r>
              <a:rPr sz="8000" spc="-370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8000" spc="-465" dirty="0">
                <a:solidFill>
                  <a:srgbClr val="90612E"/>
                </a:solidFill>
                <a:latin typeface="Microsoft Sans Serif"/>
                <a:cs typeface="Microsoft Sans Serif"/>
              </a:rPr>
              <a:t>.</a:t>
            </a:r>
            <a:r>
              <a:rPr sz="8000" spc="-13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80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П</a:t>
            </a:r>
            <a:r>
              <a:rPr sz="8000" spc="40" dirty="0">
                <a:solidFill>
                  <a:srgbClr val="90612E"/>
                </a:solidFill>
                <a:latin typeface="Microsoft Sans Serif"/>
                <a:cs typeface="Microsoft Sans Serif"/>
              </a:rPr>
              <a:t>у</a:t>
            </a:r>
            <a:r>
              <a:rPr sz="8000" spc="35" dirty="0">
                <a:solidFill>
                  <a:srgbClr val="90612E"/>
                </a:solidFill>
                <a:latin typeface="Microsoft Sans Serif"/>
                <a:cs typeface="Microsoft Sans Serif"/>
              </a:rPr>
              <a:t>ш</a:t>
            </a:r>
            <a:r>
              <a:rPr sz="80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8000" spc="135" dirty="0">
                <a:solidFill>
                  <a:srgbClr val="90612E"/>
                </a:solidFill>
                <a:latin typeface="Microsoft Sans Serif"/>
                <a:cs typeface="Microsoft Sans Serif"/>
              </a:rPr>
              <a:t>и</a:t>
            </a:r>
            <a:r>
              <a:rPr sz="80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8000" spc="-605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endParaRPr sz="8000" dirty="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071238" y="0"/>
            <a:ext cx="3216910" cy="996950"/>
          </a:xfrm>
          <a:custGeom>
            <a:avLst/>
            <a:gdLst/>
            <a:ahLst/>
            <a:cxnLst/>
            <a:rect l="l" t="t" r="r" b="b"/>
            <a:pathLst>
              <a:path w="3216909" h="996950">
                <a:moveTo>
                  <a:pt x="3216760" y="996655"/>
                </a:moveTo>
                <a:lnTo>
                  <a:pt x="3216760" y="0"/>
                </a:lnTo>
                <a:lnTo>
                  <a:pt x="0" y="0"/>
                </a:lnTo>
                <a:lnTo>
                  <a:pt x="16955" y="59341"/>
                </a:lnTo>
                <a:lnTo>
                  <a:pt x="37767" y="119475"/>
                </a:lnTo>
                <a:lnTo>
                  <a:pt x="62677" y="175920"/>
                </a:lnTo>
                <a:lnTo>
                  <a:pt x="91265" y="228788"/>
                </a:lnTo>
                <a:lnTo>
                  <a:pt x="123110" y="278193"/>
                </a:lnTo>
                <a:lnTo>
                  <a:pt x="157789" y="324245"/>
                </a:lnTo>
                <a:lnTo>
                  <a:pt x="194883" y="367058"/>
                </a:lnTo>
                <a:lnTo>
                  <a:pt x="233970" y="406742"/>
                </a:lnTo>
                <a:lnTo>
                  <a:pt x="274630" y="443411"/>
                </a:lnTo>
                <a:lnTo>
                  <a:pt x="316440" y="477175"/>
                </a:lnTo>
                <a:lnTo>
                  <a:pt x="358980" y="508148"/>
                </a:lnTo>
                <a:lnTo>
                  <a:pt x="401829" y="536442"/>
                </a:lnTo>
                <a:lnTo>
                  <a:pt x="444565" y="562168"/>
                </a:lnTo>
                <a:lnTo>
                  <a:pt x="486768" y="585439"/>
                </a:lnTo>
                <a:lnTo>
                  <a:pt x="528017" y="606367"/>
                </a:lnTo>
                <a:lnTo>
                  <a:pt x="567890" y="625063"/>
                </a:lnTo>
                <a:lnTo>
                  <a:pt x="605967" y="641640"/>
                </a:lnTo>
                <a:lnTo>
                  <a:pt x="641825" y="656210"/>
                </a:lnTo>
                <a:lnTo>
                  <a:pt x="705205" y="679778"/>
                </a:lnTo>
                <a:lnTo>
                  <a:pt x="773114" y="702880"/>
                </a:lnTo>
                <a:lnTo>
                  <a:pt x="786824" y="707762"/>
                </a:lnTo>
                <a:lnTo>
                  <a:pt x="838193" y="721923"/>
                </a:lnTo>
                <a:lnTo>
                  <a:pt x="898944" y="735947"/>
                </a:lnTo>
                <a:lnTo>
                  <a:pt x="936235" y="744106"/>
                </a:lnTo>
                <a:lnTo>
                  <a:pt x="977675" y="752928"/>
                </a:lnTo>
                <a:lnTo>
                  <a:pt x="1022918" y="762338"/>
                </a:lnTo>
                <a:lnTo>
                  <a:pt x="1071620" y="772258"/>
                </a:lnTo>
                <a:lnTo>
                  <a:pt x="1123434" y="782613"/>
                </a:lnTo>
                <a:lnTo>
                  <a:pt x="1178014" y="793327"/>
                </a:lnTo>
                <a:lnTo>
                  <a:pt x="1235016" y="804325"/>
                </a:lnTo>
                <a:lnTo>
                  <a:pt x="1294093" y="815529"/>
                </a:lnTo>
                <a:lnTo>
                  <a:pt x="1354900" y="826863"/>
                </a:lnTo>
                <a:lnTo>
                  <a:pt x="1417092" y="838253"/>
                </a:lnTo>
                <a:lnTo>
                  <a:pt x="1480322" y="849621"/>
                </a:lnTo>
                <a:lnTo>
                  <a:pt x="1544246" y="860892"/>
                </a:lnTo>
                <a:lnTo>
                  <a:pt x="1608517" y="871989"/>
                </a:lnTo>
                <a:lnTo>
                  <a:pt x="1672790" y="882837"/>
                </a:lnTo>
                <a:lnTo>
                  <a:pt x="1736720" y="893359"/>
                </a:lnTo>
                <a:lnTo>
                  <a:pt x="1799960" y="903480"/>
                </a:lnTo>
                <a:lnTo>
                  <a:pt x="1862166" y="913123"/>
                </a:lnTo>
                <a:lnTo>
                  <a:pt x="1922991" y="922212"/>
                </a:lnTo>
                <a:lnTo>
                  <a:pt x="1982091" y="930671"/>
                </a:lnTo>
                <a:lnTo>
                  <a:pt x="2039118" y="938425"/>
                </a:lnTo>
                <a:lnTo>
                  <a:pt x="2093729" y="945396"/>
                </a:lnTo>
                <a:lnTo>
                  <a:pt x="2145577" y="951510"/>
                </a:lnTo>
                <a:lnTo>
                  <a:pt x="2194316" y="956689"/>
                </a:lnTo>
                <a:lnTo>
                  <a:pt x="2239602" y="960859"/>
                </a:lnTo>
                <a:lnTo>
                  <a:pt x="2281088" y="963942"/>
                </a:lnTo>
                <a:lnTo>
                  <a:pt x="2507513" y="972963"/>
                </a:lnTo>
                <a:lnTo>
                  <a:pt x="2605047" y="976553"/>
                </a:lnTo>
                <a:lnTo>
                  <a:pt x="2657603" y="978454"/>
                </a:lnTo>
                <a:lnTo>
                  <a:pt x="2712383" y="980408"/>
                </a:lnTo>
                <a:lnTo>
                  <a:pt x="2769163" y="982400"/>
                </a:lnTo>
                <a:lnTo>
                  <a:pt x="2827715" y="984418"/>
                </a:lnTo>
                <a:lnTo>
                  <a:pt x="2887813" y="986447"/>
                </a:lnTo>
                <a:lnTo>
                  <a:pt x="2949233" y="988474"/>
                </a:lnTo>
                <a:lnTo>
                  <a:pt x="3011748" y="990485"/>
                </a:lnTo>
                <a:lnTo>
                  <a:pt x="3075131" y="992466"/>
                </a:lnTo>
                <a:lnTo>
                  <a:pt x="3139157" y="994404"/>
                </a:lnTo>
                <a:lnTo>
                  <a:pt x="3203600" y="996286"/>
                </a:lnTo>
                <a:lnTo>
                  <a:pt x="3216760" y="996655"/>
                </a:lnTo>
                <a:close/>
              </a:path>
            </a:pathLst>
          </a:custGeom>
          <a:solidFill>
            <a:srgbClr val="C36E2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8600" y="520765"/>
            <a:ext cx="18211800" cy="2462213"/>
          </a:xfrm>
        </p:spPr>
        <p:txBody>
          <a:bodyPr/>
          <a:lstStyle/>
          <a:p>
            <a:pPr algn="ctr"/>
            <a:r>
              <a:rPr lang="ru-RU" sz="8000" spc="-285" dirty="0" smtClean="0">
                <a:solidFill>
                  <a:srgbClr val="90612E"/>
                </a:solidFill>
                <a:latin typeface="Microsoft Sans Serif"/>
                <a:cs typeface="Microsoft Sans Serif"/>
              </a:rPr>
              <a:t>Жизнь Александра Сергеевича в лицее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234" y="2265256"/>
            <a:ext cx="8534400" cy="5464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	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Александр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Сергеевич Пушкин поступил в Царскосельский лицей в возрасте 12-ти лет. И  следующие 6 лет провел в стенах этого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заведения.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	С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другими лицеистами Пушкин нашел общий язык не  сразу. По началу он был угрюм, серьезен. Любую шутку в  свой адрес воспринимал в штыки. И лицеисты сразу  поняли, что с таким как он шутки плохи.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719" y="2476500"/>
            <a:ext cx="7821846" cy="504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771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2447" y="230425"/>
            <a:ext cx="6218555" cy="1835150"/>
          </a:xfrm>
          <a:prstGeom prst="rect">
            <a:avLst/>
          </a:prstGeom>
        </p:spPr>
        <p:txBody>
          <a:bodyPr vert="horz" wrap="square" lIns="0" tIns="182880" rIns="0" bIns="0" rtlCol="0">
            <a:spAutoFit/>
          </a:bodyPr>
          <a:lstStyle/>
          <a:p>
            <a:pPr marL="12700" marR="5080">
              <a:lnSpc>
                <a:spcPts val="6450"/>
              </a:lnSpc>
              <a:spcBef>
                <a:spcPts val="1440"/>
              </a:spcBef>
            </a:pPr>
            <a:r>
              <a:rPr sz="6500" spc="-710" dirty="0">
                <a:solidFill>
                  <a:srgbClr val="90612E"/>
                </a:solidFill>
                <a:latin typeface="Microsoft Sans Serif"/>
                <a:cs typeface="Microsoft Sans Serif"/>
              </a:rPr>
              <a:t>Р</a:t>
            </a:r>
            <a:r>
              <a:rPr sz="6500" spc="-495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6500" spc="-470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6500" spc="90" dirty="0">
                <a:solidFill>
                  <a:srgbClr val="90612E"/>
                </a:solidFill>
                <a:latin typeface="Microsoft Sans Serif"/>
                <a:cs typeface="Microsoft Sans Serif"/>
              </a:rPr>
              <a:t>п</a:t>
            </a:r>
            <a:r>
              <a:rPr sz="6500" spc="-370" dirty="0">
                <a:solidFill>
                  <a:srgbClr val="90612E"/>
                </a:solidFill>
                <a:latin typeface="Microsoft Sans Serif"/>
                <a:cs typeface="Microsoft Sans Serif"/>
              </a:rPr>
              <a:t>о</a:t>
            </a:r>
            <a:r>
              <a:rPr sz="6500" spc="-225" dirty="0">
                <a:solidFill>
                  <a:srgbClr val="90612E"/>
                </a:solidFill>
                <a:latin typeface="Microsoft Sans Serif"/>
                <a:cs typeface="Microsoft Sans Serif"/>
              </a:rPr>
              <a:t>р</a:t>
            </a:r>
            <a:r>
              <a:rPr sz="6500" spc="-645" dirty="0">
                <a:solidFill>
                  <a:srgbClr val="90612E"/>
                </a:solidFill>
                <a:latin typeface="Microsoft Sans Serif"/>
                <a:cs typeface="Microsoft Sans Serif"/>
              </a:rPr>
              <a:t>я</a:t>
            </a:r>
            <a:r>
              <a:rPr sz="6500" spc="-409" dirty="0">
                <a:solidFill>
                  <a:srgbClr val="90612E"/>
                </a:solidFill>
                <a:latin typeface="Microsoft Sans Serif"/>
                <a:cs typeface="Microsoft Sans Serif"/>
              </a:rPr>
              <a:t>д</a:t>
            </a:r>
            <a:r>
              <a:rPr sz="6500" spc="-370" dirty="0">
                <a:solidFill>
                  <a:srgbClr val="90612E"/>
                </a:solidFill>
                <a:latin typeface="Microsoft Sans Serif"/>
                <a:cs typeface="Microsoft Sans Serif"/>
              </a:rPr>
              <a:t>о</a:t>
            </a:r>
            <a:r>
              <a:rPr sz="6500" spc="-95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6500" spc="-105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6500" spc="-409" dirty="0">
                <a:solidFill>
                  <a:srgbClr val="90612E"/>
                </a:solidFill>
                <a:latin typeface="Microsoft Sans Serif"/>
                <a:cs typeface="Microsoft Sans Serif"/>
              </a:rPr>
              <a:t>д</a:t>
            </a:r>
            <a:r>
              <a:rPr sz="6500" spc="25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6500" spc="-640" dirty="0">
                <a:solidFill>
                  <a:srgbClr val="90612E"/>
                </a:solidFill>
                <a:latin typeface="Microsoft Sans Serif"/>
                <a:cs typeface="Microsoft Sans Serif"/>
              </a:rPr>
              <a:t>я</a:t>
            </a:r>
            <a:r>
              <a:rPr sz="6500" spc="-105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6500" spc="-295" dirty="0">
                <a:solidFill>
                  <a:srgbClr val="90612E"/>
                </a:solidFill>
                <a:latin typeface="Microsoft Sans Serif"/>
                <a:cs typeface="Microsoft Sans Serif"/>
              </a:rPr>
              <a:t>в  </a:t>
            </a:r>
            <a:r>
              <a:rPr sz="6500" spc="-345" dirty="0">
                <a:solidFill>
                  <a:srgbClr val="90612E"/>
                </a:solidFill>
                <a:latin typeface="Microsoft Sans Serif"/>
                <a:cs typeface="Microsoft Sans Serif"/>
              </a:rPr>
              <a:t>Лицее</a:t>
            </a:r>
            <a:endParaRPr sz="6500">
              <a:latin typeface="Microsoft Sans Serif"/>
              <a:cs typeface="Microsoft Sans Serif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92447" y="2019789"/>
            <a:ext cx="7600950" cy="7826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65455">
              <a:lnSpc>
                <a:spcPct val="115799"/>
              </a:lnSpc>
              <a:spcBef>
                <a:spcPts val="100"/>
              </a:spcBef>
            </a:pP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6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400" spc="330" dirty="0">
                <a:solidFill>
                  <a:srgbClr val="57452B"/>
                </a:solidFill>
                <a:latin typeface="Lucida Sans Unicode"/>
                <a:cs typeface="Lucida Sans Unicode"/>
              </a:rPr>
              <a:t>ъ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9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9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;  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7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9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ур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;</a:t>
            </a:r>
            <a:endParaRPr sz="3400">
              <a:latin typeface="Lucida Sans Unicode"/>
              <a:cs typeface="Lucida Sans Unicode"/>
            </a:endParaRPr>
          </a:p>
          <a:p>
            <a:pPr marL="345440" indent="-333375">
              <a:lnSpc>
                <a:spcPct val="100000"/>
              </a:lnSpc>
              <a:spcBef>
                <a:spcPts val="645"/>
              </a:spcBef>
              <a:buAutoNum type="arabicPlain" startAt="9"/>
              <a:tabLst>
                <a:tab pos="346075" algn="l"/>
              </a:tabLst>
            </a:pP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1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0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75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;</a:t>
            </a:r>
            <a:endParaRPr sz="3400">
              <a:latin typeface="Lucida Sans Unicode"/>
              <a:cs typeface="Lucida Sans Unicode"/>
            </a:endParaRPr>
          </a:p>
          <a:p>
            <a:pPr marL="582930" indent="-570865">
              <a:lnSpc>
                <a:spcPct val="100000"/>
              </a:lnSpc>
              <a:spcBef>
                <a:spcPts val="645"/>
              </a:spcBef>
              <a:buAutoNum type="arabicPlain" startAt="9"/>
              <a:tabLst>
                <a:tab pos="583565" algn="l"/>
              </a:tabLst>
            </a:pP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1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2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ур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;</a:t>
            </a:r>
            <a:endParaRPr sz="34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645"/>
              </a:spcBef>
            </a:pP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1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2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1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3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пр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145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;</a:t>
            </a:r>
            <a:endParaRPr sz="34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645"/>
              </a:spcBef>
            </a:pP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1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3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1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4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;</a:t>
            </a:r>
            <a:endParaRPr sz="34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645"/>
              </a:spcBef>
            </a:pP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1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4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1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7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ур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;</a:t>
            </a:r>
            <a:endParaRPr sz="3400">
              <a:latin typeface="Lucida Sans Unicode"/>
              <a:cs typeface="Lucida Sans Unicode"/>
            </a:endParaRPr>
          </a:p>
          <a:p>
            <a:pPr marL="582930" indent="-570865">
              <a:lnSpc>
                <a:spcPct val="100000"/>
              </a:lnSpc>
              <a:spcBef>
                <a:spcPts val="645"/>
              </a:spcBef>
              <a:buAutoNum type="arabicPlain" startAt="17"/>
              <a:tabLst>
                <a:tab pos="583565" algn="l"/>
              </a:tabLst>
            </a:pP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1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8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40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пр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145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;</a:t>
            </a:r>
            <a:endParaRPr sz="3400">
              <a:latin typeface="Lucida Sans Unicode"/>
              <a:cs typeface="Lucida Sans Unicode"/>
            </a:endParaRPr>
          </a:p>
          <a:p>
            <a:pPr marL="12700" marR="5080">
              <a:lnSpc>
                <a:spcPct val="115799"/>
              </a:lnSpc>
              <a:buAutoNum type="arabicPlain" startAt="17"/>
              <a:tabLst>
                <a:tab pos="583565" algn="l"/>
              </a:tabLst>
            </a:pP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20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:</a:t>
            </a: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3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0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40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9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ш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295" dirty="0">
                <a:solidFill>
                  <a:srgbClr val="57452B"/>
                </a:solidFill>
                <a:latin typeface="Lucida Sans Unicode"/>
                <a:cs typeface="Lucida Sans Unicode"/>
              </a:rPr>
              <a:t>х  </a:t>
            </a:r>
            <a:r>
              <a:rPr sz="3400" spc="75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ий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204" dirty="0">
                <a:solidFill>
                  <a:srgbClr val="57452B"/>
                </a:solidFill>
                <a:latin typeface="Lucida Sans Unicode"/>
                <a:cs typeface="Lucida Sans Unicode"/>
              </a:rPr>
              <a:t>ц</a:t>
            </a:r>
            <a:r>
              <a:rPr sz="3400" spc="60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ф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440" dirty="0">
                <a:solidFill>
                  <a:srgbClr val="57452B"/>
                </a:solidFill>
                <a:latin typeface="Lucida Sans Unicode"/>
                <a:cs typeface="Lucida Sans Unicode"/>
              </a:rPr>
              <a:t>х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о  с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90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бб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9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;</a:t>
            </a:r>
            <a:endParaRPr sz="34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645"/>
              </a:spcBef>
            </a:pP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20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:</a:t>
            </a: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3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0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40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ж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;</a:t>
            </a:r>
            <a:endParaRPr sz="34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645"/>
              </a:spcBef>
            </a:pPr>
            <a:r>
              <a:rPr sz="3400" spc="-290" dirty="0">
                <a:solidFill>
                  <a:srgbClr val="57452B"/>
                </a:solidFill>
                <a:latin typeface="Lucida Sans Unicode"/>
                <a:cs typeface="Lucida Sans Unicode"/>
              </a:rPr>
              <a:t>2</a:t>
            </a:r>
            <a:r>
              <a:rPr sz="34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2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70" dirty="0">
                <a:solidFill>
                  <a:srgbClr val="57452B"/>
                </a:solidFill>
                <a:latin typeface="Lucida Sans Unicode"/>
                <a:cs typeface="Lucida Sans Unicode"/>
              </a:rPr>
              <a:t>—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130" dirty="0">
                <a:solidFill>
                  <a:srgbClr val="57452B"/>
                </a:solidFill>
                <a:latin typeface="Lucida Sans Unicode"/>
                <a:cs typeface="Lucida Sans Unicode"/>
              </a:rPr>
              <a:t>ч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190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400" spc="195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9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400">
              <a:latin typeface="Lucida Sans Unicode"/>
              <a:cs typeface="Lucida Sans Unicode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5092103" y="9360548"/>
            <a:ext cx="3195955" cy="926465"/>
            <a:chOff x="15092103" y="9360548"/>
            <a:chExt cx="3195955" cy="926465"/>
          </a:xfrm>
        </p:grpSpPr>
        <p:sp>
          <p:nvSpPr>
            <p:cNvPr id="5" name="object 5"/>
            <p:cNvSpPr/>
            <p:nvPr/>
          </p:nvSpPr>
          <p:spPr>
            <a:xfrm>
              <a:off x="15092103" y="9362426"/>
              <a:ext cx="3195955" cy="925194"/>
            </a:xfrm>
            <a:custGeom>
              <a:avLst/>
              <a:gdLst/>
              <a:ahLst/>
              <a:cxnLst/>
              <a:rect l="l" t="t" r="r" b="b"/>
              <a:pathLst>
                <a:path w="3195955" h="925195">
                  <a:moveTo>
                    <a:pt x="256665" y="673929"/>
                  </a:moveTo>
                  <a:lnTo>
                    <a:pt x="291689" y="642693"/>
                  </a:lnTo>
                  <a:lnTo>
                    <a:pt x="327102" y="611861"/>
                  </a:lnTo>
                  <a:lnTo>
                    <a:pt x="362907" y="581461"/>
                  </a:lnTo>
                  <a:lnTo>
                    <a:pt x="399109" y="551521"/>
                  </a:lnTo>
                  <a:lnTo>
                    <a:pt x="435713" y="522067"/>
                  </a:lnTo>
                  <a:lnTo>
                    <a:pt x="472722" y="493127"/>
                  </a:lnTo>
                  <a:lnTo>
                    <a:pt x="510142" y="464729"/>
                  </a:lnTo>
                  <a:lnTo>
                    <a:pt x="547976" y="436900"/>
                  </a:lnTo>
                  <a:lnTo>
                    <a:pt x="586229" y="409667"/>
                  </a:lnTo>
                  <a:lnTo>
                    <a:pt x="624905" y="383057"/>
                  </a:lnTo>
                  <a:lnTo>
                    <a:pt x="664008" y="357099"/>
                  </a:lnTo>
                  <a:lnTo>
                    <a:pt x="703543" y="331820"/>
                  </a:lnTo>
                  <a:lnTo>
                    <a:pt x="743515" y="307247"/>
                  </a:lnTo>
                  <a:lnTo>
                    <a:pt x="783927" y="283407"/>
                  </a:lnTo>
                  <a:lnTo>
                    <a:pt x="824784" y="260328"/>
                  </a:lnTo>
                  <a:lnTo>
                    <a:pt x="866090" y="238038"/>
                  </a:lnTo>
                  <a:lnTo>
                    <a:pt x="907850" y="216563"/>
                  </a:lnTo>
                  <a:lnTo>
                    <a:pt x="950068" y="195931"/>
                  </a:lnTo>
                  <a:lnTo>
                    <a:pt x="992749" y="176170"/>
                  </a:lnTo>
                  <a:lnTo>
                    <a:pt x="1035896" y="157307"/>
                  </a:lnTo>
                  <a:lnTo>
                    <a:pt x="1079514" y="139369"/>
                  </a:lnTo>
                  <a:lnTo>
                    <a:pt x="1123607" y="122384"/>
                  </a:lnTo>
                  <a:lnTo>
                    <a:pt x="1168180" y="106380"/>
                  </a:lnTo>
                  <a:lnTo>
                    <a:pt x="1213238" y="91383"/>
                  </a:lnTo>
                  <a:lnTo>
                    <a:pt x="1258783" y="77421"/>
                  </a:lnTo>
                  <a:lnTo>
                    <a:pt x="1304822" y="64521"/>
                  </a:lnTo>
                  <a:lnTo>
                    <a:pt x="1351358" y="52712"/>
                  </a:lnTo>
                  <a:lnTo>
                    <a:pt x="1398395" y="42020"/>
                  </a:lnTo>
                  <a:lnTo>
                    <a:pt x="1445938" y="32473"/>
                  </a:lnTo>
                  <a:lnTo>
                    <a:pt x="1493992" y="24098"/>
                  </a:lnTo>
                  <a:lnTo>
                    <a:pt x="1542560" y="16922"/>
                  </a:lnTo>
                  <a:lnTo>
                    <a:pt x="1591647" y="10974"/>
                  </a:lnTo>
                  <a:lnTo>
                    <a:pt x="1641257" y="6280"/>
                  </a:lnTo>
                  <a:lnTo>
                    <a:pt x="1691395" y="2868"/>
                  </a:lnTo>
                  <a:lnTo>
                    <a:pt x="1742065" y="765"/>
                  </a:lnTo>
                  <a:lnTo>
                    <a:pt x="1793271" y="0"/>
                  </a:lnTo>
                  <a:lnTo>
                    <a:pt x="1845018" y="598"/>
                  </a:lnTo>
                  <a:lnTo>
                    <a:pt x="1897310" y="2587"/>
                  </a:lnTo>
                  <a:lnTo>
                    <a:pt x="1950151" y="5996"/>
                  </a:lnTo>
                  <a:lnTo>
                    <a:pt x="2003546" y="10851"/>
                  </a:lnTo>
                  <a:lnTo>
                    <a:pt x="2057500" y="17180"/>
                  </a:lnTo>
                  <a:lnTo>
                    <a:pt x="2112015" y="25011"/>
                  </a:lnTo>
                  <a:lnTo>
                    <a:pt x="2206463" y="39476"/>
                  </a:lnTo>
                  <a:lnTo>
                    <a:pt x="2297402" y="52749"/>
                  </a:lnTo>
                  <a:lnTo>
                    <a:pt x="2384921" y="64897"/>
                  </a:lnTo>
                  <a:lnTo>
                    <a:pt x="2469109" y="75988"/>
                  </a:lnTo>
                  <a:lnTo>
                    <a:pt x="2550053" y="86090"/>
                  </a:lnTo>
                  <a:lnTo>
                    <a:pt x="2627842" y="95273"/>
                  </a:lnTo>
                  <a:lnTo>
                    <a:pt x="2702564" y="103604"/>
                  </a:lnTo>
                  <a:lnTo>
                    <a:pt x="2774309" y="111151"/>
                  </a:lnTo>
                  <a:lnTo>
                    <a:pt x="2843163" y="117983"/>
                  </a:lnTo>
                  <a:lnTo>
                    <a:pt x="2909217" y="124167"/>
                  </a:lnTo>
                  <a:lnTo>
                    <a:pt x="3033273" y="134869"/>
                  </a:lnTo>
                  <a:lnTo>
                    <a:pt x="3195898" y="147426"/>
                  </a:lnTo>
                  <a:lnTo>
                    <a:pt x="3195898" y="924573"/>
                  </a:lnTo>
                  <a:lnTo>
                    <a:pt x="0" y="924573"/>
                  </a:lnTo>
                  <a:lnTo>
                    <a:pt x="54431" y="868303"/>
                  </a:lnTo>
                  <a:lnTo>
                    <a:pt x="120364" y="802369"/>
                  </a:lnTo>
                  <a:lnTo>
                    <a:pt x="153879" y="769789"/>
                  </a:lnTo>
                  <a:lnTo>
                    <a:pt x="187764" y="737505"/>
                  </a:lnTo>
                  <a:lnTo>
                    <a:pt x="222025" y="705542"/>
                  </a:lnTo>
                  <a:lnTo>
                    <a:pt x="256665" y="673929"/>
                  </a:lnTo>
                  <a:close/>
                </a:path>
              </a:pathLst>
            </a:custGeom>
            <a:solidFill>
              <a:srgbClr val="C36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393879" y="9360548"/>
              <a:ext cx="2894330" cy="926465"/>
            </a:xfrm>
            <a:custGeom>
              <a:avLst/>
              <a:gdLst/>
              <a:ahLst/>
              <a:cxnLst/>
              <a:rect l="l" t="t" r="r" b="b"/>
              <a:pathLst>
                <a:path w="2894330" h="926465">
                  <a:moveTo>
                    <a:pt x="431043" y="471941"/>
                  </a:moveTo>
                  <a:lnTo>
                    <a:pt x="466003" y="441235"/>
                  </a:lnTo>
                  <a:lnTo>
                    <a:pt x="501500" y="411116"/>
                  </a:lnTo>
                  <a:lnTo>
                    <a:pt x="537541" y="381636"/>
                  </a:lnTo>
                  <a:lnTo>
                    <a:pt x="574136" y="352849"/>
                  </a:lnTo>
                  <a:lnTo>
                    <a:pt x="611292" y="324806"/>
                  </a:lnTo>
                  <a:lnTo>
                    <a:pt x="649018" y="297559"/>
                  </a:lnTo>
                  <a:lnTo>
                    <a:pt x="687323" y="271160"/>
                  </a:lnTo>
                  <a:lnTo>
                    <a:pt x="726214" y="245661"/>
                  </a:lnTo>
                  <a:lnTo>
                    <a:pt x="765700" y="221115"/>
                  </a:lnTo>
                  <a:lnTo>
                    <a:pt x="805789" y="197573"/>
                  </a:lnTo>
                  <a:lnTo>
                    <a:pt x="846490" y="175087"/>
                  </a:lnTo>
                  <a:lnTo>
                    <a:pt x="887810" y="153711"/>
                  </a:lnTo>
                  <a:lnTo>
                    <a:pt x="929760" y="133494"/>
                  </a:lnTo>
                  <a:lnTo>
                    <a:pt x="972345" y="114491"/>
                  </a:lnTo>
                  <a:lnTo>
                    <a:pt x="1015576" y="96752"/>
                  </a:lnTo>
                  <a:lnTo>
                    <a:pt x="1059459" y="80330"/>
                  </a:lnTo>
                  <a:lnTo>
                    <a:pt x="1104005" y="65278"/>
                  </a:lnTo>
                  <a:lnTo>
                    <a:pt x="1149220" y="51646"/>
                  </a:lnTo>
                  <a:lnTo>
                    <a:pt x="1195114" y="39487"/>
                  </a:lnTo>
                  <a:lnTo>
                    <a:pt x="1241694" y="28854"/>
                  </a:lnTo>
                  <a:lnTo>
                    <a:pt x="1288969" y="19798"/>
                  </a:lnTo>
                  <a:lnTo>
                    <a:pt x="1336947" y="12371"/>
                  </a:lnTo>
                  <a:lnTo>
                    <a:pt x="1385637" y="6626"/>
                  </a:lnTo>
                  <a:lnTo>
                    <a:pt x="1435047" y="2614"/>
                  </a:lnTo>
                  <a:lnTo>
                    <a:pt x="1485185" y="388"/>
                  </a:lnTo>
                  <a:lnTo>
                    <a:pt x="1536060" y="0"/>
                  </a:lnTo>
                  <a:lnTo>
                    <a:pt x="1587680" y="1501"/>
                  </a:lnTo>
                  <a:lnTo>
                    <a:pt x="1640052" y="4944"/>
                  </a:lnTo>
                  <a:lnTo>
                    <a:pt x="1693187" y="10381"/>
                  </a:lnTo>
                  <a:lnTo>
                    <a:pt x="1747091" y="17864"/>
                  </a:lnTo>
                  <a:lnTo>
                    <a:pt x="1838820" y="31817"/>
                  </a:lnTo>
                  <a:lnTo>
                    <a:pt x="1925900" y="44210"/>
                  </a:lnTo>
                  <a:lnTo>
                    <a:pt x="2008494" y="55168"/>
                  </a:lnTo>
                  <a:lnTo>
                    <a:pt x="2086763" y="64815"/>
                  </a:lnTo>
                  <a:lnTo>
                    <a:pt x="2160869" y="73276"/>
                  </a:lnTo>
                  <a:lnTo>
                    <a:pt x="2230974" y="80675"/>
                  </a:lnTo>
                  <a:lnTo>
                    <a:pt x="2297240" y="87137"/>
                  </a:lnTo>
                  <a:lnTo>
                    <a:pt x="2359828" y="92786"/>
                  </a:lnTo>
                  <a:lnTo>
                    <a:pt x="2418900" y="97748"/>
                  </a:lnTo>
                  <a:lnTo>
                    <a:pt x="2667182" y="116592"/>
                  </a:lnTo>
                  <a:lnTo>
                    <a:pt x="2708556" y="120040"/>
                  </a:lnTo>
                  <a:lnTo>
                    <a:pt x="2747545" y="123671"/>
                  </a:lnTo>
                  <a:lnTo>
                    <a:pt x="2819021" y="131983"/>
                  </a:lnTo>
                  <a:lnTo>
                    <a:pt x="2882902" y="142524"/>
                  </a:lnTo>
                  <a:lnTo>
                    <a:pt x="2894122" y="144965"/>
                  </a:lnTo>
                  <a:lnTo>
                    <a:pt x="2894122" y="926450"/>
                  </a:lnTo>
                  <a:lnTo>
                    <a:pt x="0" y="926450"/>
                  </a:lnTo>
                  <a:lnTo>
                    <a:pt x="79517" y="833614"/>
                  </a:lnTo>
                  <a:lnTo>
                    <a:pt x="139177" y="766159"/>
                  </a:lnTo>
                  <a:lnTo>
                    <a:pt x="200649" y="698972"/>
                  </a:lnTo>
                  <a:lnTo>
                    <a:pt x="232086" y="665609"/>
                  </a:lnTo>
                  <a:lnTo>
                    <a:pt x="264002" y="632469"/>
                  </a:lnTo>
                  <a:lnTo>
                    <a:pt x="296403" y="599605"/>
                  </a:lnTo>
                  <a:lnTo>
                    <a:pt x="329300" y="567068"/>
                  </a:lnTo>
                  <a:lnTo>
                    <a:pt x="362700" y="534910"/>
                  </a:lnTo>
                  <a:lnTo>
                    <a:pt x="396612" y="503184"/>
                  </a:lnTo>
                  <a:lnTo>
                    <a:pt x="431043" y="471941"/>
                  </a:lnTo>
                  <a:close/>
                </a:path>
              </a:pathLst>
            </a:custGeom>
            <a:solidFill>
              <a:srgbClr val="D481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15159701" y="2"/>
            <a:ext cx="3128645" cy="868044"/>
          </a:xfrm>
          <a:custGeom>
            <a:avLst/>
            <a:gdLst/>
            <a:ahLst/>
            <a:cxnLst/>
            <a:rect l="l" t="t" r="r" b="b"/>
            <a:pathLst>
              <a:path w="3128644" h="868044">
                <a:moveTo>
                  <a:pt x="3122991" y="0"/>
                </a:moveTo>
                <a:lnTo>
                  <a:pt x="3128299" y="0"/>
                </a:lnTo>
                <a:lnTo>
                  <a:pt x="3128299" y="59349"/>
                </a:lnTo>
                <a:lnTo>
                  <a:pt x="3094924" y="89691"/>
                </a:lnTo>
                <a:lnTo>
                  <a:pt x="3053602" y="126238"/>
                </a:lnTo>
                <a:lnTo>
                  <a:pt x="3011220" y="162661"/>
                </a:lnTo>
                <a:lnTo>
                  <a:pt x="2968003" y="198703"/>
                </a:lnTo>
                <a:lnTo>
                  <a:pt x="2923743" y="234477"/>
                </a:lnTo>
                <a:lnTo>
                  <a:pt x="2878518" y="269848"/>
                </a:lnTo>
                <a:lnTo>
                  <a:pt x="2832338" y="304745"/>
                </a:lnTo>
                <a:lnTo>
                  <a:pt x="2785210" y="339096"/>
                </a:lnTo>
                <a:lnTo>
                  <a:pt x="2737142" y="372828"/>
                </a:lnTo>
                <a:lnTo>
                  <a:pt x="2688141" y="405870"/>
                </a:lnTo>
                <a:lnTo>
                  <a:pt x="2638217" y="438149"/>
                </a:lnTo>
                <a:lnTo>
                  <a:pt x="2587377" y="469593"/>
                </a:lnTo>
                <a:lnTo>
                  <a:pt x="2535629" y="500131"/>
                </a:lnTo>
                <a:lnTo>
                  <a:pt x="2482981" y="529689"/>
                </a:lnTo>
                <a:lnTo>
                  <a:pt x="2429440" y="558197"/>
                </a:lnTo>
                <a:lnTo>
                  <a:pt x="2375015" y="585581"/>
                </a:lnTo>
                <a:lnTo>
                  <a:pt x="2319714" y="611769"/>
                </a:lnTo>
                <a:lnTo>
                  <a:pt x="2263544" y="636691"/>
                </a:lnTo>
                <a:lnTo>
                  <a:pt x="2206514" y="660273"/>
                </a:lnTo>
                <a:lnTo>
                  <a:pt x="2148631" y="682443"/>
                </a:lnTo>
                <a:lnTo>
                  <a:pt x="2089904" y="703129"/>
                </a:lnTo>
                <a:lnTo>
                  <a:pt x="2030341" y="722260"/>
                </a:lnTo>
                <a:lnTo>
                  <a:pt x="1606370" y="824052"/>
                </a:lnTo>
                <a:lnTo>
                  <a:pt x="1274503" y="863640"/>
                </a:lnTo>
                <a:lnTo>
                  <a:pt x="1058186" y="867776"/>
                </a:lnTo>
                <a:lnTo>
                  <a:pt x="980870" y="863210"/>
                </a:lnTo>
                <a:lnTo>
                  <a:pt x="919047" y="856911"/>
                </a:lnTo>
                <a:lnTo>
                  <a:pt x="855477" y="846269"/>
                </a:lnTo>
                <a:lnTo>
                  <a:pt x="790646" y="831165"/>
                </a:lnTo>
                <a:lnTo>
                  <a:pt x="725039" y="811476"/>
                </a:lnTo>
                <a:lnTo>
                  <a:pt x="723341" y="810878"/>
                </a:lnTo>
                <a:lnTo>
                  <a:pt x="1086832" y="810878"/>
                </a:lnTo>
                <a:lnTo>
                  <a:pt x="1296743" y="806809"/>
                </a:lnTo>
                <a:lnTo>
                  <a:pt x="1618820" y="768415"/>
                </a:lnTo>
                <a:lnTo>
                  <a:pt x="2030340" y="669834"/>
                </a:lnTo>
                <a:lnTo>
                  <a:pt x="2089455" y="650743"/>
                </a:lnTo>
                <a:lnTo>
                  <a:pt x="2147720" y="630077"/>
                </a:lnTo>
                <a:lnTo>
                  <a:pt x="2205129" y="607911"/>
                </a:lnTo>
                <a:lnTo>
                  <a:pt x="2261672" y="584318"/>
                </a:lnTo>
                <a:lnTo>
                  <a:pt x="2317341" y="559374"/>
                </a:lnTo>
                <a:lnTo>
                  <a:pt x="2372129" y="533154"/>
                </a:lnTo>
                <a:lnTo>
                  <a:pt x="2426026" y="505731"/>
                </a:lnTo>
                <a:lnTo>
                  <a:pt x="2479024" y="477181"/>
                </a:lnTo>
                <a:lnTo>
                  <a:pt x="2531116" y="447579"/>
                </a:lnTo>
                <a:lnTo>
                  <a:pt x="2582292" y="416999"/>
                </a:lnTo>
                <a:lnTo>
                  <a:pt x="2632545" y="385515"/>
                </a:lnTo>
                <a:lnTo>
                  <a:pt x="2681865" y="353203"/>
                </a:lnTo>
                <a:lnTo>
                  <a:pt x="2730246" y="320138"/>
                </a:lnTo>
                <a:lnTo>
                  <a:pt x="2777678" y="286393"/>
                </a:lnTo>
                <a:lnTo>
                  <a:pt x="2824152" y="252044"/>
                </a:lnTo>
                <a:lnTo>
                  <a:pt x="2869662" y="217165"/>
                </a:lnTo>
                <a:lnTo>
                  <a:pt x="2914198" y="181831"/>
                </a:lnTo>
                <a:lnTo>
                  <a:pt x="2957753" y="146117"/>
                </a:lnTo>
                <a:lnTo>
                  <a:pt x="3000317" y="110097"/>
                </a:lnTo>
                <a:lnTo>
                  <a:pt x="3041883" y="73847"/>
                </a:lnTo>
                <a:lnTo>
                  <a:pt x="3082442" y="37440"/>
                </a:lnTo>
                <a:lnTo>
                  <a:pt x="3121985" y="952"/>
                </a:lnTo>
                <a:lnTo>
                  <a:pt x="3122991" y="0"/>
                </a:lnTo>
                <a:close/>
              </a:path>
              <a:path w="3128644" h="868044">
                <a:moveTo>
                  <a:pt x="0" y="0"/>
                </a:moveTo>
                <a:lnTo>
                  <a:pt x="68579" y="0"/>
                </a:lnTo>
                <a:lnTo>
                  <a:pt x="75297" y="25394"/>
                </a:lnTo>
                <a:lnTo>
                  <a:pt x="89902" y="72799"/>
                </a:lnTo>
                <a:lnTo>
                  <a:pt x="106061" y="118549"/>
                </a:lnTo>
                <a:lnTo>
                  <a:pt x="123708" y="162661"/>
                </a:lnTo>
                <a:lnTo>
                  <a:pt x="142775" y="205150"/>
                </a:lnTo>
                <a:lnTo>
                  <a:pt x="163196" y="246033"/>
                </a:lnTo>
                <a:lnTo>
                  <a:pt x="184902" y="285328"/>
                </a:lnTo>
                <a:lnTo>
                  <a:pt x="207827" y="323050"/>
                </a:lnTo>
                <a:lnTo>
                  <a:pt x="231904" y="359217"/>
                </a:lnTo>
                <a:lnTo>
                  <a:pt x="257065" y="393845"/>
                </a:lnTo>
                <a:lnTo>
                  <a:pt x="283244" y="426951"/>
                </a:lnTo>
                <a:lnTo>
                  <a:pt x="310373" y="458551"/>
                </a:lnTo>
                <a:lnTo>
                  <a:pt x="338386" y="488662"/>
                </a:lnTo>
                <a:lnTo>
                  <a:pt x="367215" y="517300"/>
                </a:lnTo>
                <a:lnTo>
                  <a:pt x="396792" y="544483"/>
                </a:lnTo>
                <a:lnTo>
                  <a:pt x="427052" y="570226"/>
                </a:lnTo>
                <a:lnTo>
                  <a:pt x="457926" y="594547"/>
                </a:lnTo>
                <a:lnTo>
                  <a:pt x="489348" y="617463"/>
                </a:lnTo>
                <a:lnTo>
                  <a:pt x="521251" y="638989"/>
                </a:lnTo>
                <a:lnTo>
                  <a:pt x="586229" y="677940"/>
                </a:lnTo>
                <a:lnTo>
                  <a:pt x="652324" y="711533"/>
                </a:lnTo>
                <a:lnTo>
                  <a:pt x="718999" y="739903"/>
                </a:lnTo>
                <a:lnTo>
                  <a:pt x="785717" y="763182"/>
                </a:lnTo>
                <a:lnTo>
                  <a:pt x="851940" y="781502"/>
                </a:lnTo>
                <a:lnTo>
                  <a:pt x="917132" y="794998"/>
                </a:lnTo>
                <a:lnTo>
                  <a:pt x="980756" y="803802"/>
                </a:lnTo>
                <a:lnTo>
                  <a:pt x="1086832" y="810878"/>
                </a:lnTo>
                <a:lnTo>
                  <a:pt x="723341" y="810878"/>
                </a:lnTo>
                <a:lnTo>
                  <a:pt x="659140" y="787082"/>
                </a:lnTo>
                <a:lnTo>
                  <a:pt x="593435" y="757861"/>
                </a:lnTo>
                <a:lnTo>
                  <a:pt x="528410" y="723692"/>
                </a:lnTo>
                <a:lnTo>
                  <a:pt x="464550" y="684455"/>
                </a:lnTo>
                <a:lnTo>
                  <a:pt x="402339" y="640027"/>
                </a:lnTo>
                <a:lnTo>
                  <a:pt x="372004" y="615829"/>
                </a:lnTo>
                <a:lnTo>
                  <a:pt x="342263" y="590288"/>
                </a:lnTo>
                <a:lnTo>
                  <a:pt x="313177" y="563389"/>
                </a:lnTo>
                <a:lnTo>
                  <a:pt x="284807" y="535117"/>
                </a:lnTo>
                <a:lnTo>
                  <a:pt x="257213" y="505456"/>
                </a:lnTo>
                <a:lnTo>
                  <a:pt x="230456" y="474392"/>
                </a:lnTo>
                <a:lnTo>
                  <a:pt x="204597" y="441909"/>
                </a:lnTo>
                <a:lnTo>
                  <a:pt x="179696" y="407992"/>
                </a:lnTo>
                <a:lnTo>
                  <a:pt x="155814" y="372626"/>
                </a:lnTo>
                <a:lnTo>
                  <a:pt x="133012" y="335795"/>
                </a:lnTo>
                <a:lnTo>
                  <a:pt x="111350" y="297486"/>
                </a:lnTo>
                <a:lnTo>
                  <a:pt x="90888" y="257682"/>
                </a:lnTo>
                <a:lnTo>
                  <a:pt x="71688" y="216368"/>
                </a:lnTo>
                <a:lnTo>
                  <a:pt x="53811" y="173530"/>
                </a:lnTo>
                <a:lnTo>
                  <a:pt x="37316" y="129152"/>
                </a:lnTo>
                <a:lnTo>
                  <a:pt x="22265" y="83218"/>
                </a:lnTo>
                <a:lnTo>
                  <a:pt x="8717" y="35715"/>
                </a:lnTo>
                <a:lnTo>
                  <a:pt x="0" y="0"/>
                </a:lnTo>
                <a:close/>
              </a:path>
            </a:pathLst>
          </a:custGeom>
          <a:solidFill>
            <a:srgbClr val="90612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9086843" y="309738"/>
            <a:ext cx="152400" cy="9516110"/>
            <a:chOff x="9086843" y="309738"/>
            <a:chExt cx="152400" cy="9516110"/>
          </a:xfrm>
        </p:grpSpPr>
        <p:sp>
          <p:nvSpPr>
            <p:cNvPr id="9" name="object 9"/>
            <p:cNvSpPr/>
            <p:nvPr/>
          </p:nvSpPr>
          <p:spPr>
            <a:xfrm>
              <a:off x="9163041" y="452578"/>
              <a:ext cx="0" cy="9230360"/>
            </a:xfrm>
            <a:custGeom>
              <a:avLst/>
              <a:gdLst/>
              <a:ahLst/>
              <a:cxnLst/>
              <a:rect l="l" t="t" r="r" b="b"/>
              <a:pathLst>
                <a:path h="9230360">
                  <a:moveTo>
                    <a:pt x="0" y="0"/>
                  </a:moveTo>
                  <a:lnTo>
                    <a:pt x="0" y="9229810"/>
                  </a:lnTo>
                </a:path>
              </a:pathLst>
            </a:custGeom>
            <a:ln w="38089">
              <a:solidFill>
                <a:srgbClr val="90612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86843" y="309738"/>
              <a:ext cx="152394" cy="15236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86843" y="9672862"/>
              <a:ext cx="152394" cy="152364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9815179" y="230425"/>
            <a:ext cx="8282305" cy="9046845"/>
          </a:xfrm>
          <a:prstGeom prst="rect">
            <a:avLst/>
          </a:prstGeom>
        </p:spPr>
        <p:txBody>
          <a:bodyPr vert="horz" wrap="square" lIns="0" tIns="182880" rIns="0" bIns="0" rtlCol="0">
            <a:spAutoFit/>
          </a:bodyPr>
          <a:lstStyle/>
          <a:p>
            <a:pPr marL="12700" marR="5080">
              <a:lnSpc>
                <a:spcPts val="6450"/>
              </a:lnSpc>
              <a:spcBef>
                <a:spcPts val="1440"/>
              </a:spcBef>
            </a:pPr>
            <a:r>
              <a:rPr sz="6500" spc="-100" dirty="0">
                <a:solidFill>
                  <a:srgbClr val="90612E"/>
                </a:solidFill>
                <a:latin typeface="Microsoft Sans Serif"/>
                <a:cs typeface="Microsoft Sans Serif"/>
              </a:rPr>
              <a:t>П</a:t>
            </a:r>
            <a:r>
              <a:rPr sz="6500" spc="-225" dirty="0">
                <a:solidFill>
                  <a:srgbClr val="90612E"/>
                </a:solidFill>
                <a:latin typeface="Microsoft Sans Serif"/>
                <a:cs typeface="Microsoft Sans Serif"/>
              </a:rPr>
              <a:t>р</a:t>
            </a:r>
            <a:r>
              <a:rPr sz="6500" spc="-680" dirty="0">
                <a:solidFill>
                  <a:srgbClr val="90612E"/>
                </a:solidFill>
                <a:latin typeface="Microsoft Sans Serif"/>
                <a:cs typeface="Microsoft Sans Serif"/>
              </a:rPr>
              <a:t>е</a:t>
            </a:r>
            <a:r>
              <a:rPr sz="6500" spc="-409" dirty="0">
                <a:solidFill>
                  <a:srgbClr val="90612E"/>
                </a:solidFill>
                <a:latin typeface="Microsoft Sans Serif"/>
                <a:cs typeface="Microsoft Sans Serif"/>
              </a:rPr>
              <a:t>д</a:t>
            </a:r>
            <a:r>
              <a:rPr sz="6500" spc="-260" dirty="0">
                <a:solidFill>
                  <a:srgbClr val="90612E"/>
                </a:solidFill>
                <a:latin typeface="Microsoft Sans Serif"/>
                <a:cs typeface="Microsoft Sans Serif"/>
              </a:rPr>
              <a:t>м</a:t>
            </a:r>
            <a:r>
              <a:rPr sz="6500" spc="-680" dirty="0">
                <a:solidFill>
                  <a:srgbClr val="90612E"/>
                </a:solidFill>
                <a:latin typeface="Microsoft Sans Serif"/>
                <a:cs typeface="Microsoft Sans Serif"/>
              </a:rPr>
              <a:t>е</a:t>
            </a:r>
            <a:r>
              <a:rPr sz="6500" spc="-85" dirty="0">
                <a:solidFill>
                  <a:srgbClr val="90612E"/>
                </a:solidFill>
                <a:latin typeface="Microsoft Sans Serif"/>
                <a:cs typeface="Microsoft Sans Serif"/>
              </a:rPr>
              <a:t>т</a:t>
            </a:r>
            <a:r>
              <a:rPr sz="6500" spc="-235" dirty="0">
                <a:solidFill>
                  <a:srgbClr val="90612E"/>
                </a:solidFill>
                <a:latin typeface="Microsoft Sans Serif"/>
                <a:cs typeface="Microsoft Sans Serif"/>
              </a:rPr>
              <a:t>ы</a:t>
            </a:r>
            <a:r>
              <a:rPr sz="6500" spc="-105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6500" spc="-295" dirty="0">
                <a:solidFill>
                  <a:srgbClr val="90612E"/>
                </a:solidFill>
                <a:latin typeface="Microsoft Sans Serif"/>
                <a:cs typeface="Microsoft Sans Serif"/>
              </a:rPr>
              <a:t>в  </a:t>
            </a:r>
            <a:r>
              <a:rPr sz="6500" spc="-170" dirty="0">
                <a:solidFill>
                  <a:srgbClr val="90612E"/>
                </a:solidFill>
                <a:latin typeface="Microsoft Sans Serif"/>
                <a:cs typeface="Microsoft Sans Serif"/>
              </a:rPr>
              <a:t>расписании</a:t>
            </a:r>
            <a:r>
              <a:rPr sz="6500" spc="-175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6500" spc="-235" dirty="0">
                <a:solidFill>
                  <a:srgbClr val="90612E"/>
                </a:solidFill>
                <a:latin typeface="Microsoft Sans Serif"/>
                <a:cs typeface="Microsoft Sans Serif"/>
              </a:rPr>
              <a:t>лицеистов</a:t>
            </a:r>
            <a:endParaRPr sz="6500">
              <a:latin typeface="Microsoft Sans Serif"/>
              <a:cs typeface="Microsoft Sans Serif"/>
            </a:endParaRPr>
          </a:p>
          <a:p>
            <a:pPr marL="12700" marR="1875789">
              <a:lnSpc>
                <a:spcPct val="115799"/>
              </a:lnSpc>
              <a:spcBef>
                <a:spcPts val="90"/>
              </a:spcBef>
              <a:buSzPct val="97058"/>
              <a:buChar char="▪"/>
              <a:tabLst>
                <a:tab pos="445134" algn="l"/>
              </a:tabLst>
            </a:pPr>
            <a:r>
              <a:rPr sz="3400" spc="250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200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ж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ий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э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145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  </a:t>
            </a:r>
            <a:r>
              <a:rPr sz="34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правоведение, 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политическая </a:t>
            </a:r>
            <a:r>
              <a:rPr sz="34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экономия.</a:t>
            </a:r>
            <a:endParaRPr sz="3400">
              <a:latin typeface="Lucida Sans Unicode"/>
              <a:cs typeface="Lucida Sans Unicode"/>
            </a:endParaRPr>
          </a:p>
          <a:p>
            <a:pPr marL="12700" marR="509905">
              <a:lnSpc>
                <a:spcPct val="115799"/>
              </a:lnSpc>
              <a:buSzPct val="97058"/>
              <a:buChar char="▪"/>
              <a:tabLst>
                <a:tab pos="445134" algn="l"/>
              </a:tabLst>
            </a:pPr>
            <a:r>
              <a:rPr sz="3400" spc="240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сс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ий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ий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ф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204" dirty="0">
                <a:solidFill>
                  <a:srgbClr val="57452B"/>
                </a:solidFill>
                <a:latin typeface="Lucida Sans Unicode"/>
                <a:cs typeface="Lucida Sans Unicode"/>
              </a:rPr>
              <a:t>ц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400" spc="75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ий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  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9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204" dirty="0">
                <a:solidFill>
                  <a:srgbClr val="57452B"/>
                </a:solidFill>
                <a:latin typeface="Lucida Sans Unicode"/>
                <a:cs typeface="Lucida Sans Unicode"/>
              </a:rPr>
              <a:t>ц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й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190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400" spc="75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40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400">
              <a:latin typeface="Lucida Sans Unicode"/>
              <a:cs typeface="Lucida Sans Unicode"/>
            </a:endParaRPr>
          </a:p>
          <a:p>
            <a:pPr marL="12700" marR="1590040">
              <a:lnSpc>
                <a:spcPct val="115799"/>
              </a:lnSpc>
              <a:buSzPct val="97058"/>
              <a:buChar char="▪"/>
              <a:tabLst>
                <a:tab pos="445134" algn="l"/>
              </a:tabLst>
            </a:pPr>
            <a:r>
              <a:rPr sz="3400" spc="240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сс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ий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195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400" spc="-190" dirty="0">
                <a:solidFill>
                  <a:srgbClr val="57452B"/>
                </a:solidFill>
                <a:latin typeface="Lucida Sans Unicode"/>
                <a:cs typeface="Lucida Sans Unicode"/>
              </a:rPr>
              <a:t>щ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195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190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  </a:t>
            </a:r>
            <a:r>
              <a:rPr sz="34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география.</a:t>
            </a:r>
            <a:endParaRPr sz="3400">
              <a:latin typeface="Lucida Sans Unicode"/>
              <a:cs typeface="Lucida Sans Unicode"/>
            </a:endParaRPr>
          </a:p>
          <a:p>
            <a:pPr marL="12700" marR="299085">
              <a:lnSpc>
                <a:spcPct val="115799"/>
              </a:lnSpc>
              <a:buSzPct val="97058"/>
              <a:buChar char="▪"/>
              <a:tabLst>
                <a:tab pos="445134" algn="l"/>
              </a:tabLst>
            </a:pPr>
            <a:r>
              <a:rPr sz="3400" spc="-200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9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ф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75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-9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145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ф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190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  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9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9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130" dirty="0">
                <a:solidFill>
                  <a:srgbClr val="57452B"/>
                </a:solidFill>
                <a:latin typeface="Lucida Sans Unicode"/>
                <a:cs typeface="Lucida Sans Unicode"/>
              </a:rPr>
              <a:t>ч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145" dirty="0">
                <a:solidFill>
                  <a:srgbClr val="57452B"/>
                </a:solidFill>
                <a:latin typeface="Lucida Sans Unicode"/>
                <a:cs typeface="Lucida Sans Unicode"/>
              </a:rPr>
              <a:t>я  </a:t>
            </a:r>
            <a:r>
              <a:rPr sz="34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география.</a:t>
            </a:r>
            <a:endParaRPr sz="3400">
              <a:latin typeface="Lucida Sans Unicode"/>
              <a:cs typeface="Lucida Sans Unicode"/>
            </a:endParaRPr>
          </a:p>
          <a:p>
            <a:pPr marL="12700" marR="172720">
              <a:lnSpc>
                <a:spcPct val="115799"/>
              </a:lnSpc>
              <a:buSzPct val="97058"/>
              <a:buChar char="▪"/>
              <a:tabLst>
                <a:tab pos="445134" algn="l"/>
              </a:tabLst>
            </a:pPr>
            <a:r>
              <a:rPr sz="3400" spc="100" dirty="0">
                <a:solidFill>
                  <a:srgbClr val="57452B"/>
                </a:solidFill>
                <a:latin typeface="Lucida Sans Unicode"/>
                <a:cs typeface="Lucida Sans Unicode"/>
              </a:rPr>
              <a:t>Ч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204" dirty="0">
                <a:solidFill>
                  <a:srgbClr val="57452B"/>
                </a:solidFill>
                <a:latin typeface="Lucida Sans Unicode"/>
                <a:cs typeface="Lucida Sans Unicode"/>
              </a:rPr>
              <a:t>ц</a:t>
            </a:r>
            <a:r>
              <a:rPr sz="340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  </a:t>
            </a:r>
            <a:r>
              <a:rPr sz="34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ф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440" dirty="0">
                <a:solidFill>
                  <a:srgbClr val="57452B"/>
                </a:solidFill>
                <a:latin typeface="Lucida Sans Unicode"/>
                <a:cs typeface="Lucida Sans Unicode"/>
              </a:rPr>
              <a:t>х</a:t>
            </a:r>
            <a:r>
              <a:rPr sz="3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400" spc="-440" dirty="0">
                <a:solidFill>
                  <a:srgbClr val="57452B"/>
                </a:solidFill>
                <a:latin typeface="Lucida Sans Unicode"/>
                <a:cs typeface="Lucida Sans Unicode"/>
              </a:rPr>
              <a:t>х</a:t>
            </a:r>
            <a:r>
              <a:rPr sz="34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4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195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75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40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40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4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4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4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4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71927" y="7123710"/>
            <a:ext cx="3616325" cy="3163570"/>
            <a:chOff x="14671927" y="7123710"/>
            <a:chExt cx="3616325" cy="3163570"/>
          </a:xfrm>
        </p:grpSpPr>
        <p:sp>
          <p:nvSpPr>
            <p:cNvPr id="3" name="object 3"/>
            <p:cNvSpPr/>
            <p:nvPr/>
          </p:nvSpPr>
          <p:spPr>
            <a:xfrm>
              <a:off x="14671927" y="7123710"/>
              <a:ext cx="3616325" cy="3163570"/>
            </a:xfrm>
            <a:custGeom>
              <a:avLst/>
              <a:gdLst/>
              <a:ahLst/>
              <a:cxnLst/>
              <a:rect l="l" t="t" r="r" b="b"/>
              <a:pathLst>
                <a:path w="3616325" h="3163570">
                  <a:moveTo>
                    <a:pt x="3616072" y="67831"/>
                  </a:moveTo>
                  <a:lnTo>
                    <a:pt x="3616072" y="3163288"/>
                  </a:lnTo>
                  <a:lnTo>
                    <a:pt x="0" y="3163288"/>
                  </a:lnTo>
                  <a:lnTo>
                    <a:pt x="27830" y="3052445"/>
                  </a:lnTo>
                  <a:lnTo>
                    <a:pt x="56642" y="2944468"/>
                  </a:lnTo>
                  <a:lnTo>
                    <a:pt x="87183" y="2836243"/>
                  </a:lnTo>
                  <a:lnTo>
                    <a:pt x="119407" y="2727966"/>
                  </a:lnTo>
                  <a:lnTo>
                    <a:pt x="153267" y="2619833"/>
                  </a:lnTo>
                  <a:lnTo>
                    <a:pt x="188716" y="2512041"/>
                  </a:lnTo>
                  <a:lnTo>
                    <a:pt x="225708" y="2404787"/>
                  </a:lnTo>
                  <a:lnTo>
                    <a:pt x="264195" y="2298267"/>
                  </a:lnTo>
                  <a:lnTo>
                    <a:pt x="304131" y="2192676"/>
                  </a:lnTo>
                  <a:lnTo>
                    <a:pt x="345469" y="2088212"/>
                  </a:lnTo>
                  <a:lnTo>
                    <a:pt x="388163" y="1985072"/>
                  </a:lnTo>
                  <a:lnTo>
                    <a:pt x="432166" y="1883450"/>
                  </a:lnTo>
                  <a:lnTo>
                    <a:pt x="454644" y="1833271"/>
                  </a:lnTo>
                  <a:lnTo>
                    <a:pt x="477431" y="1783544"/>
                  </a:lnTo>
                  <a:lnTo>
                    <a:pt x="500522" y="1734296"/>
                  </a:lnTo>
                  <a:lnTo>
                    <a:pt x="523912" y="1685551"/>
                  </a:lnTo>
                  <a:lnTo>
                    <a:pt x="547593" y="1637333"/>
                  </a:lnTo>
                  <a:lnTo>
                    <a:pt x="571561" y="1589666"/>
                  </a:lnTo>
                  <a:lnTo>
                    <a:pt x="595809" y="1542576"/>
                  </a:lnTo>
                  <a:lnTo>
                    <a:pt x="620332" y="1496086"/>
                  </a:lnTo>
                  <a:lnTo>
                    <a:pt x="645124" y="1450222"/>
                  </a:lnTo>
                  <a:lnTo>
                    <a:pt x="670179" y="1405007"/>
                  </a:lnTo>
                  <a:lnTo>
                    <a:pt x="695491" y="1360468"/>
                  </a:lnTo>
                  <a:lnTo>
                    <a:pt x="721054" y="1316627"/>
                  </a:lnTo>
                  <a:lnTo>
                    <a:pt x="746863" y="1273509"/>
                  </a:lnTo>
                  <a:lnTo>
                    <a:pt x="772911" y="1231140"/>
                  </a:lnTo>
                  <a:lnTo>
                    <a:pt x="799193" y="1189543"/>
                  </a:lnTo>
                  <a:lnTo>
                    <a:pt x="825703" y="1148744"/>
                  </a:lnTo>
                  <a:lnTo>
                    <a:pt x="852436" y="1108766"/>
                  </a:lnTo>
                  <a:lnTo>
                    <a:pt x="879384" y="1069635"/>
                  </a:lnTo>
                  <a:lnTo>
                    <a:pt x="906543" y="1031375"/>
                  </a:lnTo>
                  <a:lnTo>
                    <a:pt x="933907" y="994009"/>
                  </a:lnTo>
                  <a:lnTo>
                    <a:pt x="961469" y="957564"/>
                  </a:lnTo>
                  <a:lnTo>
                    <a:pt x="989224" y="922064"/>
                  </a:lnTo>
                  <a:lnTo>
                    <a:pt x="1017167" y="887532"/>
                  </a:lnTo>
                  <a:lnTo>
                    <a:pt x="1045290" y="853994"/>
                  </a:lnTo>
                  <a:lnTo>
                    <a:pt x="1073589" y="821474"/>
                  </a:lnTo>
                  <a:lnTo>
                    <a:pt x="1102058" y="789997"/>
                  </a:lnTo>
                  <a:lnTo>
                    <a:pt x="1130690" y="759587"/>
                  </a:lnTo>
                  <a:lnTo>
                    <a:pt x="1159480" y="730269"/>
                  </a:lnTo>
                  <a:lnTo>
                    <a:pt x="1188423" y="702067"/>
                  </a:lnTo>
                  <a:lnTo>
                    <a:pt x="1217511" y="675006"/>
                  </a:lnTo>
                  <a:lnTo>
                    <a:pt x="1246740" y="649111"/>
                  </a:lnTo>
                  <a:lnTo>
                    <a:pt x="1276103" y="624406"/>
                  </a:lnTo>
                  <a:lnTo>
                    <a:pt x="1335211" y="578663"/>
                  </a:lnTo>
                  <a:lnTo>
                    <a:pt x="1394786" y="537975"/>
                  </a:lnTo>
                  <a:lnTo>
                    <a:pt x="1476828" y="489131"/>
                  </a:lnTo>
                  <a:lnTo>
                    <a:pt x="1528378" y="459638"/>
                  </a:lnTo>
                  <a:lnTo>
                    <a:pt x="1579405" y="431103"/>
                  </a:lnTo>
                  <a:lnTo>
                    <a:pt x="1629926" y="403523"/>
                  </a:lnTo>
                  <a:lnTo>
                    <a:pt x="1679962" y="376893"/>
                  </a:lnTo>
                  <a:lnTo>
                    <a:pt x="1729530" y="351210"/>
                  </a:lnTo>
                  <a:lnTo>
                    <a:pt x="1778652" y="326470"/>
                  </a:lnTo>
                  <a:lnTo>
                    <a:pt x="1827344" y="302669"/>
                  </a:lnTo>
                  <a:lnTo>
                    <a:pt x="1875627" y="279802"/>
                  </a:lnTo>
                  <a:lnTo>
                    <a:pt x="1923520" y="257865"/>
                  </a:lnTo>
                  <a:lnTo>
                    <a:pt x="1971041" y="236855"/>
                  </a:lnTo>
                  <a:lnTo>
                    <a:pt x="2018210" y="216767"/>
                  </a:lnTo>
                  <a:lnTo>
                    <a:pt x="2065047" y="197598"/>
                  </a:lnTo>
                  <a:lnTo>
                    <a:pt x="2111569" y="179343"/>
                  </a:lnTo>
                  <a:lnTo>
                    <a:pt x="2157796" y="161998"/>
                  </a:lnTo>
                  <a:lnTo>
                    <a:pt x="2203747" y="145559"/>
                  </a:lnTo>
                  <a:lnTo>
                    <a:pt x="2249442" y="130023"/>
                  </a:lnTo>
                  <a:lnTo>
                    <a:pt x="2294899" y="115384"/>
                  </a:lnTo>
                  <a:lnTo>
                    <a:pt x="2340138" y="101639"/>
                  </a:lnTo>
                  <a:lnTo>
                    <a:pt x="2385177" y="88785"/>
                  </a:lnTo>
                  <a:lnTo>
                    <a:pt x="2430036" y="76816"/>
                  </a:lnTo>
                  <a:lnTo>
                    <a:pt x="2474734" y="65729"/>
                  </a:lnTo>
                  <a:lnTo>
                    <a:pt x="2519289" y="55520"/>
                  </a:lnTo>
                  <a:lnTo>
                    <a:pt x="2563722" y="46185"/>
                  </a:lnTo>
                  <a:lnTo>
                    <a:pt x="2608050" y="37720"/>
                  </a:lnTo>
                  <a:lnTo>
                    <a:pt x="2652294" y="30120"/>
                  </a:lnTo>
                  <a:lnTo>
                    <a:pt x="2696472" y="23382"/>
                  </a:lnTo>
                  <a:lnTo>
                    <a:pt x="2740603" y="17501"/>
                  </a:lnTo>
                  <a:lnTo>
                    <a:pt x="2784707" y="12474"/>
                  </a:lnTo>
                  <a:lnTo>
                    <a:pt x="2828803" y="8296"/>
                  </a:lnTo>
                  <a:lnTo>
                    <a:pt x="2872909" y="4964"/>
                  </a:lnTo>
                  <a:lnTo>
                    <a:pt x="2917045" y="2473"/>
                  </a:lnTo>
                  <a:lnTo>
                    <a:pt x="2961229" y="820"/>
                  </a:lnTo>
                  <a:lnTo>
                    <a:pt x="3005482" y="0"/>
                  </a:lnTo>
                  <a:lnTo>
                    <a:pt x="3049822" y="8"/>
                  </a:lnTo>
                  <a:lnTo>
                    <a:pt x="3094267" y="843"/>
                  </a:lnTo>
                  <a:lnTo>
                    <a:pt x="3138838" y="2498"/>
                  </a:lnTo>
                  <a:lnTo>
                    <a:pt x="3183554" y="4970"/>
                  </a:lnTo>
                  <a:lnTo>
                    <a:pt x="3228433" y="8255"/>
                  </a:lnTo>
                  <a:lnTo>
                    <a:pt x="3273494" y="12350"/>
                  </a:lnTo>
                  <a:lnTo>
                    <a:pt x="3318757" y="17249"/>
                  </a:lnTo>
                  <a:lnTo>
                    <a:pt x="3364241" y="22949"/>
                  </a:lnTo>
                  <a:lnTo>
                    <a:pt x="3409964" y="29446"/>
                  </a:lnTo>
                  <a:lnTo>
                    <a:pt x="3455947" y="36735"/>
                  </a:lnTo>
                  <a:lnTo>
                    <a:pt x="3502207" y="44814"/>
                  </a:lnTo>
                  <a:lnTo>
                    <a:pt x="3548764" y="53677"/>
                  </a:lnTo>
                  <a:lnTo>
                    <a:pt x="3595638" y="63320"/>
                  </a:lnTo>
                  <a:lnTo>
                    <a:pt x="3616072" y="67831"/>
                  </a:lnTo>
                  <a:close/>
                </a:path>
              </a:pathLst>
            </a:custGeom>
            <a:solidFill>
              <a:srgbClr val="C36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6487738" y="8686997"/>
              <a:ext cx="1800860" cy="1600200"/>
            </a:xfrm>
            <a:custGeom>
              <a:avLst/>
              <a:gdLst/>
              <a:ahLst/>
              <a:cxnLst/>
              <a:rect l="l" t="t" r="r" b="b"/>
              <a:pathLst>
                <a:path w="1800859" h="1600200">
                  <a:moveTo>
                    <a:pt x="1800261" y="0"/>
                  </a:moveTo>
                  <a:lnTo>
                    <a:pt x="1800261" y="1600002"/>
                  </a:lnTo>
                  <a:lnTo>
                    <a:pt x="0" y="1600002"/>
                  </a:lnTo>
                  <a:lnTo>
                    <a:pt x="32373" y="1516335"/>
                  </a:lnTo>
                  <a:lnTo>
                    <a:pt x="53283" y="1464574"/>
                  </a:lnTo>
                  <a:lnTo>
                    <a:pt x="74658" y="1413292"/>
                  </a:lnTo>
                  <a:lnTo>
                    <a:pt x="96486" y="1362537"/>
                  </a:lnTo>
                  <a:lnTo>
                    <a:pt x="118757" y="1312357"/>
                  </a:lnTo>
                  <a:lnTo>
                    <a:pt x="141459" y="1262798"/>
                  </a:lnTo>
                  <a:lnTo>
                    <a:pt x="164580" y="1213909"/>
                  </a:lnTo>
                  <a:lnTo>
                    <a:pt x="188111" y="1165736"/>
                  </a:lnTo>
                  <a:lnTo>
                    <a:pt x="212038" y="1118327"/>
                  </a:lnTo>
                  <a:lnTo>
                    <a:pt x="236352" y="1071730"/>
                  </a:lnTo>
                  <a:lnTo>
                    <a:pt x="261040" y="1025991"/>
                  </a:lnTo>
                  <a:lnTo>
                    <a:pt x="286091" y="981158"/>
                  </a:lnTo>
                  <a:lnTo>
                    <a:pt x="311495" y="937279"/>
                  </a:lnTo>
                  <a:lnTo>
                    <a:pt x="337240" y="894401"/>
                  </a:lnTo>
                  <a:lnTo>
                    <a:pt x="363314" y="852571"/>
                  </a:lnTo>
                  <a:lnTo>
                    <a:pt x="389706" y="811836"/>
                  </a:lnTo>
                  <a:lnTo>
                    <a:pt x="416406" y="772245"/>
                  </a:lnTo>
                  <a:lnTo>
                    <a:pt x="443401" y="733844"/>
                  </a:lnTo>
                  <a:lnTo>
                    <a:pt x="470681" y="696681"/>
                  </a:lnTo>
                  <a:lnTo>
                    <a:pt x="498234" y="660803"/>
                  </a:lnTo>
                  <a:lnTo>
                    <a:pt x="526049" y="626258"/>
                  </a:lnTo>
                  <a:lnTo>
                    <a:pt x="554115" y="593093"/>
                  </a:lnTo>
                  <a:lnTo>
                    <a:pt x="582420" y="561355"/>
                  </a:lnTo>
                  <a:lnTo>
                    <a:pt x="610953" y="531092"/>
                  </a:lnTo>
                  <a:lnTo>
                    <a:pt x="639703" y="502351"/>
                  </a:lnTo>
                  <a:lnTo>
                    <a:pt x="668658" y="475179"/>
                  </a:lnTo>
                  <a:lnTo>
                    <a:pt x="697808" y="449624"/>
                  </a:lnTo>
                  <a:lnTo>
                    <a:pt x="756646" y="403555"/>
                  </a:lnTo>
                  <a:lnTo>
                    <a:pt x="816125" y="364522"/>
                  </a:lnTo>
                  <a:lnTo>
                    <a:pt x="868388" y="334031"/>
                  </a:lnTo>
                  <a:lnTo>
                    <a:pt x="919894" y="304902"/>
                  </a:lnTo>
                  <a:lnTo>
                    <a:pt x="970682" y="277128"/>
                  </a:lnTo>
                  <a:lnTo>
                    <a:pt x="1020788" y="250700"/>
                  </a:lnTo>
                  <a:lnTo>
                    <a:pt x="1070250" y="225611"/>
                  </a:lnTo>
                  <a:lnTo>
                    <a:pt x="1119108" y="201851"/>
                  </a:lnTo>
                  <a:lnTo>
                    <a:pt x="1167399" y="179413"/>
                  </a:lnTo>
                  <a:lnTo>
                    <a:pt x="1215160" y="158289"/>
                  </a:lnTo>
                  <a:lnTo>
                    <a:pt x="1262430" y="138470"/>
                  </a:lnTo>
                  <a:lnTo>
                    <a:pt x="1309246" y="119949"/>
                  </a:lnTo>
                  <a:lnTo>
                    <a:pt x="1355647" y="102716"/>
                  </a:lnTo>
                  <a:lnTo>
                    <a:pt x="1401671" y="86763"/>
                  </a:lnTo>
                  <a:lnTo>
                    <a:pt x="1447355" y="72084"/>
                  </a:lnTo>
                  <a:lnTo>
                    <a:pt x="1492738" y="58668"/>
                  </a:lnTo>
                  <a:lnTo>
                    <a:pt x="1537857" y="46509"/>
                  </a:lnTo>
                  <a:lnTo>
                    <a:pt x="1582750" y="35597"/>
                  </a:lnTo>
                  <a:lnTo>
                    <a:pt x="1627456" y="25925"/>
                  </a:lnTo>
                  <a:lnTo>
                    <a:pt x="1672013" y="17485"/>
                  </a:lnTo>
                  <a:lnTo>
                    <a:pt x="1716457" y="10267"/>
                  </a:lnTo>
                  <a:lnTo>
                    <a:pt x="1760828" y="4265"/>
                  </a:lnTo>
                  <a:lnTo>
                    <a:pt x="1800261" y="0"/>
                  </a:lnTo>
                  <a:close/>
                </a:path>
              </a:pathLst>
            </a:custGeom>
            <a:solidFill>
              <a:srgbClr val="D481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5479354" y="0"/>
            <a:ext cx="2809240" cy="5471160"/>
            <a:chOff x="15479354" y="0"/>
            <a:chExt cx="2809240" cy="5471160"/>
          </a:xfrm>
        </p:grpSpPr>
        <p:sp>
          <p:nvSpPr>
            <p:cNvPr id="6" name="object 6"/>
            <p:cNvSpPr/>
            <p:nvPr/>
          </p:nvSpPr>
          <p:spPr>
            <a:xfrm>
              <a:off x="17278575" y="1014424"/>
              <a:ext cx="1009650" cy="4456430"/>
            </a:xfrm>
            <a:custGeom>
              <a:avLst/>
              <a:gdLst/>
              <a:ahLst/>
              <a:cxnLst/>
              <a:rect l="l" t="t" r="r" b="b"/>
              <a:pathLst>
                <a:path w="1009650" h="4456430">
                  <a:moveTo>
                    <a:pt x="1009422" y="4456394"/>
                  </a:moveTo>
                  <a:lnTo>
                    <a:pt x="1009422" y="0"/>
                  </a:lnTo>
                  <a:lnTo>
                    <a:pt x="950013" y="16975"/>
                  </a:lnTo>
                  <a:lnTo>
                    <a:pt x="889880" y="37786"/>
                  </a:lnTo>
                  <a:lnTo>
                    <a:pt x="833435" y="62697"/>
                  </a:lnTo>
                  <a:lnTo>
                    <a:pt x="780566" y="91285"/>
                  </a:lnTo>
                  <a:lnTo>
                    <a:pt x="731161" y="123129"/>
                  </a:lnTo>
                  <a:lnTo>
                    <a:pt x="685109" y="157809"/>
                  </a:lnTo>
                  <a:lnTo>
                    <a:pt x="642297" y="194903"/>
                  </a:lnTo>
                  <a:lnTo>
                    <a:pt x="602612" y="233990"/>
                  </a:lnTo>
                  <a:lnTo>
                    <a:pt x="565944" y="274649"/>
                  </a:lnTo>
                  <a:lnTo>
                    <a:pt x="532179" y="316459"/>
                  </a:lnTo>
                  <a:lnTo>
                    <a:pt x="501206" y="358999"/>
                  </a:lnTo>
                  <a:lnTo>
                    <a:pt x="472912" y="401848"/>
                  </a:lnTo>
                  <a:lnTo>
                    <a:pt x="447186" y="444584"/>
                  </a:lnTo>
                  <a:lnTo>
                    <a:pt x="423915" y="486788"/>
                  </a:lnTo>
                  <a:lnTo>
                    <a:pt x="402988" y="528036"/>
                  </a:lnTo>
                  <a:lnTo>
                    <a:pt x="384291" y="567909"/>
                  </a:lnTo>
                  <a:lnTo>
                    <a:pt x="367714" y="605986"/>
                  </a:lnTo>
                  <a:lnTo>
                    <a:pt x="353144" y="641845"/>
                  </a:lnTo>
                  <a:lnTo>
                    <a:pt x="329576" y="705224"/>
                  </a:lnTo>
                  <a:lnTo>
                    <a:pt x="306474" y="773134"/>
                  </a:lnTo>
                  <a:lnTo>
                    <a:pt x="301592" y="786843"/>
                  </a:lnTo>
                  <a:lnTo>
                    <a:pt x="287431" y="838212"/>
                  </a:lnTo>
                  <a:lnTo>
                    <a:pt x="273407" y="898964"/>
                  </a:lnTo>
                  <a:lnTo>
                    <a:pt x="265248" y="936254"/>
                  </a:lnTo>
                  <a:lnTo>
                    <a:pt x="256426" y="977694"/>
                  </a:lnTo>
                  <a:lnTo>
                    <a:pt x="247017" y="1022938"/>
                  </a:lnTo>
                  <a:lnTo>
                    <a:pt x="237096" y="1071639"/>
                  </a:lnTo>
                  <a:lnTo>
                    <a:pt x="226741" y="1123453"/>
                  </a:lnTo>
                  <a:lnTo>
                    <a:pt x="216027" y="1178033"/>
                  </a:lnTo>
                  <a:lnTo>
                    <a:pt x="205030" y="1235035"/>
                  </a:lnTo>
                  <a:lnTo>
                    <a:pt x="193826" y="1294112"/>
                  </a:lnTo>
                  <a:lnTo>
                    <a:pt x="182491" y="1354920"/>
                  </a:lnTo>
                  <a:lnTo>
                    <a:pt x="171101" y="1417111"/>
                  </a:lnTo>
                  <a:lnTo>
                    <a:pt x="159733" y="1480342"/>
                  </a:lnTo>
                  <a:lnTo>
                    <a:pt x="148462" y="1544265"/>
                  </a:lnTo>
                  <a:lnTo>
                    <a:pt x="137365" y="1608536"/>
                  </a:lnTo>
                  <a:lnTo>
                    <a:pt x="126517" y="1672810"/>
                  </a:lnTo>
                  <a:lnTo>
                    <a:pt x="115995" y="1736739"/>
                  </a:lnTo>
                  <a:lnTo>
                    <a:pt x="105875" y="1799980"/>
                  </a:lnTo>
                  <a:lnTo>
                    <a:pt x="96232" y="1862185"/>
                  </a:lnTo>
                  <a:lnTo>
                    <a:pt x="87143" y="1923011"/>
                  </a:lnTo>
                  <a:lnTo>
                    <a:pt x="78683" y="1982110"/>
                  </a:lnTo>
                  <a:lnTo>
                    <a:pt x="70930" y="2039138"/>
                  </a:lnTo>
                  <a:lnTo>
                    <a:pt x="63958" y="2093748"/>
                  </a:lnTo>
                  <a:lnTo>
                    <a:pt x="57845" y="2145596"/>
                  </a:lnTo>
                  <a:lnTo>
                    <a:pt x="52665" y="2194335"/>
                  </a:lnTo>
                  <a:lnTo>
                    <a:pt x="48496" y="2239621"/>
                  </a:lnTo>
                  <a:lnTo>
                    <a:pt x="45412" y="2281107"/>
                  </a:lnTo>
                  <a:lnTo>
                    <a:pt x="36391" y="2507532"/>
                  </a:lnTo>
                  <a:lnTo>
                    <a:pt x="32801" y="2605066"/>
                  </a:lnTo>
                  <a:lnTo>
                    <a:pt x="30900" y="2657622"/>
                  </a:lnTo>
                  <a:lnTo>
                    <a:pt x="28947" y="2712403"/>
                  </a:lnTo>
                  <a:lnTo>
                    <a:pt x="26954" y="2769182"/>
                  </a:lnTo>
                  <a:lnTo>
                    <a:pt x="24937" y="2827734"/>
                  </a:lnTo>
                  <a:lnTo>
                    <a:pt x="22908" y="2887833"/>
                  </a:lnTo>
                  <a:lnTo>
                    <a:pt x="20881" y="2949252"/>
                  </a:lnTo>
                  <a:lnTo>
                    <a:pt x="18870" y="3011767"/>
                  </a:lnTo>
                  <a:lnTo>
                    <a:pt x="16888" y="3075150"/>
                  </a:lnTo>
                  <a:lnTo>
                    <a:pt x="14950" y="3139177"/>
                  </a:lnTo>
                  <a:lnTo>
                    <a:pt x="13068" y="3203620"/>
                  </a:lnTo>
                  <a:lnTo>
                    <a:pt x="11257" y="3268254"/>
                  </a:lnTo>
                  <a:lnTo>
                    <a:pt x="9531" y="3332853"/>
                  </a:lnTo>
                  <a:lnTo>
                    <a:pt x="7902" y="3397192"/>
                  </a:lnTo>
                  <a:lnTo>
                    <a:pt x="6384" y="3461043"/>
                  </a:lnTo>
                  <a:lnTo>
                    <a:pt x="4992" y="3524181"/>
                  </a:lnTo>
                  <a:lnTo>
                    <a:pt x="3739" y="3586381"/>
                  </a:lnTo>
                  <a:lnTo>
                    <a:pt x="2638" y="3647416"/>
                  </a:lnTo>
                  <a:lnTo>
                    <a:pt x="1703" y="3707060"/>
                  </a:lnTo>
                  <a:lnTo>
                    <a:pt x="948" y="3765087"/>
                  </a:lnTo>
                  <a:lnTo>
                    <a:pt x="386" y="3821272"/>
                  </a:lnTo>
                  <a:lnTo>
                    <a:pt x="32" y="3875388"/>
                  </a:lnTo>
                  <a:lnTo>
                    <a:pt x="0" y="3976510"/>
                  </a:lnTo>
                  <a:lnTo>
                    <a:pt x="349" y="4023064"/>
                  </a:lnTo>
                  <a:lnTo>
                    <a:pt x="960" y="4066646"/>
                  </a:lnTo>
                  <a:lnTo>
                    <a:pt x="1846" y="4107029"/>
                  </a:lnTo>
                  <a:lnTo>
                    <a:pt x="4500" y="4177296"/>
                  </a:lnTo>
                  <a:lnTo>
                    <a:pt x="8420" y="4232057"/>
                  </a:lnTo>
                  <a:lnTo>
                    <a:pt x="48161" y="4266683"/>
                  </a:lnTo>
                  <a:lnTo>
                    <a:pt x="169825" y="4303095"/>
                  </a:lnTo>
                  <a:lnTo>
                    <a:pt x="390654" y="4355603"/>
                  </a:lnTo>
                  <a:lnTo>
                    <a:pt x="725420" y="4417514"/>
                  </a:lnTo>
                  <a:lnTo>
                    <a:pt x="1009422" y="4456394"/>
                  </a:lnTo>
                  <a:close/>
                </a:path>
              </a:pathLst>
            </a:custGeom>
            <a:solidFill>
              <a:srgbClr val="CCA8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479354" y="0"/>
              <a:ext cx="2809240" cy="2980055"/>
            </a:xfrm>
            <a:custGeom>
              <a:avLst/>
              <a:gdLst/>
              <a:ahLst/>
              <a:cxnLst/>
              <a:rect l="l" t="t" r="r" b="b"/>
              <a:pathLst>
                <a:path w="2809240" h="2980055">
                  <a:moveTo>
                    <a:pt x="1585513" y="2979723"/>
                  </a:moveTo>
                  <a:lnTo>
                    <a:pt x="1541552" y="2979235"/>
                  </a:lnTo>
                  <a:lnTo>
                    <a:pt x="1497882" y="2977617"/>
                  </a:lnTo>
                  <a:lnTo>
                    <a:pt x="1454506" y="2974859"/>
                  </a:lnTo>
                  <a:lnTo>
                    <a:pt x="1411431" y="2970951"/>
                  </a:lnTo>
                  <a:lnTo>
                    <a:pt x="1368661" y="2965882"/>
                  </a:lnTo>
                  <a:lnTo>
                    <a:pt x="1326202" y="2959644"/>
                  </a:lnTo>
                  <a:lnTo>
                    <a:pt x="1284059" y="2952226"/>
                  </a:lnTo>
                  <a:lnTo>
                    <a:pt x="1242238" y="2943618"/>
                  </a:lnTo>
                  <a:lnTo>
                    <a:pt x="1200742" y="2933810"/>
                  </a:lnTo>
                  <a:lnTo>
                    <a:pt x="1159579" y="2922792"/>
                  </a:lnTo>
                  <a:lnTo>
                    <a:pt x="1118753" y="2910555"/>
                  </a:lnTo>
                  <a:lnTo>
                    <a:pt x="1078268" y="2897087"/>
                  </a:lnTo>
                  <a:lnTo>
                    <a:pt x="1038131" y="2882381"/>
                  </a:lnTo>
                  <a:lnTo>
                    <a:pt x="998347" y="2866424"/>
                  </a:lnTo>
                  <a:lnTo>
                    <a:pt x="958921" y="2849208"/>
                  </a:lnTo>
                  <a:lnTo>
                    <a:pt x="919857" y="2830723"/>
                  </a:lnTo>
                  <a:lnTo>
                    <a:pt x="881162" y="2810958"/>
                  </a:lnTo>
                  <a:lnTo>
                    <a:pt x="842841" y="2789904"/>
                  </a:lnTo>
                  <a:lnTo>
                    <a:pt x="804792" y="2767483"/>
                  </a:lnTo>
                  <a:lnTo>
                    <a:pt x="767339" y="2743887"/>
                  </a:lnTo>
                  <a:lnTo>
                    <a:pt x="730170" y="2718905"/>
                  </a:lnTo>
                  <a:lnTo>
                    <a:pt x="693395" y="2692593"/>
                  </a:lnTo>
                  <a:lnTo>
                    <a:pt x="657019" y="2664943"/>
                  </a:lnTo>
                  <a:lnTo>
                    <a:pt x="621049" y="2635943"/>
                  </a:lnTo>
                  <a:lnTo>
                    <a:pt x="585488" y="2605584"/>
                  </a:lnTo>
                  <a:lnTo>
                    <a:pt x="550343" y="2573856"/>
                  </a:lnTo>
                  <a:lnTo>
                    <a:pt x="515619" y="2540749"/>
                  </a:lnTo>
                  <a:lnTo>
                    <a:pt x="481320" y="2506253"/>
                  </a:lnTo>
                  <a:lnTo>
                    <a:pt x="447453" y="2470358"/>
                  </a:lnTo>
                  <a:lnTo>
                    <a:pt x="414021" y="2433054"/>
                  </a:lnTo>
                  <a:lnTo>
                    <a:pt x="381031" y="2394332"/>
                  </a:lnTo>
                  <a:lnTo>
                    <a:pt x="348488" y="2354180"/>
                  </a:lnTo>
                  <a:lnTo>
                    <a:pt x="316397" y="2312590"/>
                  </a:lnTo>
                  <a:lnTo>
                    <a:pt x="280493" y="2262910"/>
                  </a:lnTo>
                  <a:lnTo>
                    <a:pt x="247086" y="2212637"/>
                  </a:lnTo>
                  <a:lnTo>
                    <a:pt x="216113" y="2161826"/>
                  </a:lnTo>
                  <a:lnTo>
                    <a:pt x="187511" y="2110534"/>
                  </a:lnTo>
                  <a:lnTo>
                    <a:pt x="161217" y="2058816"/>
                  </a:lnTo>
                  <a:lnTo>
                    <a:pt x="137167" y="2006727"/>
                  </a:lnTo>
                  <a:lnTo>
                    <a:pt x="115299" y="1954325"/>
                  </a:lnTo>
                  <a:lnTo>
                    <a:pt x="95549" y="1901664"/>
                  </a:lnTo>
                  <a:lnTo>
                    <a:pt x="77853" y="1848801"/>
                  </a:lnTo>
                  <a:lnTo>
                    <a:pt x="62149" y="1795791"/>
                  </a:lnTo>
                  <a:lnTo>
                    <a:pt x="48373" y="1742690"/>
                  </a:lnTo>
                  <a:lnTo>
                    <a:pt x="36463" y="1689554"/>
                  </a:lnTo>
                  <a:lnTo>
                    <a:pt x="26354" y="1636439"/>
                  </a:lnTo>
                  <a:lnTo>
                    <a:pt x="17984" y="1583400"/>
                  </a:lnTo>
                  <a:lnTo>
                    <a:pt x="11289" y="1530493"/>
                  </a:lnTo>
                  <a:lnTo>
                    <a:pt x="6207" y="1477775"/>
                  </a:lnTo>
                  <a:lnTo>
                    <a:pt x="2673" y="1425300"/>
                  </a:lnTo>
                  <a:lnTo>
                    <a:pt x="625" y="1373126"/>
                  </a:lnTo>
                  <a:lnTo>
                    <a:pt x="0" y="1321307"/>
                  </a:lnTo>
                  <a:lnTo>
                    <a:pt x="733" y="1269899"/>
                  </a:lnTo>
                  <a:lnTo>
                    <a:pt x="2763" y="1218959"/>
                  </a:lnTo>
                  <a:lnTo>
                    <a:pt x="6025" y="1168541"/>
                  </a:lnTo>
                  <a:lnTo>
                    <a:pt x="10457" y="1118703"/>
                  </a:lnTo>
                  <a:lnTo>
                    <a:pt x="15996" y="1069499"/>
                  </a:lnTo>
                  <a:lnTo>
                    <a:pt x="22577" y="1020985"/>
                  </a:lnTo>
                  <a:lnTo>
                    <a:pt x="30138" y="973218"/>
                  </a:lnTo>
                  <a:lnTo>
                    <a:pt x="38616" y="926253"/>
                  </a:lnTo>
                  <a:lnTo>
                    <a:pt x="47947" y="880146"/>
                  </a:lnTo>
                  <a:lnTo>
                    <a:pt x="58068" y="834953"/>
                  </a:lnTo>
                  <a:lnTo>
                    <a:pt x="68916" y="790729"/>
                  </a:lnTo>
                  <a:lnTo>
                    <a:pt x="80428" y="747530"/>
                  </a:lnTo>
                  <a:lnTo>
                    <a:pt x="92540" y="705413"/>
                  </a:lnTo>
                  <a:lnTo>
                    <a:pt x="105190" y="664432"/>
                  </a:lnTo>
                  <a:lnTo>
                    <a:pt x="118313" y="624645"/>
                  </a:lnTo>
                  <a:lnTo>
                    <a:pt x="131847" y="586106"/>
                  </a:lnTo>
                  <a:lnTo>
                    <a:pt x="145729" y="548871"/>
                  </a:lnTo>
                  <a:lnTo>
                    <a:pt x="159895" y="512997"/>
                  </a:lnTo>
                  <a:lnTo>
                    <a:pt x="188827" y="445553"/>
                  </a:lnTo>
                  <a:lnTo>
                    <a:pt x="218137" y="384219"/>
                  </a:lnTo>
                  <a:lnTo>
                    <a:pt x="247319" y="329442"/>
                  </a:lnTo>
                  <a:lnTo>
                    <a:pt x="275868" y="281669"/>
                  </a:lnTo>
                  <a:lnTo>
                    <a:pt x="303277" y="241347"/>
                  </a:lnTo>
                  <a:lnTo>
                    <a:pt x="398426" y="119873"/>
                  </a:lnTo>
                  <a:lnTo>
                    <a:pt x="439374" y="68372"/>
                  </a:lnTo>
                  <a:lnTo>
                    <a:pt x="484877" y="12134"/>
                  </a:lnTo>
                  <a:lnTo>
                    <a:pt x="494857" y="0"/>
                  </a:lnTo>
                  <a:lnTo>
                    <a:pt x="558165" y="0"/>
                  </a:lnTo>
                  <a:lnTo>
                    <a:pt x="535801" y="27235"/>
                  </a:lnTo>
                  <a:lnTo>
                    <a:pt x="512482" y="55982"/>
                  </a:lnTo>
                  <a:lnTo>
                    <a:pt x="469298" y="110060"/>
                  </a:lnTo>
                  <a:lnTo>
                    <a:pt x="430773" y="159085"/>
                  </a:lnTo>
                  <a:lnTo>
                    <a:pt x="367968" y="239589"/>
                  </a:lnTo>
                  <a:lnTo>
                    <a:pt x="341628" y="275992"/>
                  </a:lnTo>
                  <a:lnTo>
                    <a:pt x="313870" y="320160"/>
                  </a:lnTo>
                  <a:lnTo>
                    <a:pt x="285219" y="371630"/>
                  </a:lnTo>
                  <a:lnTo>
                    <a:pt x="256199" y="429942"/>
                  </a:lnTo>
                  <a:lnTo>
                    <a:pt x="227334" y="494634"/>
                  </a:lnTo>
                  <a:lnTo>
                    <a:pt x="199150" y="565244"/>
                  </a:lnTo>
                  <a:lnTo>
                    <a:pt x="185477" y="602623"/>
                  </a:lnTo>
                  <a:lnTo>
                    <a:pt x="172171" y="641309"/>
                  </a:lnTo>
                  <a:lnTo>
                    <a:pt x="159297" y="681244"/>
                  </a:lnTo>
                  <a:lnTo>
                    <a:pt x="146922" y="722370"/>
                  </a:lnTo>
                  <a:lnTo>
                    <a:pt x="135109" y="764628"/>
                  </a:lnTo>
                  <a:lnTo>
                    <a:pt x="123926" y="807962"/>
                  </a:lnTo>
                  <a:lnTo>
                    <a:pt x="113437" y="852314"/>
                  </a:lnTo>
                  <a:lnTo>
                    <a:pt x="103708" y="897626"/>
                  </a:lnTo>
                  <a:lnTo>
                    <a:pt x="94806" y="943841"/>
                  </a:lnTo>
                  <a:lnTo>
                    <a:pt x="86794" y="990900"/>
                  </a:lnTo>
                  <a:lnTo>
                    <a:pt x="79740" y="1038745"/>
                  </a:lnTo>
                  <a:lnTo>
                    <a:pt x="73707" y="1087320"/>
                  </a:lnTo>
                  <a:lnTo>
                    <a:pt x="68763" y="1136567"/>
                  </a:lnTo>
                  <a:lnTo>
                    <a:pt x="64973" y="1186427"/>
                  </a:lnTo>
                  <a:lnTo>
                    <a:pt x="62401" y="1236843"/>
                  </a:lnTo>
                  <a:lnTo>
                    <a:pt x="61114" y="1287758"/>
                  </a:lnTo>
                  <a:lnTo>
                    <a:pt x="61178" y="1339113"/>
                  </a:lnTo>
                  <a:lnTo>
                    <a:pt x="62657" y="1390851"/>
                  </a:lnTo>
                  <a:lnTo>
                    <a:pt x="65618" y="1442914"/>
                  </a:lnTo>
                  <a:lnTo>
                    <a:pt x="70126" y="1495245"/>
                  </a:lnTo>
                  <a:lnTo>
                    <a:pt x="76247" y="1547786"/>
                  </a:lnTo>
                  <a:lnTo>
                    <a:pt x="84045" y="1600478"/>
                  </a:lnTo>
                  <a:lnTo>
                    <a:pt x="93587" y="1653265"/>
                  </a:lnTo>
                  <a:lnTo>
                    <a:pt x="104939" y="1706088"/>
                  </a:lnTo>
                  <a:lnTo>
                    <a:pt x="118165" y="1758891"/>
                  </a:lnTo>
                  <a:lnTo>
                    <a:pt x="133332" y="1811614"/>
                  </a:lnTo>
                  <a:lnTo>
                    <a:pt x="150504" y="1864201"/>
                  </a:lnTo>
                  <a:lnTo>
                    <a:pt x="169748" y="1916594"/>
                  </a:lnTo>
                  <a:lnTo>
                    <a:pt x="191130" y="1968734"/>
                  </a:lnTo>
                  <a:lnTo>
                    <a:pt x="214714" y="2020566"/>
                  </a:lnTo>
                  <a:lnTo>
                    <a:pt x="240566" y="2072029"/>
                  </a:lnTo>
                  <a:lnTo>
                    <a:pt x="268752" y="2123068"/>
                  </a:lnTo>
                  <a:lnTo>
                    <a:pt x="299337" y="2173623"/>
                  </a:lnTo>
                  <a:lnTo>
                    <a:pt x="332387" y="2223639"/>
                  </a:lnTo>
                  <a:lnTo>
                    <a:pt x="367968" y="2273056"/>
                  </a:lnTo>
                  <a:lnTo>
                    <a:pt x="400294" y="2315033"/>
                  </a:lnTo>
                  <a:lnTo>
                    <a:pt x="433093" y="2355507"/>
                  </a:lnTo>
                  <a:lnTo>
                    <a:pt x="466357" y="2394486"/>
                  </a:lnTo>
                  <a:lnTo>
                    <a:pt x="500082" y="2431982"/>
                  </a:lnTo>
                  <a:lnTo>
                    <a:pt x="534261" y="2468005"/>
                  </a:lnTo>
                  <a:lnTo>
                    <a:pt x="568890" y="2502566"/>
                  </a:lnTo>
                  <a:lnTo>
                    <a:pt x="603962" y="2535676"/>
                  </a:lnTo>
                  <a:lnTo>
                    <a:pt x="639571" y="2567430"/>
                  </a:lnTo>
                  <a:lnTo>
                    <a:pt x="675413" y="2597587"/>
                  </a:lnTo>
                  <a:lnTo>
                    <a:pt x="711780" y="2626408"/>
                  </a:lnTo>
                  <a:lnTo>
                    <a:pt x="748568" y="2653822"/>
                  </a:lnTo>
                  <a:lnTo>
                    <a:pt x="785771" y="2679837"/>
                  </a:lnTo>
                  <a:lnTo>
                    <a:pt x="823383" y="2704467"/>
                  </a:lnTo>
                  <a:lnTo>
                    <a:pt x="861399" y="2727720"/>
                  </a:lnTo>
                  <a:lnTo>
                    <a:pt x="899812" y="2749609"/>
                  </a:lnTo>
                  <a:lnTo>
                    <a:pt x="938617" y="2770142"/>
                  </a:lnTo>
                  <a:lnTo>
                    <a:pt x="977809" y="2789333"/>
                  </a:lnTo>
                  <a:lnTo>
                    <a:pt x="1017381" y="2807190"/>
                  </a:lnTo>
                  <a:lnTo>
                    <a:pt x="1057328" y="2823725"/>
                  </a:lnTo>
                  <a:lnTo>
                    <a:pt x="1097645" y="2838949"/>
                  </a:lnTo>
                  <a:lnTo>
                    <a:pt x="1138324" y="2852871"/>
                  </a:lnTo>
                  <a:lnTo>
                    <a:pt x="1179362" y="2865504"/>
                  </a:lnTo>
                  <a:lnTo>
                    <a:pt x="1220752" y="2876858"/>
                  </a:lnTo>
                  <a:lnTo>
                    <a:pt x="1262488" y="2886943"/>
                  </a:lnTo>
                  <a:lnTo>
                    <a:pt x="1304566" y="2895771"/>
                  </a:lnTo>
                  <a:lnTo>
                    <a:pt x="1346978" y="2903351"/>
                  </a:lnTo>
                  <a:lnTo>
                    <a:pt x="1389719" y="2909696"/>
                  </a:lnTo>
                  <a:lnTo>
                    <a:pt x="1432784" y="2914814"/>
                  </a:lnTo>
                  <a:lnTo>
                    <a:pt x="1476167" y="2918718"/>
                  </a:lnTo>
                  <a:lnTo>
                    <a:pt x="1519863" y="2921418"/>
                  </a:lnTo>
                  <a:lnTo>
                    <a:pt x="1563864" y="2922925"/>
                  </a:lnTo>
                  <a:lnTo>
                    <a:pt x="2045665" y="2923249"/>
                  </a:lnTo>
                  <a:lnTo>
                    <a:pt x="2039914" y="2924636"/>
                  </a:lnTo>
                  <a:lnTo>
                    <a:pt x="1993342" y="2934902"/>
                  </a:lnTo>
                  <a:lnTo>
                    <a:pt x="1947007" y="2944137"/>
                  </a:lnTo>
                  <a:lnTo>
                    <a:pt x="1900916" y="2952332"/>
                  </a:lnTo>
                  <a:lnTo>
                    <a:pt x="1855072" y="2959476"/>
                  </a:lnTo>
                  <a:lnTo>
                    <a:pt x="1809482" y="2965560"/>
                  </a:lnTo>
                  <a:lnTo>
                    <a:pt x="1764150" y="2970573"/>
                  </a:lnTo>
                  <a:lnTo>
                    <a:pt x="1719082" y="2974506"/>
                  </a:lnTo>
                  <a:lnTo>
                    <a:pt x="1674283" y="2977349"/>
                  </a:lnTo>
                  <a:lnTo>
                    <a:pt x="1629758" y="2979091"/>
                  </a:lnTo>
                  <a:lnTo>
                    <a:pt x="1585513" y="2979723"/>
                  </a:lnTo>
                  <a:close/>
                </a:path>
                <a:path w="2809240" h="2980055">
                  <a:moveTo>
                    <a:pt x="2045665" y="2923249"/>
                  </a:moveTo>
                  <a:lnTo>
                    <a:pt x="1608167" y="2923249"/>
                  </a:lnTo>
                  <a:lnTo>
                    <a:pt x="1652765" y="2922401"/>
                  </a:lnTo>
                  <a:lnTo>
                    <a:pt x="1697652" y="2920392"/>
                  </a:lnTo>
                  <a:lnTo>
                    <a:pt x="1742823" y="2917233"/>
                  </a:lnTo>
                  <a:lnTo>
                    <a:pt x="1788273" y="2912935"/>
                  </a:lnTo>
                  <a:lnTo>
                    <a:pt x="1833994" y="2907507"/>
                  </a:lnTo>
                  <a:lnTo>
                    <a:pt x="1879982" y="2900961"/>
                  </a:lnTo>
                  <a:lnTo>
                    <a:pt x="1926231" y="2893308"/>
                  </a:lnTo>
                  <a:lnTo>
                    <a:pt x="1972736" y="2884559"/>
                  </a:lnTo>
                  <a:lnTo>
                    <a:pt x="2019490" y="2874723"/>
                  </a:lnTo>
                  <a:lnTo>
                    <a:pt x="2066487" y="2863812"/>
                  </a:lnTo>
                  <a:lnTo>
                    <a:pt x="2113723" y="2851837"/>
                  </a:lnTo>
                  <a:lnTo>
                    <a:pt x="2161192" y="2838809"/>
                  </a:lnTo>
                  <a:lnTo>
                    <a:pt x="2208887" y="2824737"/>
                  </a:lnTo>
                  <a:lnTo>
                    <a:pt x="2256803" y="2809633"/>
                  </a:lnTo>
                  <a:lnTo>
                    <a:pt x="2304935" y="2793508"/>
                  </a:lnTo>
                  <a:lnTo>
                    <a:pt x="2353276" y="2776372"/>
                  </a:lnTo>
                  <a:lnTo>
                    <a:pt x="2401821" y="2758236"/>
                  </a:lnTo>
                  <a:lnTo>
                    <a:pt x="2450565" y="2739111"/>
                  </a:lnTo>
                  <a:lnTo>
                    <a:pt x="2499501" y="2719008"/>
                  </a:lnTo>
                  <a:lnTo>
                    <a:pt x="2548624" y="2697937"/>
                  </a:lnTo>
                  <a:lnTo>
                    <a:pt x="2597928" y="2675908"/>
                  </a:lnTo>
                  <a:lnTo>
                    <a:pt x="2647408" y="2652934"/>
                  </a:lnTo>
                  <a:lnTo>
                    <a:pt x="2691573" y="2631390"/>
                  </a:lnTo>
                  <a:lnTo>
                    <a:pt x="2734856" y="2608964"/>
                  </a:lnTo>
                  <a:lnTo>
                    <a:pt x="2777267" y="2585669"/>
                  </a:lnTo>
                  <a:lnTo>
                    <a:pt x="2808645" y="2567430"/>
                  </a:lnTo>
                  <a:lnTo>
                    <a:pt x="2808645" y="2626954"/>
                  </a:lnTo>
                  <a:lnTo>
                    <a:pt x="2751889" y="2658300"/>
                  </a:lnTo>
                  <a:lnTo>
                    <a:pt x="2708670" y="2680535"/>
                  </a:lnTo>
                  <a:lnTo>
                    <a:pt x="2664598" y="2701923"/>
                  </a:lnTo>
                  <a:lnTo>
                    <a:pt x="2615412" y="2724681"/>
                  </a:lnTo>
                  <a:lnTo>
                    <a:pt x="2566396" y="2746538"/>
                  </a:lnTo>
                  <a:lnTo>
                    <a:pt x="2517555" y="2767483"/>
                  </a:lnTo>
                  <a:lnTo>
                    <a:pt x="2468894" y="2787508"/>
                  </a:lnTo>
                  <a:lnTo>
                    <a:pt x="2420419" y="2806601"/>
                  </a:lnTo>
                  <a:lnTo>
                    <a:pt x="2372134" y="2824753"/>
                  </a:lnTo>
                  <a:lnTo>
                    <a:pt x="2324045" y="2841955"/>
                  </a:lnTo>
                  <a:lnTo>
                    <a:pt x="2276156" y="2858195"/>
                  </a:lnTo>
                  <a:lnTo>
                    <a:pt x="2228475" y="2873465"/>
                  </a:lnTo>
                  <a:lnTo>
                    <a:pt x="2181004" y="2887754"/>
                  </a:lnTo>
                  <a:lnTo>
                    <a:pt x="2133750" y="2901052"/>
                  </a:lnTo>
                  <a:lnTo>
                    <a:pt x="2086719" y="2913349"/>
                  </a:lnTo>
                  <a:lnTo>
                    <a:pt x="2045665" y="2923249"/>
                  </a:lnTo>
                  <a:close/>
                </a:path>
              </a:pathLst>
            </a:custGeom>
            <a:solidFill>
              <a:srgbClr val="9061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790958" y="2481871"/>
            <a:ext cx="15724505" cy="3953510"/>
          </a:xfrm>
          <a:prstGeom prst="rect">
            <a:avLst/>
          </a:prstGeom>
        </p:spPr>
        <p:txBody>
          <a:bodyPr vert="horz" wrap="square" lIns="0" tIns="205740" rIns="0" bIns="0" rtlCol="0">
            <a:spAutoFit/>
          </a:bodyPr>
          <a:lstStyle/>
          <a:p>
            <a:pPr marL="12700" marR="654050">
              <a:lnSpc>
                <a:spcPts val="7350"/>
              </a:lnSpc>
              <a:spcBef>
                <a:spcPts val="1620"/>
              </a:spcBef>
            </a:pPr>
            <a:r>
              <a:rPr sz="7400" spc="-505" dirty="0">
                <a:solidFill>
                  <a:srgbClr val="90612E"/>
                </a:solidFill>
                <a:latin typeface="Microsoft Sans Serif"/>
                <a:cs typeface="Microsoft Sans Serif"/>
              </a:rPr>
              <a:t>Д</a:t>
            </a:r>
            <a:r>
              <a:rPr sz="7400" spc="-254" dirty="0">
                <a:solidFill>
                  <a:srgbClr val="90612E"/>
                </a:solidFill>
                <a:latin typeface="Microsoft Sans Serif"/>
                <a:cs typeface="Microsoft Sans Serif"/>
              </a:rPr>
              <a:t>р</a:t>
            </a:r>
            <a:r>
              <a:rPr sz="7400" spc="35" dirty="0">
                <a:solidFill>
                  <a:srgbClr val="90612E"/>
                </a:solidFill>
                <a:latin typeface="Microsoft Sans Serif"/>
                <a:cs typeface="Microsoft Sans Serif"/>
              </a:rPr>
              <a:t>у</a:t>
            </a:r>
            <a:r>
              <a:rPr sz="7400" spc="-220" dirty="0">
                <a:solidFill>
                  <a:srgbClr val="90612E"/>
                </a:solidFill>
                <a:latin typeface="Microsoft Sans Serif"/>
                <a:cs typeface="Microsoft Sans Serif"/>
              </a:rPr>
              <a:t>з</a:t>
            </a:r>
            <a:r>
              <a:rPr sz="7400" spc="-525" dirty="0">
                <a:solidFill>
                  <a:srgbClr val="90612E"/>
                </a:solidFill>
                <a:latin typeface="Microsoft Sans Serif"/>
                <a:cs typeface="Microsoft Sans Serif"/>
              </a:rPr>
              <a:t>ь</a:t>
            </a:r>
            <a:r>
              <a:rPr sz="7400" spc="-730" dirty="0">
                <a:solidFill>
                  <a:srgbClr val="90612E"/>
                </a:solidFill>
                <a:latin typeface="Microsoft Sans Serif"/>
                <a:cs typeface="Microsoft Sans Serif"/>
              </a:rPr>
              <a:t>я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-295" dirty="0">
                <a:solidFill>
                  <a:srgbClr val="90612E"/>
                </a:solidFill>
                <a:latin typeface="Microsoft Sans Serif"/>
                <a:cs typeface="Microsoft Sans Serif"/>
              </a:rPr>
              <a:t>м</a:t>
            </a:r>
            <a:r>
              <a:rPr sz="7400" spc="-425" dirty="0">
                <a:solidFill>
                  <a:srgbClr val="90612E"/>
                </a:solidFill>
                <a:latin typeface="Microsoft Sans Serif"/>
                <a:cs typeface="Microsoft Sans Serif"/>
              </a:rPr>
              <a:t>о</a:t>
            </a:r>
            <a:r>
              <a:rPr sz="7400" spc="125" dirty="0">
                <a:solidFill>
                  <a:srgbClr val="90612E"/>
                </a:solidFill>
                <a:latin typeface="Microsoft Sans Serif"/>
                <a:cs typeface="Microsoft Sans Serif"/>
              </a:rPr>
              <a:t>и</a:t>
            </a:r>
            <a:r>
              <a:rPr sz="7400" spc="-430" dirty="0">
                <a:solidFill>
                  <a:srgbClr val="90612E"/>
                </a:solidFill>
                <a:latin typeface="Microsoft Sans Serif"/>
                <a:cs typeface="Microsoft Sans Serif"/>
              </a:rPr>
              <a:t>,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100" dirty="0">
                <a:solidFill>
                  <a:srgbClr val="90612E"/>
                </a:solidFill>
                <a:latin typeface="Microsoft Sans Serif"/>
                <a:cs typeface="Microsoft Sans Serif"/>
              </a:rPr>
              <a:t>п</a:t>
            </a:r>
            <a:r>
              <a:rPr sz="7400" spc="-254" dirty="0">
                <a:solidFill>
                  <a:srgbClr val="90612E"/>
                </a:solidFill>
                <a:latin typeface="Microsoft Sans Serif"/>
                <a:cs typeface="Microsoft Sans Serif"/>
              </a:rPr>
              <a:t>р</a:t>
            </a:r>
            <a:r>
              <a:rPr sz="7400" spc="-770" dirty="0">
                <a:solidFill>
                  <a:srgbClr val="90612E"/>
                </a:solidFill>
                <a:latin typeface="Microsoft Sans Serif"/>
                <a:cs typeface="Microsoft Sans Serif"/>
              </a:rPr>
              <a:t>е</a:t>
            </a:r>
            <a:r>
              <a:rPr sz="7400" spc="-110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7400" spc="-254" dirty="0">
                <a:solidFill>
                  <a:srgbClr val="90612E"/>
                </a:solidFill>
                <a:latin typeface="Microsoft Sans Serif"/>
                <a:cs typeface="Microsoft Sans Serif"/>
              </a:rPr>
              <a:t>р</a:t>
            </a:r>
            <a:r>
              <a:rPr sz="7400" spc="-565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7400" spc="-535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7400" spc="-770" dirty="0">
                <a:solidFill>
                  <a:srgbClr val="90612E"/>
                </a:solidFill>
                <a:latin typeface="Microsoft Sans Serif"/>
                <a:cs typeface="Microsoft Sans Serif"/>
              </a:rPr>
              <a:t>е</a:t>
            </a:r>
            <a:r>
              <a:rPr sz="7400" spc="35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7400" spc="-565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7400" spc="35" dirty="0">
                <a:solidFill>
                  <a:srgbClr val="90612E"/>
                </a:solidFill>
                <a:latin typeface="Microsoft Sans Serif"/>
                <a:cs typeface="Microsoft Sans Serif"/>
              </a:rPr>
              <a:t>ш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-535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7400" spc="-425" dirty="0">
                <a:solidFill>
                  <a:srgbClr val="90612E"/>
                </a:solidFill>
                <a:latin typeface="Microsoft Sans Serif"/>
                <a:cs typeface="Microsoft Sans Serif"/>
              </a:rPr>
              <a:t>о</a:t>
            </a:r>
            <a:r>
              <a:rPr sz="7400" spc="-440" dirty="0">
                <a:solidFill>
                  <a:srgbClr val="90612E"/>
                </a:solidFill>
                <a:latin typeface="Microsoft Sans Serif"/>
                <a:cs typeface="Microsoft Sans Serif"/>
              </a:rPr>
              <a:t>ю</a:t>
            </a:r>
            <a:r>
              <a:rPr sz="7400" spc="-220" dirty="0">
                <a:solidFill>
                  <a:srgbClr val="90612E"/>
                </a:solidFill>
                <a:latin typeface="Microsoft Sans Serif"/>
                <a:cs typeface="Microsoft Sans Serif"/>
              </a:rPr>
              <a:t>з</a:t>
            </a:r>
            <a:r>
              <a:rPr sz="7400" spc="-360" dirty="0">
                <a:solidFill>
                  <a:srgbClr val="90612E"/>
                </a:solidFill>
                <a:latin typeface="Microsoft Sans Serif"/>
                <a:cs typeface="Microsoft Sans Serif"/>
              </a:rPr>
              <a:t>!  </a:t>
            </a:r>
            <a:r>
              <a:rPr sz="7400" spc="-280" dirty="0">
                <a:solidFill>
                  <a:srgbClr val="90612E"/>
                </a:solidFill>
                <a:latin typeface="Microsoft Sans Serif"/>
                <a:cs typeface="Microsoft Sans Serif"/>
              </a:rPr>
              <a:t>О</a:t>
            </a:r>
            <a:r>
              <a:rPr sz="74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7400" spc="-430" dirty="0">
                <a:solidFill>
                  <a:srgbClr val="90612E"/>
                </a:solidFill>
                <a:latin typeface="Microsoft Sans Serif"/>
                <a:cs typeface="Microsoft Sans Serif"/>
              </a:rPr>
              <a:t>,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-110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7400" spc="-565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7400" spc="-105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-465" dirty="0">
                <a:solidFill>
                  <a:srgbClr val="90612E"/>
                </a:solidFill>
                <a:latin typeface="Microsoft Sans Serif"/>
                <a:cs typeface="Microsoft Sans Serif"/>
              </a:rPr>
              <a:t>д</a:t>
            </a:r>
            <a:r>
              <a:rPr sz="7400" spc="35" dirty="0">
                <a:solidFill>
                  <a:srgbClr val="90612E"/>
                </a:solidFill>
                <a:latin typeface="Microsoft Sans Serif"/>
                <a:cs typeface="Microsoft Sans Serif"/>
              </a:rPr>
              <a:t>у</a:t>
            </a:r>
            <a:r>
              <a:rPr sz="74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ш</a:t>
            </a:r>
            <a:r>
              <a:rPr sz="7400" spc="-565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7400" spc="-430" dirty="0">
                <a:solidFill>
                  <a:srgbClr val="90612E"/>
                </a:solidFill>
                <a:latin typeface="Microsoft Sans Serif"/>
                <a:cs typeface="Microsoft Sans Serif"/>
              </a:rPr>
              <a:t>,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7400" spc="-770" dirty="0">
                <a:solidFill>
                  <a:srgbClr val="90612E"/>
                </a:solidFill>
                <a:latin typeface="Microsoft Sans Serif"/>
                <a:cs typeface="Microsoft Sans Serif"/>
              </a:rPr>
              <a:t>е</a:t>
            </a:r>
            <a:r>
              <a:rPr sz="7400" spc="-254" dirty="0">
                <a:solidFill>
                  <a:srgbClr val="90612E"/>
                </a:solidFill>
                <a:latin typeface="Microsoft Sans Serif"/>
                <a:cs typeface="Microsoft Sans Serif"/>
              </a:rPr>
              <a:t>р</a:t>
            </a:r>
            <a:r>
              <a:rPr sz="7400" spc="-565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7400" spc="-220" dirty="0">
                <a:solidFill>
                  <a:srgbClr val="90612E"/>
                </a:solidFill>
                <a:latin typeface="Microsoft Sans Serif"/>
                <a:cs typeface="Microsoft Sans Serif"/>
              </a:rPr>
              <a:t>з</a:t>
            </a:r>
            <a:r>
              <a:rPr sz="7400" spc="-465" dirty="0">
                <a:solidFill>
                  <a:srgbClr val="90612E"/>
                </a:solidFill>
                <a:latin typeface="Microsoft Sans Serif"/>
                <a:cs typeface="Microsoft Sans Serif"/>
              </a:rPr>
              <a:t>д</a:t>
            </a:r>
            <a:r>
              <a:rPr sz="7400" spc="-770" dirty="0">
                <a:solidFill>
                  <a:srgbClr val="90612E"/>
                </a:solidFill>
                <a:latin typeface="Microsoft Sans Serif"/>
                <a:cs typeface="Microsoft Sans Serif"/>
              </a:rPr>
              <a:t>е</a:t>
            </a:r>
            <a:r>
              <a:rPr sz="7400" spc="-300" dirty="0">
                <a:solidFill>
                  <a:srgbClr val="90612E"/>
                </a:solidFill>
                <a:latin typeface="Microsoft Sans Serif"/>
                <a:cs typeface="Microsoft Sans Serif"/>
              </a:rPr>
              <a:t>л</a:t>
            </a:r>
            <a:r>
              <a:rPr sz="7400" spc="125" dirty="0">
                <a:solidFill>
                  <a:srgbClr val="90612E"/>
                </a:solidFill>
                <a:latin typeface="Microsoft Sans Serif"/>
                <a:cs typeface="Microsoft Sans Serif"/>
              </a:rPr>
              <a:t>и</a:t>
            </a:r>
            <a:r>
              <a:rPr sz="7400" spc="-290" dirty="0">
                <a:solidFill>
                  <a:srgbClr val="90612E"/>
                </a:solidFill>
                <a:latin typeface="Microsoft Sans Serif"/>
                <a:cs typeface="Microsoft Sans Serif"/>
              </a:rPr>
              <a:t>м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130" dirty="0">
                <a:solidFill>
                  <a:srgbClr val="90612E"/>
                </a:solidFill>
                <a:latin typeface="Microsoft Sans Serif"/>
                <a:cs typeface="Microsoft Sans Serif"/>
              </a:rPr>
              <a:t>и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-509" dirty="0">
                <a:solidFill>
                  <a:srgbClr val="90612E"/>
                </a:solidFill>
                <a:latin typeface="Microsoft Sans Serif"/>
                <a:cs typeface="Microsoft Sans Serif"/>
              </a:rPr>
              <a:t>в</a:t>
            </a:r>
            <a:r>
              <a:rPr sz="7400" spc="-770" dirty="0">
                <a:solidFill>
                  <a:srgbClr val="90612E"/>
                </a:solidFill>
                <a:latin typeface="Microsoft Sans Serif"/>
                <a:cs typeface="Microsoft Sans Serif"/>
              </a:rPr>
              <a:t>е</a:t>
            </a:r>
            <a:r>
              <a:rPr sz="7400" spc="-180" dirty="0">
                <a:solidFill>
                  <a:srgbClr val="90612E"/>
                </a:solidFill>
                <a:latin typeface="Microsoft Sans Serif"/>
                <a:cs typeface="Microsoft Sans Serif"/>
              </a:rPr>
              <a:t>ч</a:t>
            </a:r>
            <a:r>
              <a:rPr sz="7400" spc="-770" dirty="0">
                <a:solidFill>
                  <a:srgbClr val="90612E"/>
                </a:solidFill>
                <a:latin typeface="Microsoft Sans Serif"/>
                <a:cs typeface="Microsoft Sans Serif"/>
              </a:rPr>
              <a:t>е</a:t>
            </a:r>
            <a:r>
              <a:rPr sz="7400" spc="35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730" dirty="0">
                <a:solidFill>
                  <a:srgbClr val="90612E"/>
                </a:solidFill>
                <a:latin typeface="Microsoft Sans Serif"/>
                <a:cs typeface="Microsoft Sans Serif"/>
              </a:rPr>
              <a:t>—  </a:t>
            </a:r>
            <a:r>
              <a:rPr sz="7400" spc="-355" dirty="0">
                <a:solidFill>
                  <a:srgbClr val="90612E"/>
                </a:solidFill>
                <a:latin typeface="Microsoft Sans Serif"/>
                <a:cs typeface="Microsoft Sans Serif"/>
              </a:rPr>
              <a:t>Неколебим,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-459" dirty="0">
                <a:solidFill>
                  <a:srgbClr val="90612E"/>
                </a:solidFill>
                <a:latin typeface="Microsoft Sans Serif"/>
                <a:cs typeface="Microsoft Sans Serif"/>
              </a:rPr>
              <a:t>свободен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130" dirty="0">
                <a:solidFill>
                  <a:srgbClr val="90612E"/>
                </a:solidFill>
                <a:latin typeface="Microsoft Sans Serif"/>
                <a:cs typeface="Microsoft Sans Serif"/>
              </a:rPr>
              <a:t>и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-434" dirty="0">
                <a:solidFill>
                  <a:srgbClr val="90612E"/>
                </a:solidFill>
                <a:latin typeface="Microsoft Sans Serif"/>
                <a:cs typeface="Microsoft Sans Serif"/>
              </a:rPr>
              <a:t>беспечен,</a:t>
            </a:r>
            <a:endParaRPr sz="7400">
              <a:latin typeface="Microsoft Sans Serif"/>
              <a:cs typeface="Microsoft Sans Serif"/>
            </a:endParaRPr>
          </a:p>
          <a:p>
            <a:pPr marL="12700">
              <a:lnSpc>
                <a:spcPts val="7359"/>
              </a:lnSpc>
            </a:pPr>
            <a:r>
              <a:rPr sz="7400" spc="-340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7400" spc="-254" dirty="0">
                <a:solidFill>
                  <a:srgbClr val="90612E"/>
                </a:solidFill>
                <a:latin typeface="Microsoft Sans Serif"/>
                <a:cs typeface="Microsoft Sans Serif"/>
              </a:rPr>
              <a:t>р</a:t>
            </a:r>
            <a:r>
              <a:rPr sz="7400" spc="-565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7400" spc="-535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7400" spc="-95" dirty="0">
                <a:solidFill>
                  <a:srgbClr val="90612E"/>
                </a:solidFill>
                <a:latin typeface="Microsoft Sans Serif"/>
                <a:cs typeface="Microsoft Sans Serif"/>
              </a:rPr>
              <a:t>т</a:t>
            </a:r>
            <a:r>
              <a:rPr sz="7400" spc="-565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7400" spc="-300" dirty="0">
                <a:solidFill>
                  <a:srgbClr val="90612E"/>
                </a:solidFill>
                <a:latin typeface="Microsoft Sans Serif"/>
                <a:cs typeface="Microsoft Sans Serif"/>
              </a:rPr>
              <a:t>л</a:t>
            </a:r>
            <a:r>
              <a:rPr sz="7400" spc="-535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7400" spc="-730" dirty="0">
                <a:solidFill>
                  <a:srgbClr val="90612E"/>
                </a:solidFill>
                <a:latin typeface="Microsoft Sans Serif"/>
                <a:cs typeface="Microsoft Sans Serif"/>
              </a:rPr>
              <a:t>я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-425" dirty="0">
                <a:solidFill>
                  <a:srgbClr val="90612E"/>
                </a:solidFill>
                <a:latin typeface="Microsoft Sans Serif"/>
                <a:cs typeface="Microsoft Sans Serif"/>
              </a:rPr>
              <a:t>о</a:t>
            </a:r>
            <a:r>
              <a:rPr sz="7400" spc="35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100" dirty="0">
                <a:solidFill>
                  <a:srgbClr val="90612E"/>
                </a:solidFill>
                <a:latin typeface="Microsoft Sans Serif"/>
                <a:cs typeface="Microsoft Sans Serif"/>
              </a:rPr>
              <a:t>п</a:t>
            </a:r>
            <a:r>
              <a:rPr sz="7400" spc="-425" dirty="0">
                <a:solidFill>
                  <a:srgbClr val="90612E"/>
                </a:solidFill>
                <a:latin typeface="Microsoft Sans Serif"/>
                <a:cs typeface="Microsoft Sans Serif"/>
              </a:rPr>
              <a:t>о</a:t>
            </a:r>
            <a:r>
              <a:rPr sz="7400" spc="-459" dirty="0">
                <a:solidFill>
                  <a:srgbClr val="90612E"/>
                </a:solidFill>
                <a:latin typeface="Microsoft Sans Serif"/>
                <a:cs typeface="Microsoft Sans Serif"/>
              </a:rPr>
              <a:t>д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-535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7400" spc="-770" dirty="0">
                <a:solidFill>
                  <a:srgbClr val="90612E"/>
                </a:solidFill>
                <a:latin typeface="Microsoft Sans Serif"/>
                <a:cs typeface="Microsoft Sans Serif"/>
              </a:rPr>
              <a:t>е</a:t>
            </a:r>
            <a:r>
              <a:rPr sz="74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7400" spc="-525" dirty="0">
                <a:solidFill>
                  <a:srgbClr val="90612E"/>
                </a:solidFill>
                <a:latin typeface="Microsoft Sans Serif"/>
                <a:cs typeface="Microsoft Sans Serif"/>
              </a:rPr>
              <a:t>ь</a:t>
            </a:r>
            <a:r>
              <a:rPr sz="7400" spc="-434" dirty="0">
                <a:solidFill>
                  <a:srgbClr val="90612E"/>
                </a:solidFill>
                <a:latin typeface="Microsoft Sans Serif"/>
                <a:cs typeface="Microsoft Sans Serif"/>
              </a:rPr>
              <a:t>ю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-465" dirty="0">
                <a:solidFill>
                  <a:srgbClr val="90612E"/>
                </a:solidFill>
                <a:latin typeface="Microsoft Sans Serif"/>
                <a:cs typeface="Microsoft Sans Serif"/>
              </a:rPr>
              <a:t>д</a:t>
            </a:r>
            <a:r>
              <a:rPr sz="7400" spc="-254" dirty="0">
                <a:solidFill>
                  <a:srgbClr val="90612E"/>
                </a:solidFill>
                <a:latin typeface="Microsoft Sans Serif"/>
                <a:cs typeface="Microsoft Sans Serif"/>
              </a:rPr>
              <a:t>р</a:t>
            </a:r>
            <a:r>
              <a:rPr sz="7400" spc="35" dirty="0">
                <a:solidFill>
                  <a:srgbClr val="90612E"/>
                </a:solidFill>
                <a:latin typeface="Microsoft Sans Serif"/>
                <a:cs typeface="Microsoft Sans Serif"/>
              </a:rPr>
              <a:t>у</a:t>
            </a:r>
            <a:r>
              <a:rPr sz="7400" spc="-355" dirty="0">
                <a:solidFill>
                  <a:srgbClr val="90612E"/>
                </a:solidFill>
                <a:latin typeface="Microsoft Sans Serif"/>
                <a:cs typeface="Microsoft Sans Serif"/>
              </a:rPr>
              <a:t>ж</a:t>
            </a:r>
            <a:r>
              <a:rPr sz="74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7400" spc="-270" dirty="0">
                <a:solidFill>
                  <a:srgbClr val="90612E"/>
                </a:solidFill>
                <a:latin typeface="Microsoft Sans Serif"/>
                <a:cs typeface="Microsoft Sans Serif"/>
              </a:rPr>
              <a:t>ы</a:t>
            </a:r>
            <a:r>
              <a:rPr sz="7400" spc="-335" dirty="0">
                <a:solidFill>
                  <a:srgbClr val="90612E"/>
                </a:solidFill>
                <a:latin typeface="Microsoft Sans Serif"/>
                <a:cs typeface="Microsoft Sans Serif"/>
              </a:rPr>
              <a:t>х</a:t>
            </a:r>
            <a:r>
              <a:rPr sz="74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400" spc="-295" dirty="0">
                <a:solidFill>
                  <a:srgbClr val="90612E"/>
                </a:solidFill>
                <a:latin typeface="Microsoft Sans Serif"/>
                <a:cs typeface="Microsoft Sans Serif"/>
              </a:rPr>
              <a:t>м</a:t>
            </a:r>
            <a:r>
              <a:rPr sz="7400" spc="35" dirty="0">
                <a:solidFill>
                  <a:srgbClr val="90612E"/>
                </a:solidFill>
                <a:latin typeface="Microsoft Sans Serif"/>
                <a:cs typeface="Microsoft Sans Serif"/>
              </a:rPr>
              <a:t>у</a:t>
            </a:r>
            <a:r>
              <a:rPr sz="7400" spc="-220" dirty="0">
                <a:solidFill>
                  <a:srgbClr val="90612E"/>
                </a:solidFill>
                <a:latin typeface="Microsoft Sans Serif"/>
                <a:cs typeface="Microsoft Sans Serif"/>
              </a:rPr>
              <a:t>з</a:t>
            </a:r>
            <a:r>
              <a:rPr sz="7400" spc="-430" dirty="0">
                <a:solidFill>
                  <a:srgbClr val="90612E"/>
                </a:solidFill>
                <a:latin typeface="Microsoft Sans Serif"/>
                <a:cs typeface="Microsoft Sans Serif"/>
              </a:rPr>
              <a:t>.</a:t>
            </a:r>
            <a:endParaRPr sz="74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751950" y="7063458"/>
            <a:ext cx="4754245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spc="-254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6600" spc="-385" dirty="0">
                <a:solidFill>
                  <a:srgbClr val="90612E"/>
                </a:solidFill>
                <a:latin typeface="Microsoft Sans Serif"/>
                <a:cs typeface="Microsoft Sans Serif"/>
              </a:rPr>
              <a:t>.</a:t>
            </a:r>
            <a:r>
              <a:rPr sz="6600" spc="-300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6600" spc="-385" dirty="0">
                <a:solidFill>
                  <a:srgbClr val="90612E"/>
                </a:solidFill>
                <a:latin typeface="Microsoft Sans Serif"/>
                <a:cs typeface="Microsoft Sans Serif"/>
              </a:rPr>
              <a:t>.</a:t>
            </a:r>
            <a:r>
              <a:rPr sz="6600" spc="-105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6600" spc="-95" dirty="0">
                <a:solidFill>
                  <a:srgbClr val="90612E"/>
                </a:solidFill>
                <a:latin typeface="Microsoft Sans Serif"/>
                <a:cs typeface="Microsoft Sans Serif"/>
              </a:rPr>
              <a:t>П</a:t>
            </a:r>
            <a:r>
              <a:rPr sz="6600" spc="35" dirty="0">
                <a:solidFill>
                  <a:srgbClr val="90612E"/>
                </a:solidFill>
                <a:latin typeface="Microsoft Sans Serif"/>
                <a:cs typeface="Microsoft Sans Serif"/>
              </a:rPr>
              <a:t>у</a:t>
            </a:r>
            <a:r>
              <a:rPr sz="66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ш</a:t>
            </a:r>
            <a:r>
              <a:rPr sz="6600" spc="-95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6600" spc="114" dirty="0">
                <a:solidFill>
                  <a:srgbClr val="90612E"/>
                </a:solidFill>
                <a:latin typeface="Microsoft Sans Serif"/>
                <a:cs typeface="Microsoft Sans Serif"/>
              </a:rPr>
              <a:t>и</a:t>
            </a:r>
            <a:r>
              <a:rPr sz="66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endParaRPr sz="66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457200" y="258469"/>
            <a:ext cx="16992599" cy="24878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8000" spc="15" dirty="0" smtClean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    Александр Сергеевич Пушкин 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8000" spc="15" dirty="0" smtClean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и его друзья</a:t>
            </a:r>
            <a:endParaRPr sz="8000" dirty="0">
              <a:latin typeface="Mistral" panose="03090702030407020403" pitchFamily="66" charset="0"/>
              <a:cs typeface="Lucida Sans Unicode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4735751" y="0"/>
            <a:ext cx="3552825" cy="464184"/>
          </a:xfrm>
          <a:custGeom>
            <a:avLst/>
            <a:gdLst/>
            <a:ahLst/>
            <a:cxnLst/>
            <a:rect l="l" t="t" r="r" b="b"/>
            <a:pathLst>
              <a:path w="3552825" h="464184">
                <a:moveTo>
                  <a:pt x="3552246" y="463666"/>
                </a:moveTo>
                <a:lnTo>
                  <a:pt x="3552246" y="0"/>
                </a:lnTo>
                <a:lnTo>
                  <a:pt x="0" y="0"/>
                </a:lnTo>
                <a:lnTo>
                  <a:pt x="69556" y="39736"/>
                </a:lnTo>
                <a:lnTo>
                  <a:pt x="110805" y="60664"/>
                </a:lnTo>
                <a:lnTo>
                  <a:pt x="150678" y="79360"/>
                </a:lnTo>
                <a:lnTo>
                  <a:pt x="188754" y="95937"/>
                </a:lnTo>
                <a:lnTo>
                  <a:pt x="224613" y="110508"/>
                </a:lnTo>
                <a:lnTo>
                  <a:pt x="287993" y="134075"/>
                </a:lnTo>
                <a:lnTo>
                  <a:pt x="355902" y="157177"/>
                </a:lnTo>
                <a:lnTo>
                  <a:pt x="369612" y="162060"/>
                </a:lnTo>
                <a:lnTo>
                  <a:pt x="420981" y="176220"/>
                </a:lnTo>
                <a:lnTo>
                  <a:pt x="481732" y="190245"/>
                </a:lnTo>
                <a:lnTo>
                  <a:pt x="519023" y="198403"/>
                </a:lnTo>
                <a:lnTo>
                  <a:pt x="560463" y="207226"/>
                </a:lnTo>
                <a:lnTo>
                  <a:pt x="605706" y="216635"/>
                </a:lnTo>
                <a:lnTo>
                  <a:pt x="654408" y="226555"/>
                </a:lnTo>
                <a:lnTo>
                  <a:pt x="706221" y="236910"/>
                </a:lnTo>
                <a:lnTo>
                  <a:pt x="760802" y="247625"/>
                </a:lnTo>
                <a:lnTo>
                  <a:pt x="817804" y="258622"/>
                </a:lnTo>
                <a:lnTo>
                  <a:pt x="876881" y="269826"/>
                </a:lnTo>
                <a:lnTo>
                  <a:pt x="937688" y="281161"/>
                </a:lnTo>
                <a:lnTo>
                  <a:pt x="999880" y="292550"/>
                </a:lnTo>
                <a:lnTo>
                  <a:pt x="1063110" y="303918"/>
                </a:lnTo>
                <a:lnTo>
                  <a:pt x="1127034" y="315189"/>
                </a:lnTo>
                <a:lnTo>
                  <a:pt x="1191305" y="326286"/>
                </a:lnTo>
                <a:lnTo>
                  <a:pt x="1255578" y="337134"/>
                </a:lnTo>
                <a:lnTo>
                  <a:pt x="1319508" y="347656"/>
                </a:lnTo>
                <a:lnTo>
                  <a:pt x="1382748" y="357777"/>
                </a:lnTo>
                <a:lnTo>
                  <a:pt x="1444954" y="367420"/>
                </a:lnTo>
                <a:lnTo>
                  <a:pt x="1505779" y="376509"/>
                </a:lnTo>
                <a:lnTo>
                  <a:pt x="1564879" y="384968"/>
                </a:lnTo>
                <a:lnTo>
                  <a:pt x="1621906" y="392722"/>
                </a:lnTo>
                <a:lnTo>
                  <a:pt x="1676517" y="399693"/>
                </a:lnTo>
                <a:lnTo>
                  <a:pt x="1728365" y="405807"/>
                </a:lnTo>
                <a:lnTo>
                  <a:pt x="1777104" y="410987"/>
                </a:lnTo>
                <a:lnTo>
                  <a:pt x="1822389" y="415156"/>
                </a:lnTo>
                <a:lnTo>
                  <a:pt x="1863875" y="418239"/>
                </a:lnTo>
                <a:lnTo>
                  <a:pt x="2090301" y="427260"/>
                </a:lnTo>
                <a:lnTo>
                  <a:pt x="2187835" y="430850"/>
                </a:lnTo>
                <a:lnTo>
                  <a:pt x="2240391" y="432752"/>
                </a:lnTo>
                <a:lnTo>
                  <a:pt x="2295171" y="434705"/>
                </a:lnTo>
                <a:lnTo>
                  <a:pt x="2351951" y="436697"/>
                </a:lnTo>
                <a:lnTo>
                  <a:pt x="2410503" y="438715"/>
                </a:lnTo>
                <a:lnTo>
                  <a:pt x="2470601" y="440744"/>
                </a:lnTo>
                <a:lnTo>
                  <a:pt x="2532021" y="442771"/>
                </a:lnTo>
                <a:lnTo>
                  <a:pt x="2594535" y="444782"/>
                </a:lnTo>
                <a:lnTo>
                  <a:pt x="2657919" y="446763"/>
                </a:lnTo>
                <a:lnTo>
                  <a:pt x="2721945" y="448702"/>
                </a:lnTo>
                <a:lnTo>
                  <a:pt x="2786388" y="450583"/>
                </a:lnTo>
                <a:lnTo>
                  <a:pt x="2851023" y="452394"/>
                </a:lnTo>
                <a:lnTo>
                  <a:pt x="2915622" y="454121"/>
                </a:lnTo>
                <a:lnTo>
                  <a:pt x="2979960" y="455750"/>
                </a:lnTo>
                <a:lnTo>
                  <a:pt x="3043812" y="457267"/>
                </a:lnTo>
                <a:lnTo>
                  <a:pt x="3106950" y="458660"/>
                </a:lnTo>
                <a:lnTo>
                  <a:pt x="3169150" y="459913"/>
                </a:lnTo>
                <a:lnTo>
                  <a:pt x="3230185" y="461014"/>
                </a:lnTo>
                <a:lnTo>
                  <a:pt x="3289829" y="461949"/>
                </a:lnTo>
                <a:lnTo>
                  <a:pt x="3347856" y="462704"/>
                </a:lnTo>
                <a:lnTo>
                  <a:pt x="3404041" y="463265"/>
                </a:lnTo>
                <a:lnTo>
                  <a:pt x="3458157" y="463620"/>
                </a:lnTo>
                <a:lnTo>
                  <a:pt x="3552246" y="463666"/>
                </a:lnTo>
                <a:close/>
              </a:path>
            </a:pathLst>
          </a:custGeom>
          <a:solidFill>
            <a:srgbClr val="C36E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/>
          <p:cNvSpPr txBox="1"/>
          <p:nvPr/>
        </p:nvSpPr>
        <p:spPr>
          <a:xfrm>
            <a:off x="9601200" y="4381500"/>
            <a:ext cx="7620000" cy="35291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5199"/>
              </a:lnSpc>
              <a:spcBef>
                <a:spcPts val="100"/>
              </a:spcBef>
              <a:tabLst>
                <a:tab pos="707390" algn="l"/>
              </a:tabLst>
            </a:pPr>
            <a:r>
              <a:rPr lang="ru-RU" sz="3200" spc="-200" dirty="0" smtClean="0">
                <a:solidFill>
                  <a:srgbClr val="57452B"/>
                </a:solidFill>
                <a:latin typeface="Lucida Sans Unicode"/>
                <a:cs typeface="Lucida Sans Unicode"/>
              </a:rPr>
              <a:t>	</a:t>
            </a:r>
            <a:r>
              <a:rPr lang="ru-RU" sz="4000" spc="-200" dirty="0" smtClean="0">
                <a:solidFill>
                  <a:srgbClr val="57452B"/>
                </a:solidFill>
                <a:latin typeface="Lucida Sans Unicode"/>
                <a:cs typeface="Lucida Sans Unicode"/>
              </a:rPr>
              <a:t>Среди лицеистов у А.С. Пушкина было трое близких друзей: Иван </a:t>
            </a:r>
            <a:r>
              <a:rPr lang="ru-RU" sz="4000" spc="-200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Пущин</a:t>
            </a:r>
            <a:r>
              <a:rPr lang="ru-RU" sz="4000" spc="-200" dirty="0" smtClean="0">
                <a:solidFill>
                  <a:srgbClr val="57452B"/>
                </a:solidFill>
                <a:latin typeface="Lucida Sans Unicode"/>
                <a:cs typeface="Lucida Sans Unicode"/>
              </a:rPr>
              <a:t>, Вильгельм Кюхельбекер и Антон </a:t>
            </a:r>
            <a:r>
              <a:rPr lang="ru-RU" sz="4000" spc="-200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Дельвиг</a:t>
            </a:r>
            <a:r>
              <a:rPr lang="ru-RU" sz="4000" spc="-200" dirty="0" smtClean="0">
                <a:solidFill>
                  <a:srgbClr val="57452B"/>
                </a:solidFill>
                <a:latin typeface="Lucida Sans Unicode"/>
                <a:cs typeface="Lucida Sans Unicode"/>
              </a:rPr>
              <a:t>. </a:t>
            </a:r>
            <a:r>
              <a:rPr lang="ru-RU" sz="4000" spc="-200" dirty="0" smtClean="0">
                <a:solidFill>
                  <a:srgbClr val="57452B"/>
                </a:solidFill>
                <a:latin typeface="Lucida Sans Unicode"/>
                <a:cs typeface="Lucida Sans Unicode"/>
              </a:rPr>
              <a:t>У каждого было своё прозвище.</a:t>
            </a:r>
            <a:endParaRPr lang="ru-RU" sz="4000" spc="-25" dirty="0" smtClean="0">
              <a:solidFill>
                <a:srgbClr val="57452B"/>
              </a:solidFill>
              <a:latin typeface="Lucida Sans Unicode"/>
              <a:cs typeface="Lucida Sans Unicode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334375" cy="10287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736" y="3381166"/>
            <a:ext cx="8153400" cy="519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425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8331834" cy="10287000"/>
            <a:chOff x="0" y="0"/>
            <a:chExt cx="8331834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7389889"/>
              <a:ext cx="3318510" cy="2897505"/>
            </a:xfrm>
            <a:custGeom>
              <a:avLst/>
              <a:gdLst/>
              <a:ahLst/>
              <a:cxnLst/>
              <a:rect l="l" t="t" r="r" b="b"/>
              <a:pathLst>
                <a:path w="3318510" h="2897504">
                  <a:moveTo>
                    <a:pt x="3317998" y="2743635"/>
                  </a:moveTo>
                  <a:lnTo>
                    <a:pt x="3317240" y="2790783"/>
                  </a:lnTo>
                  <a:lnTo>
                    <a:pt x="3315639" y="2837928"/>
                  </a:lnTo>
                  <a:lnTo>
                    <a:pt x="3313148" y="2885040"/>
                  </a:lnTo>
                  <a:lnTo>
                    <a:pt x="3312269" y="2897110"/>
                  </a:lnTo>
                  <a:lnTo>
                    <a:pt x="0" y="2897110"/>
                  </a:lnTo>
                  <a:lnTo>
                    <a:pt x="0" y="303457"/>
                  </a:lnTo>
                  <a:lnTo>
                    <a:pt x="37739" y="282858"/>
                  </a:lnTo>
                  <a:lnTo>
                    <a:pt x="87530" y="256645"/>
                  </a:lnTo>
                  <a:lnTo>
                    <a:pt x="136683" y="231757"/>
                  </a:lnTo>
                  <a:lnTo>
                    <a:pt x="185235" y="208186"/>
                  </a:lnTo>
                  <a:lnTo>
                    <a:pt x="233224" y="185924"/>
                  </a:lnTo>
                  <a:lnTo>
                    <a:pt x="280687" y="164964"/>
                  </a:lnTo>
                  <a:lnTo>
                    <a:pt x="327663" y="145297"/>
                  </a:lnTo>
                  <a:lnTo>
                    <a:pt x="374188" y="126916"/>
                  </a:lnTo>
                  <a:lnTo>
                    <a:pt x="420301" y="109811"/>
                  </a:lnTo>
                  <a:lnTo>
                    <a:pt x="466039" y="93976"/>
                  </a:lnTo>
                  <a:lnTo>
                    <a:pt x="511439" y="79403"/>
                  </a:lnTo>
                  <a:lnTo>
                    <a:pt x="556540" y="66083"/>
                  </a:lnTo>
                  <a:lnTo>
                    <a:pt x="601379" y="54008"/>
                  </a:lnTo>
                  <a:lnTo>
                    <a:pt x="645993" y="43170"/>
                  </a:lnTo>
                  <a:lnTo>
                    <a:pt x="690421" y="33562"/>
                  </a:lnTo>
                  <a:lnTo>
                    <a:pt x="734700" y="25176"/>
                  </a:lnTo>
                  <a:lnTo>
                    <a:pt x="778867" y="18003"/>
                  </a:lnTo>
                  <a:lnTo>
                    <a:pt x="822961" y="12035"/>
                  </a:lnTo>
                  <a:lnTo>
                    <a:pt x="867018" y="7265"/>
                  </a:lnTo>
                  <a:lnTo>
                    <a:pt x="911077" y="3684"/>
                  </a:lnTo>
                  <a:lnTo>
                    <a:pt x="955176" y="1285"/>
                  </a:lnTo>
                  <a:lnTo>
                    <a:pt x="999351" y="60"/>
                  </a:lnTo>
                  <a:lnTo>
                    <a:pt x="1043640" y="0"/>
                  </a:lnTo>
                  <a:lnTo>
                    <a:pt x="1088082" y="1097"/>
                  </a:lnTo>
                  <a:lnTo>
                    <a:pt x="1132714" y="3344"/>
                  </a:lnTo>
                  <a:lnTo>
                    <a:pt x="1177573" y="6732"/>
                  </a:lnTo>
                  <a:lnTo>
                    <a:pt x="1222697" y="11255"/>
                  </a:lnTo>
                  <a:lnTo>
                    <a:pt x="1268124" y="16902"/>
                  </a:lnTo>
                  <a:lnTo>
                    <a:pt x="1313891" y="23668"/>
                  </a:lnTo>
                  <a:lnTo>
                    <a:pt x="1360036" y="31543"/>
                  </a:lnTo>
                  <a:lnTo>
                    <a:pt x="1406597" y="40519"/>
                  </a:lnTo>
                  <a:lnTo>
                    <a:pt x="1453611" y="50590"/>
                  </a:lnTo>
                  <a:lnTo>
                    <a:pt x="1501117" y="61745"/>
                  </a:lnTo>
                  <a:lnTo>
                    <a:pt x="1549151" y="73979"/>
                  </a:lnTo>
                  <a:lnTo>
                    <a:pt x="1597751" y="87282"/>
                  </a:lnTo>
                  <a:lnTo>
                    <a:pt x="1646955" y="101647"/>
                  </a:lnTo>
                  <a:lnTo>
                    <a:pt x="1696801" y="117066"/>
                  </a:lnTo>
                  <a:lnTo>
                    <a:pt x="1747326" y="133531"/>
                  </a:lnTo>
                  <a:lnTo>
                    <a:pt x="1798568" y="151033"/>
                  </a:lnTo>
                  <a:lnTo>
                    <a:pt x="1850564" y="169565"/>
                  </a:lnTo>
                  <a:lnTo>
                    <a:pt x="1899157" y="187922"/>
                  </a:lnTo>
                  <a:lnTo>
                    <a:pt x="1947140" y="207428"/>
                  </a:lnTo>
                  <a:lnTo>
                    <a:pt x="1994497" y="228056"/>
                  </a:lnTo>
                  <a:lnTo>
                    <a:pt x="2041213" y="249782"/>
                  </a:lnTo>
                  <a:lnTo>
                    <a:pt x="2087273" y="272578"/>
                  </a:lnTo>
                  <a:lnTo>
                    <a:pt x="2132660" y="296419"/>
                  </a:lnTo>
                  <a:lnTo>
                    <a:pt x="2177361" y="321280"/>
                  </a:lnTo>
                  <a:lnTo>
                    <a:pt x="2221359" y="347134"/>
                  </a:lnTo>
                  <a:lnTo>
                    <a:pt x="2264640" y="373956"/>
                  </a:lnTo>
                  <a:lnTo>
                    <a:pt x="2307188" y="401720"/>
                  </a:lnTo>
                  <a:lnTo>
                    <a:pt x="2348988" y="430400"/>
                  </a:lnTo>
                  <a:lnTo>
                    <a:pt x="2390024" y="459971"/>
                  </a:lnTo>
                  <a:lnTo>
                    <a:pt x="2430282" y="490407"/>
                  </a:lnTo>
                  <a:lnTo>
                    <a:pt x="2469746" y="521681"/>
                  </a:lnTo>
                  <a:lnTo>
                    <a:pt x="2508401" y="553768"/>
                  </a:lnTo>
                  <a:lnTo>
                    <a:pt x="2546231" y="586643"/>
                  </a:lnTo>
                  <a:lnTo>
                    <a:pt x="2583221" y="620279"/>
                  </a:lnTo>
                  <a:lnTo>
                    <a:pt x="2619357" y="654651"/>
                  </a:lnTo>
                  <a:lnTo>
                    <a:pt x="2654622" y="689733"/>
                  </a:lnTo>
                  <a:lnTo>
                    <a:pt x="2689001" y="725499"/>
                  </a:lnTo>
                  <a:lnTo>
                    <a:pt x="2722480" y="761923"/>
                  </a:lnTo>
                  <a:lnTo>
                    <a:pt x="2755043" y="798980"/>
                  </a:lnTo>
                  <a:lnTo>
                    <a:pt x="2786674" y="836643"/>
                  </a:lnTo>
                  <a:lnTo>
                    <a:pt x="2817358" y="874887"/>
                  </a:lnTo>
                  <a:lnTo>
                    <a:pt x="2847081" y="913687"/>
                  </a:lnTo>
                  <a:lnTo>
                    <a:pt x="2875826" y="953016"/>
                  </a:lnTo>
                  <a:lnTo>
                    <a:pt x="2903579" y="992848"/>
                  </a:lnTo>
                  <a:lnTo>
                    <a:pt x="2930324" y="1033159"/>
                  </a:lnTo>
                  <a:lnTo>
                    <a:pt x="2956046" y="1073921"/>
                  </a:lnTo>
                  <a:lnTo>
                    <a:pt x="2980729" y="1115109"/>
                  </a:lnTo>
                  <a:lnTo>
                    <a:pt x="3004359" y="1156698"/>
                  </a:lnTo>
                  <a:lnTo>
                    <a:pt x="3026920" y="1198661"/>
                  </a:lnTo>
                  <a:lnTo>
                    <a:pt x="3048397" y="1240974"/>
                  </a:lnTo>
                  <a:lnTo>
                    <a:pt x="3068775" y="1283609"/>
                  </a:lnTo>
                  <a:lnTo>
                    <a:pt x="3088038" y="1326541"/>
                  </a:lnTo>
                  <a:lnTo>
                    <a:pt x="3106171" y="1369745"/>
                  </a:lnTo>
                  <a:lnTo>
                    <a:pt x="3123158" y="1413195"/>
                  </a:lnTo>
                  <a:lnTo>
                    <a:pt x="3138985" y="1456865"/>
                  </a:lnTo>
                  <a:lnTo>
                    <a:pt x="3153637" y="1500728"/>
                  </a:lnTo>
                  <a:lnTo>
                    <a:pt x="3167097" y="1544760"/>
                  </a:lnTo>
                  <a:lnTo>
                    <a:pt x="3179351" y="1588934"/>
                  </a:lnTo>
                  <a:lnTo>
                    <a:pt x="3190383" y="1633225"/>
                  </a:lnTo>
                  <a:lnTo>
                    <a:pt x="3200178" y="1677607"/>
                  </a:lnTo>
                  <a:lnTo>
                    <a:pt x="3208722" y="1722054"/>
                  </a:lnTo>
                  <a:lnTo>
                    <a:pt x="3215997" y="1766540"/>
                  </a:lnTo>
                  <a:lnTo>
                    <a:pt x="3266275" y="2100114"/>
                  </a:lnTo>
                  <a:lnTo>
                    <a:pt x="3284071" y="2233427"/>
                  </a:lnTo>
                  <a:lnTo>
                    <a:pt x="3294601" y="2324143"/>
                  </a:lnTo>
                  <a:lnTo>
                    <a:pt x="3303629" y="2416050"/>
                  </a:lnTo>
                  <a:lnTo>
                    <a:pt x="3307463" y="2462375"/>
                  </a:lnTo>
                  <a:lnTo>
                    <a:pt x="3310781" y="2508908"/>
                  </a:lnTo>
                  <a:lnTo>
                    <a:pt x="3313536" y="2555618"/>
                  </a:lnTo>
                  <a:lnTo>
                    <a:pt x="3315682" y="2602476"/>
                  </a:lnTo>
                  <a:lnTo>
                    <a:pt x="3317173" y="2649452"/>
                  </a:lnTo>
                  <a:lnTo>
                    <a:pt x="3317960" y="2696515"/>
                  </a:lnTo>
                  <a:lnTo>
                    <a:pt x="3317998" y="2743635"/>
                  </a:lnTo>
                  <a:close/>
                </a:path>
              </a:pathLst>
            </a:custGeom>
            <a:solidFill>
              <a:srgbClr val="CCA8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8496324"/>
              <a:ext cx="3195320" cy="1790700"/>
            </a:xfrm>
            <a:custGeom>
              <a:avLst/>
              <a:gdLst/>
              <a:ahLst/>
              <a:cxnLst/>
              <a:rect l="l" t="t" r="r" b="b"/>
              <a:pathLst>
                <a:path w="3195320" h="1790700">
                  <a:moveTo>
                    <a:pt x="3194796" y="1790674"/>
                  </a:moveTo>
                  <a:lnTo>
                    <a:pt x="0" y="1790674"/>
                  </a:lnTo>
                  <a:lnTo>
                    <a:pt x="0" y="1687151"/>
                  </a:lnTo>
                  <a:lnTo>
                    <a:pt x="10195" y="1642156"/>
                  </a:lnTo>
                  <a:lnTo>
                    <a:pt x="23017" y="1589130"/>
                  </a:lnTo>
                  <a:lnTo>
                    <a:pt x="36707" y="1535830"/>
                  </a:lnTo>
                  <a:lnTo>
                    <a:pt x="51243" y="1482348"/>
                  </a:lnTo>
                  <a:lnTo>
                    <a:pt x="66604" y="1428777"/>
                  </a:lnTo>
                  <a:lnTo>
                    <a:pt x="82766" y="1375208"/>
                  </a:lnTo>
                  <a:lnTo>
                    <a:pt x="99709" y="1321732"/>
                  </a:lnTo>
                  <a:lnTo>
                    <a:pt x="117411" y="1268441"/>
                  </a:lnTo>
                  <a:lnTo>
                    <a:pt x="135850" y="1215428"/>
                  </a:lnTo>
                  <a:lnTo>
                    <a:pt x="155004" y="1162783"/>
                  </a:lnTo>
                  <a:lnTo>
                    <a:pt x="174851" y="1110599"/>
                  </a:lnTo>
                  <a:lnTo>
                    <a:pt x="195369" y="1058967"/>
                  </a:lnTo>
                  <a:lnTo>
                    <a:pt x="216537" y="1007979"/>
                  </a:lnTo>
                  <a:lnTo>
                    <a:pt x="238333" y="957727"/>
                  </a:lnTo>
                  <a:lnTo>
                    <a:pt x="260734" y="908302"/>
                  </a:lnTo>
                  <a:lnTo>
                    <a:pt x="283720" y="859796"/>
                  </a:lnTo>
                  <a:lnTo>
                    <a:pt x="307268" y="812302"/>
                  </a:lnTo>
                  <a:lnTo>
                    <a:pt x="331356" y="765910"/>
                  </a:lnTo>
                  <a:lnTo>
                    <a:pt x="355963" y="720713"/>
                  </a:lnTo>
                  <a:lnTo>
                    <a:pt x="381067" y="676802"/>
                  </a:lnTo>
                  <a:lnTo>
                    <a:pt x="406646" y="634269"/>
                  </a:lnTo>
                  <a:lnTo>
                    <a:pt x="432678" y="593205"/>
                  </a:lnTo>
                  <a:lnTo>
                    <a:pt x="459141" y="553703"/>
                  </a:lnTo>
                  <a:lnTo>
                    <a:pt x="486013" y="515854"/>
                  </a:lnTo>
                  <a:lnTo>
                    <a:pt x="513274" y="479750"/>
                  </a:lnTo>
                  <a:lnTo>
                    <a:pt x="540900" y="445482"/>
                  </a:lnTo>
                  <a:lnTo>
                    <a:pt x="568870" y="413143"/>
                  </a:lnTo>
                  <a:lnTo>
                    <a:pt x="597162" y="382824"/>
                  </a:lnTo>
                  <a:lnTo>
                    <a:pt x="625754" y="354617"/>
                  </a:lnTo>
                  <a:lnTo>
                    <a:pt x="654625" y="328613"/>
                  </a:lnTo>
                  <a:lnTo>
                    <a:pt x="713115" y="283584"/>
                  </a:lnTo>
                  <a:lnTo>
                    <a:pt x="794574" y="234650"/>
                  </a:lnTo>
                  <a:lnTo>
                    <a:pt x="845424" y="206453"/>
                  </a:lnTo>
                  <a:lnTo>
                    <a:pt x="895313" y="180136"/>
                  </a:lnTo>
                  <a:lnTo>
                    <a:pt x="944317" y="155683"/>
                  </a:lnTo>
                  <a:lnTo>
                    <a:pt x="992508" y="133076"/>
                  </a:lnTo>
                  <a:lnTo>
                    <a:pt x="1039962" y="112301"/>
                  </a:lnTo>
                  <a:lnTo>
                    <a:pt x="1086753" y="93341"/>
                  </a:lnTo>
                  <a:lnTo>
                    <a:pt x="1132953" y="76180"/>
                  </a:lnTo>
                  <a:lnTo>
                    <a:pt x="1178638" y="60802"/>
                  </a:lnTo>
                  <a:lnTo>
                    <a:pt x="1223882" y="47192"/>
                  </a:lnTo>
                  <a:lnTo>
                    <a:pt x="1268758" y="35332"/>
                  </a:lnTo>
                  <a:lnTo>
                    <a:pt x="1313341" y="25208"/>
                  </a:lnTo>
                  <a:lnTo>
                    <a:pt x="1357705" y="16802"/>
                  </a:lnTo>
                  <a:lnTo>
                    <a:pt x="1401924" y="10100"/>
                  </a:lnTo>
                  <a:lnTo>
                    <a:pt x="1446072" y="5084"/>
                  </a:lnTo>
                  <a:lnTo>
                    <a:pt x="1490222" y="1740"/>
                  </a:lnTo>
                  <a:lnTo>
                    <a:pt x="1534450" y="50"/>
                  </a:lnTo>
                  <a:lnTo>
                    <a:pt x="1578829" y="0"/>
                  </a:lnTo>
                  <a:lnTo>
                    <a:pt x="1623433" y="1572"/>
                  </a:lnTo>
                  <a:lnTo>
                    <a:pt x="1668337" y="4750"/>
                  </a:lnTo>
                  <a:lnTo>
                    <a:pt x="1713614" y="9520"/>
                  </a:lnTo>
                  <a:lnTo>
                    <a:pt x="1759339" y="15865"/>
                  </a:lnTo>
                  <a:lnTo>
                    <a:pt x="1805585" y="23768"/>
                  </a:lnTo>
                  <a:lnTo>
                    <a:pt x="1852427" y="33214"/>
                  </a:lnTo>
                  <a:lnTo>
                    <a:pt x="1899939" y="44186"/>
                  </a:lnTo>
                  <a:lnTo>
                    <a:pt x="1948195" y="56669"/>
                  </a:lnTo>
                  <a:lnTo>
                    <a:pt x="1997268" y="70647"/>
                  </a:lnTo>
                  <a:lnTo>
                    <a:pt x="2047234" y="86104"/>
                  </a:lnTo>
                  <a:lnTo>
                    <a:pt x="2098166" y="103022"/>
                  </a:lnTo>
                  <a:lnTo>
                    <a:pt x="2150137" y="121388"/>
                  </a:lnTo>
                  <a:lnTo>
                    <a:pt x="2197478" y="139511"/>
                  </a:lnTo>
                  <a:lnTo>
                    <a:pt x="2243995" y="159152"/>
                  </a:lnTo>
                  <a:lnTo>
                    <a:pt x="2289663" y="180263"/>
                  </a:lnTo>
                  <a:lnTo>
                    <a:pt x="2334452" y="202799"/>
                  </a:lnTo>
                  <a:lnTo>
                    <a:pt x="2378336" y="226712"/>
                  </a:lnTo>
                  <a:lnTo>
                    <a:pt x="2421287" y="251956"/>
                  </a:lnTo>
                  <a:lnTo>
                    <a:pt x="2463277" y="278484"/>
                  </a:lnTo>
                  <a:lnTo>
                    <a:pt x="2504279" y="306248"/>
                  </a:lnTo>
                  <a:lnTo>
                    <a:pt x="2544265" y="335203"/>
                  </a:lnTo>
                  <a:lnTo>
                    <a:pt x="2583208" y="365301"/>
                  </a:lnTo>
                  <a:lnTo>
                    <a:pt x="2621079" y="396495"/>
                  </a:lnTo>
                  <a:lnTo>
                    <a:pt x="2657852" y="428739"/>
                  </a:lnTo>
                  <a:lnTo>
                    <a:pt x="2693498" y="461987"/>
                  </a:lnTo>
                  <a:lnTo>
                    <a:pt x="2727991" y="496190"/>
                  </a:lnTo>
                  <a:lnTo>
                    <a:pt x="2761302" y="531303"/>
                  </a:lnTo>
                  <a:lnTo>
                    <a:pt x="2793404" y="567278"/>
                  </a:lnTo>
                  <a:lnTo>
                    <a:pt x="2824270" y="604069"/>
                  </a:lnTo>
                  <a:lnTo>
                    <a:pt x="2853871" y="641629"/>
                  </a:lnTo>
                  <a:lnTo>
                    <a:pt x="2882180" y="679911"/>
                  </a:lnTo>
                  <a:lnTo>
                    <a:pt x="2909170" y="718868"/>
                  </a:lnTo>
                  <a:lnTo>
                    <a:pt x="2934812" y="758454"/>
                  </a:lnTo>
                  <a:lnTo>
                    <a:pt x="2959080" y="798622"/>
                  </a:lnTo>
                  <a:lnTo>
                    <a:pt x="2981946" y="839325"/>
                  </a:lnTo>
                  <a:lnTo>
                    <a:pt x="3003381" y="880515"/>
                  </a:lnTo>
                  <a:lnTo>
                    <a:pt x="3023360" y="922147"/>
                  </a:lnTo>
                  <a:lnTo>
                    <a:pt x="3041853" y="964174"/>
                  </a:lnTo>
                  <a:lnTo>
                    <a:pt x="3058833" y="1006548"/>
                  </a:lnTo>
                  <a:lnTo>
                    <a:pt x="3074274" y="1049224"/>
                  </a:lnTo>
                  <a:lnTo>
                    <a:pt x="3088146" y="1092153"/>
                  </a:lnTo>
                  <a:lnTo>
                    <a:pt x="3100423" y="1135290"/>
                  </a:lnTo>
                  <a:lnTo>
                    <a:pt x="3111076" y="1178587"/>
                  </a:lnTo>
                  <a:lnTo>
                    <a:pt x="3120079" y="1221998"/>
                  </a:lnTo>
                  <a:lnTo>
                    <a:pt x="3127404" y="1265476"/>
                  </a:lnTo>
                  <a:lnTo>
                    <a:pt x="3164599" y="1512996"/>
                  </a:lnTo>
                  <a:lnTo>
                    <a:pt x="3176255" y="1600862"/>
                  </a:lnTo>
                  <a:lnTo>
                    <a:pt x="3181550" y="1645547"/>
                  </a:lnTo>
                  <a:lnTo>
                    <a:pt x="3186373" y="1690659"/>
                  </a:lnTo>
                  <a:lnTo>
                    <a:pt x="3190635" y="1736140"/>
                  </a:lnTo>
                  <a:lnTo>
                    <a:pt x="3194249" y="1781935"/>
                  </a:lnTo>
                  <a:lnTo>
                    <a:pt x="3194796" y="1790674"/>
                  </a:lnTo>
                  <a:close/>
                </a:path>
              </a:pathLst>
            </a:custGeom>
            <a:solidFill>
              <a:srgbClr val="D0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658809" y="1702648"/>
              <a:ext cx="6672580" cy="6877050"/>
            </a:xfrm>
            <a:custGeom>
              <a:avLst/>
              <a:gdLst/>
              <a:ahLst/>
              <a:cxnLst/>
              <a:rect l="l" t="t" r="r" b="b"/>
              <a:pathLst>
                <a:path w="6672579" h="6877050">
                  <a:moveTo>
                    <a:pt x="6466212" y="6877049"/>
                  </a:moveTo>
                  <a:lnTo>
                    <a:pt x="171973" y="6877049"/>
                  </a:lnTo>
                  <a:lnTo>
                    <a:pt x="140266" y="6707272"/>
                  </a:lnTo>
                  <a:lnTo>
                    <a:pt x="73088" y="6189344"/>
                  </a:lnTo>
                  <a:lnTo>
                    <a:pt x="12360" y="5310371"/>
                  </a:lnTo>
                  <a:lnTo>
                    <a:pt x="0" y="4057459"/>
                  </a:lnTo>
                  <a:lnTo>
                    <a:pt x="1086" y="3993376"/>
                  </a:lnTo>
                  <a:lnTo>
                    <a:pt x="2123" y="3929159"/>
                  </a:lnTo>
                  <a:lnTo>
                    <a:pt x="3111" y="3864827"/>
                  </a:lnTo>
                  <a:lnTo>
                    <a:pt x="4052" y="3800399"/>
                  </a:lnTo>
                  <a:lnTo>
                    <a:pt x="4946" y="3735894"/>
                  </a:lnTo>
                  <a:lnTo>
                    <a:pt x="5794" y="3671332"/>
                  </a:lnTo>
                  <a:lnTo>
                    <a:pt x="6597" y="3606731"/>
                  </a:lnTo>
                  <a:lnTo>
                    <a:pt x="7356" y="3542111"/>
                  </a:lnTo>
                  <a:lnTo>
                    <a:pt x="8119" y="3472910"/>
                  </a:lnTo>
                  <a:lnTo>
                    <a:pt x="8744" y="3412888"/>
                  </a:lnTo>
                  <a:lnTo>
                    <a:pt x="9375" y="3348325"/>
                  </a:lnTo>
                  <a:lnTo>
                    <a:pt x="9965" y="3283818"/>
                  </a:lnTo>
                  <a:lnTo>
                    <a:pt x="10515" y="3219388"/>
                  </a:lnTo>
                  <a:lnTo>
                    <a:pt x="11027" y="3155054"/>
                  </a:lnTo>
                  <a:lnTo>
                    <a:pt x="11500" y="3090833"/>
                  </a:lnTo>
                  <a:lnTo>
                    <a:pt x="11935" y="3026747"/>
                  </a:lnTo>
                  <a:lnTo>
                    <a:pt x="12334" y="2962813"/>
                  </a:lnTo>
                  <a:lnTo>
                    <a:pt x="12697" y="2899051"/>
                  </a:lnTo>
                  <a:lnTo>
                    <a:pt x="13026" y="2835480"/>
                  </a:lnTo>
                  <a:lnTo>
                    <a:pt x="13333" y="2768967"/>
                  </a:lnTo>
                  <a:lnTo>
                    <a:pt x="13605" y="2702576"/>
                  </a:lnTo>
                  <a:lnTo>
                    <a:pt x="14038" y="2572051"/>
                  </a:lnTo>
                  <a:lnTo>
                    <a:pt x="14312" y="2459139"/>
                  </a:lnTo>
                  <a:lnTo>
                    <a:pt x="14420" y="2397441"/>
                  </a:lnTo>
                  <a:lnTo>
                    <a:pt x="14500" y="2336087"/>
                  </a:lnTo>
                  <a:lnTo>
                    <a:pt x="14566" y="2139526"/>
                  </a:lnTo>
                  <a:lnTo>
                    <a:pt x="14440" y="1976261"/>
                  </a:lnTo>
                  <a:lnTo>
                    <a:pt x="14221" y="1854534"/>
                  </a:lnTo>
                  <a:lnTo>
                    <a:pt x="13947" y="1745682"/>
                  </a:lnTo>
                  <a:lnTo>
                    <a:pt x="13585" y="1633643"/>
                  </a:lnTo>
                  <a:lnTo>
                    <a:pt x="13156" y="1523974"/>
                  </a:lnTo>
                  <a:lnTo>
                    <a:pt x="12548" y="1394382"/>
                  </a:lnTo>
                  <a:lnTo>
                    <a:pt x="12058" y="1301687"/>
                  </a:lnTo>
                  <a:lnTo>
                    <a:pt x="11528" y="1210726"/>
                  </a:lnTo>
                  <a:lnTo>
                    <a:pt x="10895" y="1112073"/>
                  </a:lnTo>
                  <a:lnTo>
                    <a:pt x="10146" y="1005717"/>
                  </a:lnTo>
                  <a:lnTo>
                    <a:pt x="9180" y="879494"/>
                  </a:lnTo>
                  <a:lnTo>
                    <a:pt x="8095" y="750350"/>
                  </a:lnTo>
                  <a:lnTo>
                    <a:pt x="6994" y="629639"/>
                  </a:lnTo>
                  <a:lnTo>
                    <a:pt x="5530" y="481393"/>
                  </a:lnTo>
                  <a:lnTo>
                    <a:pt x="3771" y="317687"/>
                  </a:lnTo>
                  <a:lnTo>
                    <a:pt x="1468" y="119355"/>
                  </a:lnTo>
                  <a:lnTo>
                    <a:pt x="1375" y="110032"/>
                  </a:lnTo>
                  <a:lnTo>
                    <a:pt x="10060" y="67309"/>
                  </a:lnTo>
                  <a:lnTo>
                    <a:pt x="33706" y="32322"/>
                  </a:lnTo>
                  <a:lnTo>
                    <a:pt x="68703" y="8682"/>
                  </a:lnTo>
                  <a:lnTo>
                    <a:pt x="111438" y="0"/>
                  </a:lnTo>
                  <a:lnTo>
                    <a:pt x="1752823" y="16142"/>
                  </a:lnTo>
                  <a:lnTo>
                    <a:pt x="2308764" y="30678"/>
                  </a:lnTo>
                  <a:lnTo>
                    <a:pt x="4026402" y="74157"/>
                  </a:lnTo>
                  <a:lnTo>
                    <a:pt x="4527360" y="96130"/>
                  </a:lnTo>
                  <a:lnTo>
                    <a:pt x="4836588" y="115022"/>
                  </a:lnTo>
                  <a:lnTo>
                    <a:pt x="5076927" y="133561"/>
                  </a:lnTo>
                  <a:lnTo>
                    <a:pt x="5251053" y="149697"/>
                  </a:lnTo>
                  <a:lnTo>
                    <a:pt x="5418486" y="167913"/>
                  </a:lnTo>
                  <a:lnTo>
                    <a:pt x="5525749" y="181286"/>
                  </a:lnTo>
                  <a:lnTo>
                    <a:pt x="5629076" y="195696"/>
                  </a:lnTo>
                  <a:lnTo>
                    <a:pt x="5728083" y="211186"/>
                  </a:lnTo>
                  <a:lnTo>
                    <a:pt x="5775846" y="219351"/>
                  </a:lnTo>
                  <a:lnTo>
                    <a:pt x="5822385" y="227802"/>
                  </a:lnTo>
                  <a:lnTo>
                    <a:pt x="5867652" y="236545"/>
                  </a:lnTo>
                  <a:lnTo>
                    <a:pt x="5911598" y="245587"/>
                  </a:lnTo>
                  <a:lnTo>
                    <a:pt x="5954176" y="254932"/>
                  </a:lnTo>
                  <a:lnTo>
                    <a:pt x="5995338" y="264586"/>
                  </a:lnTo>
                  <a:lnTo>
                    <a:pt x="6035035" y="274554"/>
                  </a:lnTo>
                  <a:lnTo>
                    <a:pt x="6073220" y="284843"/>
                  </a:lnTo>
                  <a:lnTo>
                    <a:pt x="6109844" y="295458"/>
                  </a:lnTo>
                  <a:lnTo>
                    <a:pt x="6178219" y="317687"/>
                  </a:lnTo>
                  <a:lnTo>
                    <a:pt x="6239774" y="341286"/>
                  </a:lnTo>
                  <a:lnTo>
                    <a:pt x="6294127" y="366300"/>
                  </a:lnTo>
                  <a:lnTo>
                    <a:pt x="6340892" y="392773"/>
                  </a:lnTo>
                  <a:lnTo>
                    <a:pt x="6379685" y="420750"/>
                  </a:lnTo>
                  <a:lnTo>
                    <a:pt x="6410121" y="450275"/>
                  </a:lnTo>
                  <a:lnTo>
                    <a:pt x="6443599" y="504258"/>
                  </a:lnTo>
                  <a:lnTo>
                    <a:pt x="6465666" y="553060"/>
                  </a:lnTo>
                  <a:lnTo>
                    <a:pt x="6485818" y="605920"/>
                  </a:lnTo>
                  <a:lnTo>
                    <a:pt x="6504154" y="662791"/>
                  </a:lnTo>
                  <a:lnTo>
                    <a:pt x="6520775" y="723628"/>
                  </a:lnTo>
                  <a:lnTo>
                    <a:pt x="6535779" y="788385"/>
                  </a:lnTo>
                  <a:lnTo>
                    <a:pt x="6549266" y="857016"/>
                  </a:lnTo>
                  <a:lnTo>
                    <a:pt x="6561335" y="929476"/>
                  </a:lnTo>
                  <a:lnTo>
                    <a:pt x="6572085" y="1005717"/>
                  </a:lnTo>
                  <a:lnTo>
                    <a:pt x="6576997" y="1045242"/>
                  </a:lnTo>
                  <a:lnTo>
                    <a:pt x="6581617" y="1085696"/>
                  </a:lnTo>
                  <a:lnTo>
                    <a:pt x="6585957" y="1127072"/>
                  </a:lnTo>
                  <a:lnTo>
                    <a:pt x="6590029" y="1169364"/>
                  </a:lnTo>
                  <a:lnTo>
                    <a:pt x="6593846" y="1212569"/>
                  </a:lnTo>
                  <a:lnTo>
                    <a:pt x="6597420" y="1256678"/>
                  </a:lnTo>
                  <a:lnTo>
                    <a:pt x="6600764" y="1301687"/>
                  </a:lnTo>
                  <a:lnTo>
                    <a:pt x="6603890" y="1347591"/>
                  </a:lnTo>
                  <a:lnTo>
                    <a:pt x="6606811" y="1394382"/>
                  </a:lnTo>
                  <a:lnTo>
                    <a:pt x="6609539" y="1442057"/>
                  </a:lnTo>
                  <a:lnTo>
                    <a:pt x="6612086" y="1490608"/>
                  </a:lnTo>
                  <a:lnTo>
                    <a:pt x="6614465" y="1540030"/>
                  </a:lnTo>
                  <a:lnTo>
                    <a:pt x="6616689" y="1590317"/>
                  </a:lnTo>
                  <a:lnTo>
                    <a:pt x="6618769" y="1641464"/>
                  </a:lnTo>
                  <a:lnTo>
                    <a:pt x="6620718" y="1693465"/>
                  </a:lnTo>
                  <a:lnTo>
                    <a:pt x="6622549" y="1746314"/>
                  </a:lnTo>
                  <a:lnTo>
                    <a:pt x="6624274" y="1800006"/>
                  </a:lnTo>
                  <a:lnTo>
                    <a:pt x="6625905" y="1854534"/>
                  </a:lnTo>
                  <a:lnTo>
                    <a:pt x="6627454" y="1909894"/>
                  </a:lnTo>
                  <a:lnTo>
                    <a:pt x="6628935" y="1966078"/>
                  </a:lnTo>
                  <a:lnTo>
                    <a:pt x="6630360" y="2023082"/>
                  </a:lnTo>
                  <a:lnTo>
                    <a:pt x="6631741" y="2080900"/>
                  </a:lnTo>
                  <a:lnTo>
                    <a:pt x="6633090" y="2139526"/>
                  </a:lnTo>
                  <a:lnTo>
                    <a:pt x="6634420" y="2198954"/>
                  </a:lnTo>
                  <a:lnTo>
                    <a:pt x="6639798" y="2444576"/>
                  </a:lnTo>
                  <a:lnTo>
                    <a:pt x="6641219" y="2507930"/>
                  </a:lnTo>
                  <a:lnTo>
                    <a:pt x="6642695" y="2572051"/>
                  </a:lnTo>
                  <a:lnTo>
                    <a:pt x="6644239" y="2636935"/>
                  </a:lnTo>
                  <a:lnTo>
                    <a:pt x="6645863" y="2702576"/>
                  </a:lnTo>
                  <a:lnTo>
                    <a:pt x="6647666" y="2772120"/>
                  </a:lnTo>
                  <a:lnTo>
                    <a:pt x="6649403" y="2836103"/>
                  </a:lnTo>
                  <a:lnTo>
                    <a:pt x="6651342" y="2903979"/>
                  </a:lnTo>
                  <a:lnTo>
                    <a:pt x="6653412" y="2972588"/>
                  </a:lnTo>
                  <a:lnTo>
                    <a:pt x="6655624" y="3041925"/>
                  </a:lnTo>
                  <a:lnTo>
                    <a:pt x="6657990" y="3111984"/>
                  </a:lnTo>
                  <a:lnTo>
                    <a:pt x="6660524" y="3182759"/>
                  </a:lnTo>
                  <a:lnTo>
                    <a:pt x="6663238" y="3254245"/>
                  </a:lnTo>
                  <a:lnTo>
                    <a:pt x="6666143" y="3326436"/>
                  </a:lnTo>
                  <a:lnTo>
                    <a:pt x="6669253" y="3399326"/>
                  </a:lnTo>
                  <a:lnTo>
                    <a:pt x="6672580" y="3472910"/>
                  </a:lnTo>
                  <a:lnTo>
                    <a:pt x="6669356" y="4628576"/>
                  </a:lnTo>
                  <a:lnTo>
                    <a:pt x="6595192" y="5729441"/>
                  </a:lnTo>
                  <a:lnTo>
                    <a:pt x="6508130" y="6553076"/>
                  </a:lnTo>
                  <a:lnTo>
                    <a:pt x="6466212" y="6877049"/>
                  </a:lnTo>
                  <a:close/>
                </a:path>
              </a:pathLst>
            </a:custGeom>
            <a:solidFill>
              <a:srgbClr val="FFE3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1576705" cy="1975485"/>
            </a:xfrm>
            <a:custGeom>
              <a:avLst/>
              <a:gdLst/>
              <a:ahLst/>
              <a:cxnLst/>
              <a:rect l="l" t="t" r="r" b="b"/>
              <a:pathLst>
                <a:path w="1576705" h="1975485">
                  <a:moveTo>
                    <a:pt x="1372301" y="0"/>
                  </a:moveTo>
                  <a:lnTo>
                    <a:pt x="1420756" y="0"/>
                  </a:lnTo>
                  <a:lnTo>
                    <a:pt x="1423379" y="7387"/>
                  </a:lnTo>
                  <a:lnTo>
                    <a:pt x="1442294" y="66154"/>
                  </a:lnTo>
                  <a:lnTo>
                    <a:pt x="1536106" y="457362"/>
                  </a:lnTo>
                  <a:lnTo>
                    <a:pt x="1572591" y="763585"/>
                  </a:lnTo>
                  <a:lnTo>
                    <a:pt x="1576403" y="963186"/>
                  </a:lnTo>
                  <a:lnTo>
                    <a:pt x="1572195" y="1034527"/>
                  </a:lnTo>
                  <a:lnTo>
                    <a:pt x="1565648" y="1096968"/>
                  </a:lnTo>
                  <a:lnTo>
                    <a:pt x="1554307" y="1161285"/>
                  </a:lnTo>
                  <a:lnTo>
                    <a:pt x="1538027" y="1226893"/>
                  </a:lnTo>
                  <a:lnTo>
                    <a:pt x="1523965" y="1271800"/>
                  </a:lnTo>
                  <a:lnTo>
                    <a:pt x="1523965" y="936753"/>
                  </a:lnTo>
                  <a:lnTo>
                    <a:pt x="1520215" y="743064"/>
                  </a:lnTo>
                  <a:lnTo>
                    <a:pt x="1484831" y="445875"/>
                  </a:lnTo>
                  <a:lnTo>
                    <a:pt x="1393977" y="66154"/>
                  </a:lnTo>
                  <a:lnTo>
                    <a:pt x="1375070" y="7742"/>
                  </a:lnTo>
                  <a:lnTo>
                    <a:pt x="1372301" y="0"/>
                  </a:lnTo>
                  <a:close/>
                </a:path>
                <a:path w="1576705" h="1975485">
                  <a:moveTo>
                    <a:pt x="0" y="1925676"/>
                  </a:moveTo>
                  <a:lnTo>
                    <a:pt x="0" y="1872897"/>
                  </a:lnTo>
                  <a:lnTo>
                    <a:pt x="48494" y="1881147"/>
                  </a:lnTo>
                  <a:lnTo>
                    <a:pt x="99766" y="1889465"/>
                  </a:lnTo>
                  <a:lnTo>
                    <a:pt x="151202" y="1897419"/>
                  </a:lnTo>
                  <a:lnTo>
                    <a:pt x="218843" y="1906513"/>
                  </a:lnTo>
                  <a:lnTo>
                    <a:pt x="284523" y="1913112"/>
                  </a:lnTo>
                  <a:lnTo>
                    <a:pt x="348261" y="1917294"/>
                  </a:lnTo>
                  <a:lnTo>
                    <a:pt x="410074" y="1919132"/>
                  </a:lnTo>
                  <a:lnTo>
                    <a:pt x="469983" y="1918705"/>
                  </a:lnTo>
                  <a:lnTo>
                    <a:pt x="528006" y="1916088"/>
                  </a:lnTo>
                  <a:lnTo>
                    <a:pt x="584162" y="1911357"/>
                  </a:lnTo>
                  <a:lnTo>
                    <a:pt x="638470" y="1904588"/>
                  </a:lnTo>
                  <a:lnTo>
                    <a:pt x="690949" y="1895858"/>
                  </a:lnTo>
                  <a:lnTo>
                    <a:pt x="741617" y="1885243"/>
                  </a:lnTo>
                  <a:lnTo>
                    <a:pt x="790493" y="1872818"/>
                  </a:lnTo>
                  <a:lnTo>
                    <a:pt x="837597" y="1858661"/>
                  </a:lnTo>
                  <a:lnTo>
                    <a:pt x="882947" y="1842847"/>
                  </a:lnTo>
                  <a:lnTo>
                    <a:pt x="926561" y="1825452"/>
                  </a:lnTo>
                  <a:lnTo>
                    <a:pt x="968460" y="1806553"/>
                  </a:lnTo>
                  <a:lnTo>
                    <a:pt x="1008661" y="1786226"/>
                  </a:lnTo>
                  <a:lnTo>
                    <a:pt x="1047184" y="1764547"/>
                  </a:lnTo>
                  <a:lnTo>
                    <a:pt x="1084047" y="1741592"/>
                  </a:lnTo>
                  <a:lnTo>
                    <a:pt x="1119270" y="1717437"/>
                  </a:lnTo>
                  <a:lnTo>
                    <a:pt x="1152870" y="1692159"/>
                  </a:lnTo>
                  <a:lnTo>
                    <a:pt x="1184868" y="1665834"/>
                  </a:lnTo>
                  <a:lnTo>
                    <a:pt x="1215281" y="1638537"/>
                  </a:lnTo>
                  <a:lnTo>
                    <a:pt x="1244129" y="1610346"/>
                  </a:lnTo>
                  <a:lnTo>
                    <a:pt x="1271431" y="1581335"/>
                  </a:lnTo>
                  <a:lnTo>
                    <a:pt x="1297205" y="1551582"/>
                  </a:lnTo>
                  <a:lnTo>
                    <a:pt x="1321470" y="1521163"/>
                  </a:lnTo>
                  <a:lnTo>
                    <a:pt x="1344246" y="1490153"/>
                  </a:lnTo>
                  <a:lnTo>
                    <a:pt x="1385403" y="1426668"/>
                  </a:lnTo>
                  <a:lnTo>
                    <a:pt x="1420826" y="1361735"/>
                  </a:lnTo>
                  <a:lnTo>
                    <a:pt x="1450668" y="1295965"/>
                  </a:lnTo>
                  <a:lnTo>
                    <a:pt x="1475077" y="1229967"/>
                  </a:lnTo>
                  <a:lnTo>
                    <a:pt x="1494207" y="1164351"/>
                  </a:lnTo>
                  <a:lnTo>
                    <a:pt x="1508207" y="1099724"/>
                  </a:lnTo>
                  <a:lnTo>
                    <a:pt x="1517227" y="1036698"/>
                  </a:lnTo>
                  <a:lnTo>
                    <a:pt x="1523965" y="936753"/>
                  </a:lnTo>
                  <a:lnTo>
                    <a:pt x="1523965" y="1271800"/>
                  </a:lnTo>
                  <a:lnTo>
                    <a:pt x="1504029" y="1326447"/>
                  </a:lnTo>
                  <a:lnTo>
                    <a:pt x="1474764" y="1392725"/>
                  </a:lnTo>
                  <a:lnTo>
                    <a:pt x="1440050" y="1458248"/>
                  </a:lnTo>
                  <a:lnTo>
                    <a:pt x="1399741" y="1522431"/>
                  </a:lnTo>
                  <a:lnTo>
                    <a:pt x="1377443" y="1553838"/>
                  </a:lnTo>
                  <a:lnTo>
                    <a:pt x="1353692" y="1584690"/>
                  </a:lnTo>
                  <a:lnTo>
                    <a:pt x="1328468" y="1614915"/>
                  </a:lnTo>
                  <a:lnTo>
                    <a:pt x="1301755" y="1644440"/>
                  </a:lnTo>
                  <a:lnTo>
                    <a:pt x="1273533" y="1673191"/>
                  </a:lnTo>
                  <a:lnTo>
                    <a:pt x="1243785" y="1701096"/>
                  </a:lnTo>
                  <a:lnTo>
                    <a:pt x="1212493" y="1728082"/>
                  </a:lnTo>
                  <a:lnTo>
                    <a:pt x="1179637" y="1754075"/>
                  </a:lnTo>
                  <a:lnTo>
                    <a:pt x="1145201" y="1779002"/>
                  </a:lnTo>
                  <a:lnTo>
                    <a:pt x="1109165" y="1802790"/>
                  </a:lnTo>
                  <a:lnTo>
                    <a:pt x="1071512" y="1825366"/>
                  </a:lnTo>
                  <a:lnTo>
                    <a:pt x="1032222" y="1846658"/>
                  </a:lnTo>
                  <a:lnTo>
                    <a:pt x="991279" y="1866591"/>
                  </a:lnTo>
                  <a:lnTo>
                    <a:pt x="948664" y="1885093"/>
                  </a:lnTo>
                  <a:lnTo>
                    <a:pt x="904358" y="1902091"/>
                  </a:lnTo>
                  <a:lnTo>
                    <a:pt x="858343" y="1917512"/>
                  </a:lnTo>
                  <a:lnTo>
                    <a:pt x="810602" y="1931283"/>
                  </a:lnTo>
                  <a:lnTo>
                    <a:pt x="761115" y="1943330"/>
                  </a:lnTo>
                  <a:lnTo>
                    <a:pt x="709865" y="1953580"/>
                  </a:lnTo>
                  <a:lnTo>
                    <a:pt x="656833" y="1961961"/>
                  </a:lnTo>
                  <a:lnTo>
                    <a:pt x="602001" y="1968400"/>
                  </a:lnTo>
                  <a:lnTo>
                    <a:pt x="545351" y="1972822"/>
                  </a:lnTo>
                  <a:lnTo>
                    <a:pt x="486865" y="1975156"/>
                  </a:lnTo>
                  <a:lnTo>
                    <a:pt x="426525" y="1975328"/>
                  </a:lnTo>
                  <a:lnTo>
                    <a:pt x="364311" y="1973265"/>
                  </a:lnTo>
                  <a:lnTo>
                    <a:pt x="300207" y="1968894"/>
                  </a:lnTo>
                  <a:lnTo>
                    <a:pt x="234193" y="1962142"/>
                  </a:lnTo>
                  <a:lnTo>
                    <a:pt x="166252" y="1952936"/>
                  </a:lnTo>
                  <a:lnTo>
                    <a:pt x="114343" y="1944870"/>
                  </a:lnTo>
                  <a:lnTo>
                    <a:pt x="62598" y="1936443"/>
                  </a:lnTo>
                  <a:lnTo>
                    <a:pt x="11029" y="1927646"/>
                  </a:lnTo>
                  <a:lnTo>
                    <a:pt x="0" y="1925676"/>
                  </a:lnTo>
                  <a:close/>
                </a:path>
              </a:pathLst>
            </a:custGeom>
            <a:solidFill>
              <a:srgbClr val="9061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07887" y="2152291"/>
              <a:ext cx="5505449" cy="5876924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2271434" y="290182"/>
            <a:ext cx="9387213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spc="-35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А</a:t>
            </a:r>
            <a:r>
              <a:rPr sz="6600" spc="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л</a:t>
            </a:r>
            <a:r>
              <a:rPr sz="6600" spc="-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е</a:t>
            </a:r>
            <a:r>
              <a:rPr sz="6600" spc="3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кс</a:t>
            </a:r>
            <a:r>
              <a:rPr sz="6600" spc="4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а</a:t>
            </a:r>
            <a:r>
              <a:rPr sz="6600" spc="-16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нд</a:t>
            </a:r>
            <a:r>
              <a:rPr sz="6600" spc="-4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р</a:t>
            </a:r>
            <a:r>
              <a:rPr sz="6600" spc="-39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 </a:t>
            </a:r>
            <a:r>
              <a:rPr sz="6600" spc="-6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П</a:t>
            </a:r>
            <a:r>
              <a:rPr sz="6600" spc="-2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у</a:t>
            </a:r>
            <a:r>
              <a:rPr sz="6600" spc="-3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ш</a:t>
            </a:r>
            <a:r>
              <a:rPr sz="6600" spc="7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к</a:t>
            </a:r>
            <a:r>
              <a:rPr sz="6600" spc="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и</a:t>
            </a:r>
            <a:r>
              <a:rPr sz="6600" spc="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н</a:t>
            </a:r>
            <a:endParaRPr sz="6600" dirty="0">
              <a:latin typeface="Mistral" panose="03090702030407020403" pitchFamily="66" charset="0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988604" y="266548"/>
            <a:ext cx="8829675" cy="2835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5199"/>
              </a:lnSpc>
              <a:spcBef>
                <a:spcPts val="100"/>
              </a:spcBef>
              <a:buChar char="▪"/>
              <a:tabLst>
                <a:tab pos="707390" algn="l"/>
              </a:tabLst>
            </a:pPr>
            <a:r>
              <a:rPr sz="3200" spc="-200" dirty="0">
                <a:solidFill>
                  <a:srgbClr val="57452B"/>
                </a:solidFill>
                <a:latin typeface="Lucida Sans Unicode"/>
                <a:cs typeface="Lucida Sans Unicode"/>
              </a:rPr>
              <a:t>А.С.</a:t>
            </a:r>
            <a:r>
              <a:rPr sz="3200" spc="-19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Пушкина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окрестили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Французом, </a:t>
            </a:r>
            <a:r>
              <a:rPr sz="3200" spc="-10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потому</a:t>
            </a:r>
            <a:r>
              <a:rPr sz="32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40" dirty="0">
                <a:solidFill>
                  <a:srgbClr val="57452B"/>
                </a:solidFill>
                <a:latin typeface="Lucida Sans Unicode"/>
                <a:cs typeface="Lucida Sans Unicode"/>
              </a:rPr>
              <a:t>что</a:t>
            </a:r>
            <a:r>
              <a:rPr sz="3200" spc="4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он</a:t>
            </a:r>
            <a:r>
              <a:rPr sz="32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 прекрасно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говорил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по- </a:t>
            </a:r>
            <a:r>
              <a:rPr sz="3200" spc="-28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французски.</a:t>
            </a:r>
            <a:endParaRPr sz="3200" dirty="0">
              <a:latin typeface="Lucida Sans Unicode"/>
              <a:cs typeface="Lucida Sans Unicode"/>
            </a:endParaRPr>
          </a:p>
          <a:p>
            <a:pPr marL="12700" marR="5080" algn="just">
              <a:lnSpc>
                <a:spcPct val="115199"/>
              </a:lnSpc>
              <a:buChar char="▪"/>
              <a:tabLst>
                <a:tab pos="578485" algn="l"/>
              </a:tabLst>
            </a:pPr>
            <a:r>
              <a:rPr sz="32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Другие</a:t>
            </a:r>
            <a:r>
              <a:rPr sz="3200" spc="-7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его</a:t>
            </a:r>
            <a:r>
              <a:rPr sz="320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прозвища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755" dirty="0">
                <a:solidFill>
                  <a:srgbClr val="57452B"/>
                </a:solidFill>
                <a:latin typeface="Lucida Sans Unicode"/>
                <a:cs typeface="Lucida Sans Unicode"/>
              </a:rPr>
              <a:t>-</a:t>
            </a:r>
            <a:r>
              <a:rPr sz="3200" spc="-7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Егоза </a:t>
            </a:r>
            <a:r>
              <a:rPr sz="32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2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Смесь </a:t>
            </a:r>
            <a:r>
              <a:rPr sz="32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тигра</a:t>
            </a:r>
            <a:r>
              <a:rPr sz="3200" spc="51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200" spc="5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обезьяной,</a:t>
            </a:r>
            <a:r>
              <a:rPr sz="3200" spc="5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потому</a:t>
            </a:r>
            <a:r>
              <a:rPr sz="3200" spc="51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40" dirty="0">
                <a:solidFill>
                  <a:srgbClr val="57452B"/>
                </a:solidFill>
                <a:latin typeface="Lucida Sans Unicode"/>
                <a:cs typeface="Lucida Sans Unicode"/>
              </a:rPr>
              <a:t>что</a:t>
            </a:r>
            <a:r>
              <a:rPr sz="3200" spc="5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был</a:t>
            </a:r>
            <a:r>
              <a:rPr sz="3200" spc="5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очень</a:t>
            </a:r>
            <a:endParaRPr sz="3200" dirty="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988604" y="3076423"/>
            <a:ext cx="8834120" cy="6769100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685"/>
              </a:spcBef>
            </a:pPr>
            <a:r>
              <a:rPr sz="32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2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2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200" spc="114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2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ж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2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й</a:t>
            </a:r>
            <a:r>
              <a:rPr sz="3200" spc="-15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200" spc="-3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2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2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2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2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2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2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2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200" spc="114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2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й</a:t>
            </a:r>
            <a:r>
              <a:rPr sz="3200" spc="-150" dirty="0">
                <a:solidFill>
                  <a:srgbClr val="57452B"/>
                </a:solidFill>
                <a:latin typeface="Lucida Sans Unicode"/>
                <a:cs typeface="Lucida Sans Unicode"/>
              </a:rPr>
              <a:t>,</a:t>
            </a:r>
            <a:r>
              <a:rPr sz="3200" spc="-3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114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2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2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2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2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200" spc="110" dirty="0">
                <a:solidFill>
                  <a:srgbClr val="57452B"/>
                </a:solidFill>
                <a:latin typeface="Lucida Sans Unicode"/>
                <a:cs typeface="Lucida Sans Unicode"/>
              </a:rPr>
              <a:t>ь</a:t>
            </a:r>
            <a:r>
              <a:rPr sz="3200" spc="125" dirty="0">
                <a:solidFill>
                  <a:srgbClr val="57452B"/>
                </a:solidFill>
                <a:latin typeface="Lucida Sans Unicode"/>
                <a:cs typeface="Lucida Sans Unicode"/>
              </a:rPr>
              <a:t>ч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200" spc="114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2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й</a:t>
            </a:r>
            <a:r>
              <a:rPr sz="3200" spc="-15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200" dirty="0">
              <a:latin typeface="Lucida Sans Unicode"/>
              <a:cs typeface="Lucida Sans Unicode"/>
            </a:endParaRPr>
          </a:p>
          <a:p>
            <a:pPr marL="12700" marR="6350" algn="just">
              <a:lnSpc>
                <a:spcPct val="115199"/>
              </a:lnSpc>
              <a:buChar char="▪"/>
              <a:tabLst>
                <a:tab pos="601980" algn="l"/>
              </a:tabLst>
            </a:pPr>
            <a:r>
              <a:rPr sz="3200" spc="245" dirty="0">
                <a:solidFill>
                  <a:srgbClr val="57452B"/>
                </a:solidFill>
                <a:latin typeface="Lucida Sans Unicode"/>
                <a:cs typeface="Lucida Sans Unicode"/>
              </a:rPr>
              <a:t>В </a:t>
            </a:r>
            <a:r>
              <a:rPr sz="32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ведомости</a:t>
            </a:r>
            <a:r>
              <a:rPr sz="32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успеваемости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есть</a:t>
            </a:r>
            <a:r>
              <a:rPr sz="32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такая </a:t>
            </a:r>
            <a:r>
              <a:rPr sz="3200" spc="6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запись:</a:t>
            </a:r>
            <a:r>
              <a:rPr sz="32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"Александр</a:t>
            </a:r>
            <a:r>
              <a:rPr sz="32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Пушкин,</a:t>
            </a:r>
            <a:r>
              <a:rPr sz="32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270" dirty="0">
                <a:solidFill>
                  <a:srgbClr val="57452B"/>
                </a:solidFill>
                <a:latin typeface="Lucida Sans Unicode"/>
                <a:cs typeface="Lucida Sans Unicode"/>
              </a:rPr>
              <a:t>13</a:t>
            </a:r>
            <a:r>
              <a:rPr sz="3200" spc="-2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лет </a:t>
            </a:r>
            <a:r>
              <a:rPr sz="32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Прилежание </a:t>
            </a:r>
            <a:r>
              <a:rPr sz="32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его </a:t>
            </a:r>
            <a:r>
              <a:rPr sz="32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 </a:t>
            </a:r>
            <a:r>
              <a:rPr sz="32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учению </a:t>
            </a:r>
            <a:r>
              <a:rPr sz="32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посредственное, </a:t>
            </a:r>
            <a:r>
              <a:rPr sz="3200" spc="-10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ибо</a:t>
            </a:r>
            <a:r>
              <a:rPr sz="32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трудолюбие</a:t>
            </a:r>
            <a:r>
              <a:rPr sz="32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ещё</a:t>
            </a:r>
            <a:r>
              <a:rPr sz="3200" spc="-7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не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сделалось</a:t>
            </a:r>
            <a:r>
              <a:rPr sz="32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его </a:t>
            </a:r>
            <a:r>
              <a:rPr sz="320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добродетелью".</a:t>
            </a:r>
            <a:endParaRPr sz="3200" dirty="0">
              <a:latin typeface="Lucida Sans Unicode"/>
              <a:cs typeface="Lucida Sans Unicode"/>
            </a:endParaRPr>
          </a:p>
          <a:p>
            <a:pPr marL="12700" marR="6350" algn="just">
              <a:lnSpc>
                <a:spcPct val="115199"/>
              </a:lnSpc>
              <a:buChar char="▪"/>
              <a:tabLst>
                <a:tab pos="527050" algn="l"/>
              </a:tabLst>
            </a:pPr>
            <a:r>
              <a:rPr sz="3200" spc="245" dirty="0">
                <a:solidFill>
                  <a:srgbClr val="57452B"/>
                </a:solidFill>
                <a:latin typeface="Lucida Sans Unicode"/>
                <a:cs typeface="Lucida Sans Unicode"/>
              </a:rPr>
              <a:t>В 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списке </a:t>
            </a:r>
            <a:r>
              <a:rPr sz="32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из </a:t>
            </a:r>
            <a:r>
              <a:rPr sz="3200" spc="-270" dirty="0">
                <a:solidFill>
                  <a:srgbClr val="57452B"/>
                </a:solidFill>
                <a:latin typeface="Lucida Sans Unicode"/>
                <a:cs typeface="Lucida Sans Unicode"/>
              </a:rPr>
              <a:t>29</a:t>
            </a:r>
            <a:r>
              <a:rPr sz="3200" spc="-2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лицеистов </a:t>
            </a:r>
            <a:r>
              <a:rPr sz="32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его </a:t>
            </a:r>
            <a:r>
              <a:rPr sz="3200" spc="10" dirty="0">
                <a:solidFill>
                  <a:srgbClr val="57452B"/>
                </a:solidFill>
                <a:latin typeface="Lucida Sans Unicode"/>
                <a:cs typeface="Lucida Sans Unicode"/>
              </a:rPr>
              <a:t>фамилия </a:t>
            </a:r>
            <a:r>
              <a:rPr sz="32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70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2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2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2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2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2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200" spc="-3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2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200" spc="-280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200" spc="-3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2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200" spc="-90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2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2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2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200" spc="-8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200" spc="-3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275" dirty="0">
                <a:solidFill>
                  <a:srgbClr val="57452B"/>
                </a:solidFill>
                <a:latin typeface="Lucida Sans Unicode"/>
                <a:cs typeface="Lucida Sans Unicode"/>
              </a:rPr>
              <a:t>26</a:t>
            </a:r>
            <a:r>
              <a:rPr sz="3200" spc="-15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200" dirty="0">
              <a:latin typeface="Lucida Sans Unicode"/>
              <a:cs typeface="Lucida Sans Unicode"/>
            </a:endParaRPr>
          </a:p>
          <a:p>
            <a:pPr marL="12700" marR="5080" algn="just">
              <a:lnSpc>
                <a:spcPct val="115199"/>
              </a:lnSpc>
              <a:spcBef>
                <a:spcPts val="5"/>
              </a:spcBef>
              <a:buChar char="▪"/>
              <a:tabLst>
                <a:tab pos="723900" algn="l"/>
              </a:tabLst>
            </a:pPr>
            <a:r>
              <a:rPr sz="32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По</a:t>
            </a:r>
            <a:r>
              <a:rPr sz="32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математике</a:t>
            </a:r>
            <a:r>
              <a:rPr sz="32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 и</a:t>
            </a:r>
            <a:r>
              <a:rPr sz="32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немецкому</a:t>
            </a:r>
            <a:r>
              <a:rPr sz="32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языку </a:t>
            </a:r>
            <a:r>
              <a:rPr sz="3200" spc="-10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больше </a:t>
            </a:r>
            <a:r>
              <a:rPr sz="32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нуля </a:t>
            </a:r>
            <a:r>
              <a:rPr sz="32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не получал.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60" dirty="0">
                <a:solidFill>
                  <a:srgbClr val="57452B"/>
                </a:solidFill>
                <a:latin typeface="Lucida Sans Unicode"/>
                <a:cs typeface="Lucida Sans Unicode"/>
              </a:rPr>
              <a:t>Зато </a:t>
            </a:r>
            <a:r>
              <a:rPr sz="32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по </a:t>
            </a:r>
            <a:r>
              <a:rPr sz="32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русской </a:t>
            </a:r>
            <a:r>
              <a:rPr sz="32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 словесности,</a:t>
            </a:r>
            <a:r>
              <a:rPr sz="3200" spc="17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французскому</a:t>
            </a:r>
            <a:r>
              <a:rPr sz="3200" spc="7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200" spc="7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фехтованию</a:t>
            </a:r>
            <a:endParaRPr sz="3200" dirty="0">
              <a:latin typeface="Lucida Sans Unicode"/>
              <a:cs typeface="Lucida Sans Unicode"/>
            </a:endParaRPr>
          </a:p>
          <a:p>
            <a:pPr marL="12700" algn="just">
              <a:lnSpc>
                <a:spcPct val="100000"/>
              </a:lnSpc>
              <a:spcBef>
                <a:spcPts val="585"/>
              </a:spcBef>
            </a:pPr>
            <a:r>
              <a:rPr sz="3200" spc="-755" dirty="0">
                <a:solidFill>
                  <a:srgbClr val="57452B"/>
                </a:solidFill>
                <a:latin typeface="Lucida Sans Unicode"/>
                <a:cs typeface="Lucida Sans Unicode"/>
              </a:rPr>
              <a:t>-</a:t>
            </a:r>
            <a:r>
              <a:rPr sz="3200" spc="-3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114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2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2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20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ш</a:t>
            </a:r>
            <a:r>
              <a:rPr sz="32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2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й</a:t>
            </a:r>
            <a:r>
              <a:rPr sz="3200" spc="-3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2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ба</a:t>
            </a:r>
            <a:r>
              <a:rPr sz="32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лл</a:t>
            </a:r>
            <a:r>
              <a:rPr sz="3200" spc="-15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200" dirty="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4735751" y="0"/>
            <a:ext cx="3552825" cy="464184"/>
          </a:xfrm>
          <a:custGeom>
            <a:avLst/>
            <a:gdLst/>
            <a:ahLst/>
            <a:cxnLst/>
            <a:rect l="l" t="t" r="r" b="b"/>
            <a:pathLst>
              <a:path w="3552825" h="464184">
                <a:moveTo>
                  <a:pt x="3552246" y="463666"/>
                </a:moveTo>
                <a:lnTo>
                  <a:pt x="3552246" y="0"/>
                </a:lnTo>
                <a:lnTo>
                  <a:pt x="0" y="0"/>
                </a:lnTo>
                <a:lnTo>
                  <a:pt x="69556" y="39736"/>
                </a:lnTo>
                <a:lnTo>
                  <a:pt x="110805" y="60664"/>
                </a:lnTo>
                <a:lnTo>
                  <a:pt x="150678" y="79360"/>
                </a:lnTo>
                <a:lnTo>
                  <a:pt x="188754" y="95937"/>
                </a:lnTo>
                <a:lnTo>
                  <a:pt x="224613" y="110508"/>
                </a:lnTo>
                <a:lnTo>
                  <a:pt x="287993" y="134075"/>
                </a:lnTo>
                <a:lnTo>
                  <a:pt x="355902" y="157177"/>
                </a:lnTo>
                <a:lnTo>
                  <a:pt x="369612" y="162060"/>
                </a:lnTo>
                <a:lnTo>
                  <a:pt x="420981" y="176220"/>
                </a:lnTo>
                <a:lnTo>
                  <a:pt x="481732" y="190245"/>
                </a:lnTo>
                <a:lnTo>
                  <a:pt x="519023" y="198403"/>
                </a:lnTo>
                <a:lnTo>
                  <a:pt x="560463" y="207226"/>
                </a:lnTo>
                <a:lnTo>
                  <a:pt x="605706" y="216635"/>
                </a:lnTo>
                <a:lnTo>
                  <a:pt x="654408" y="226555"/>
                </a:lnTo>
                <a:lnTo>
                  <a:pt x="706221" y="236910"/>
                </a:lnTo>
                <a:lnTo>
                  <a:pt x="760802" y="247625"/>
                </a:lnTo>
                <a:lnTo>
                  <a:pt x="817804" y="258622"/>
                </a:lnTo>
                <a:lnTo>
                  <a:pt x="876881" y="269826"/>
                </a:lnTo>
                <a:lnTo>
                  <a:pt x="937688" y="281161"/>
                </a:lnTo>
                <a:lnTo>
                  <a:pt x="999880" y="292550"/>
                </a:lnTo>
                <a:lnTo>
                  <a:pt x="1063110" y="303918"/>
                </a:lnTo>
                <a:lnTo>
                  <a:pt x="1127034" y="315189"/>
                </a:lnTo>
                <a:lnTo>
                  <a:pt x="1191305" y="326286"/>
                </a:lnTo>
                <a:lnTo>
                  <a:pt x="1255578" y="337134"/>
                </a:lnTo>
                <a:lnTo>
                  <a:pt x="1319508" y="347656"/>
                </a:lnTo>
                <a:lnTo>
                  <a:pt x="1382748" y="357777"/>
                </a:lnTo>
                <a:lnTo>
                  <a:pt x="1444954" y="367420"/>
                </a:lnTo>
                <a:lnTo>
                  <a:pt x="1505779" y="376509"/>
                </a:lnTo>
                <a:lnTo>
                  <a:pt x="1564879" y="384968"/>
                </a:lnTo>
                <a:lnTo>
                  <a:pt x="1621906" y="392722"/>
                </a:lnTo>
                <a:lnTo>
                  <a:pt x="1676517" y="399693"/>
                </a:lnTo>
                <a:lnTo>
                  <a:pt x="1728365" y="405807"/>
                </a:lnTo>
                <a:lnTo>
                  <a:pt x="1777104" y="410987"/>
                </a:lnTo>
                <a:lnTo>
                  <a:pt x="1822389" y="415156"/>
                </a:lnTo>
                <a:lnTo>
                  <a:pt x="1863875" y="418239"/>
                </a:lnTo>
                <a:lnTo>
                  <a:pt x="2090301" y="427260"/>
                </a:lnTo>
                <a:lnTo>
                  <a:pt x="2187835" y="430850"/>
                </a:lnTo>
                <a:lnTo>
                  <a:pt x="2240391" y="432752"/>
                </a:lnTo>
                <a:lnTo>
                  <a:pt x="2295171" y="434705"/>
                </a:lnTo>
                <a:lnTo>
                  <a:pt x="2351951" y="436697"/>
                </a:lnTo>
                <a:lnTo>
                  <a:pt x="2410503" y="438715"/>
                </a:lnTo>
                <a:lnTo>
                  <a:pt x="2470601" y="440744"/>
                </a:lnTo>
                <a:lnTo>
                  <a:pt x="2532021" y="442771"/>
                </a:lnTo>
                <a:lnTo>
                  <a:pt x="2594535" y="444782"/>
                </a:lnTo>
                <a:lnTo>
                  <a:pt x="2657919" y="446763"/>
                </a:lnTo>
                <a:lnTo>
                  <a:pt x="2721945" y="448702"/>
                </a:lnTo>
                <a:lnTo>
                  <a:pt x="2786388" y="450583"/>
                </a:lnTo>
                <a:lnTo>
                  <a:pt x="2851023" y="452394"/>
                </a:lnTo>
                <a:lnTo>
                  <a:pt x="2915622" y="454121"/>
                </a:lnTo>
                <a:lnTo>
                  <a:pt x="2979960" y="455750"/>
                </a:lnTo>
                <a:lnTo>
                  <a:pt x="3043812" y="457267"/>
                </a:lnTo>
                <a:lnTo>
                  <a:pt x="3106950" y="458660"/>
                </a:lnTo>
                <a:lnTo>
                  <a:pt x="3169150" y="459913"/>
                </a:lnTo>
                <a:lnTo>
                  <a:pt x="3230185" y="461014"/>
                </a:lnTo>
                <a:lnTo>
                  <a:pt x="3289829" y="461949"/>
                </a:lnTo>
                <a:lnTo>
                  <a:pt x="3347856" y="462704"/>
                </a:lnTo>
                <a:lnTo>
                  <a:pt x="3404041" y="463265"/>
                </a:lnTo>
                <a:lnTo>
                  <a:pt x="3458157" y="463620"/>
                </a:lnTo>
                <a:lnTo>
                  <a:pt x="3552246" y="463666"/>
                </a:lnTo>
                <a:close/>
              </a:path>
            </a:pathLst>
          </a:custGeom>
          <a:solidFill>
            <a:srgbClr val="C36E2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"/>
            <a:ext cx="8331834" cy="10287000"/>
            <a:chOff x="0" y="1"/>
            <a:chExt cx="8331834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7389891"/>
              <a:ext cx="3318510" cy="2897505"/>
            </a:xfrm>
            <a:custGeom>
              <a:avLst/>
              <a:gdLst/>
              <a:ahLst/>
              <a:cxnLst/>
              <a:rect l="l" t="t" r="r" b="b"/>
              <a:pathLst>
                <a:path w="3318510" h="2897504">
                  <a:moveTo>
                    <a:pt x="3317998" y="2743635"/>
                  </a:moveTo>
                  <a:lnTo>
                    <a:pt x="3317240" y="2790783"/>
                  </a:lnTo>
                  <a:lnTo>
                    <a:pt x="3315639" y="2837928"/>
                  </a:lnTo>
                  <a:lnTo>
                    <a:pt x="3313148" y="2885040"/>
                  </a:lnTo>
                  <a:lnTo>
                    <a:pt x="3312269" y="2897107"/>
                  </a:lnTo>
                  <a:lnTo>
                    <a:pt x="0" y="2897107"/>
                  </a:lnTo>
                  <a:lnTo>
                    <a:pt x="0" y="303457"/>
                  </a:lnTo>
                  <a:lnTo>
                    <a:pt x="37739" y="282858"/>
                  </a:lnTo>
                  <a:lnTo>
                    <a:pt x="87530" y="256645"/>
                  </a:lnTo>
                  <a:lnTo>
                    <a:pt x="136683" y="231757"/>
                  </a:lnTo>
                  <a:lnTo>
                    <a:pt x="185235" y="208186"/>
                  </a:lnTo>
                  <a:lnTo>
                    <a:pt x="233224" y="185924"/>
                  </a:lnTo>
                  <a:lnTo>
                    <a:pt x="280687" y="164964"/>
                  </a:lnTo>
                  <a:lnTo>
                    <a:pt x="327663" y="145297"/>
                  </a:lnTo>
                  <a:lnTo>
                    <a:pt x="374188" y="126916"/>
                  </a:lnTo>
                  <a:lnTo>
                    <a:pt x="420301" y="109811"/>
                  </a:lnTo>
                  <a:lnTo>
                    <a:pt x="466039" y="93976"/>
                  </a:lnTo>
                  <a:lnTo>
                    <a:pt x="511439" y="79403"/>
                  </a:lnTo>
                  <a:lnTo>
                    <a:pt x="556540" y="66083"/>
                  </a:lnTo>
                  <a:lnTo>
                    <a:pt x="601379" y="54008"/>
                  </a:lnTo>
                  <a:lnTo>
                    <a:pt x="645993" y="43170"/>
                  </a:lnTo>
                  <a:lnTo>
                    <a:pt x="690421" y="33562"/>
                  </a:lnTo>
                  <a:lnTo>
                    <a:pt x="734700" y="25176"/>
                  </a:lnTo>
                  <a:lnTo>
                    <a:pt x="778867" y="18003"/>
                  </a:lnTo>
                  <a:lnTo>
                    <a:pt x="822961" y="12035"/>
                  </a:lnTo>
                  <a:lnTo>
                    <a:pt x="867018" y="7265"/>
                  </a:lnTo>
                  <a:lnTo>
                    <a:pt x="911077" y="3684"/>
                  </a:lnTo>
                  <a:lnTo>
                    <a:pt x="955176" y="1285"/>
                  </a:lnTo>
                  <a:lnTo>
                    <a:pt x="999351" y="60"/>
                  </a:lnTo>
                  <a:lnTo>
                    <a:pt x="1043640" y="0"/>
                  </a:lnTo>
                  <a:lnTo>
                    <a:pt x="1088082" y="1097"/>
                  </a:lnTo>
                  <a:lnTo>
                    <a:pt x="1132714" y="3344"/>
                  </a:lnTo>
                  <a:lnTo>
                    <a:pt x="1177573" y="6732"/>
                  </a:lnTo>
                  <a:lnTo>
                    <a:pt x="1222697" y="11255"/>
                  </a:lnTo>
                  <a:lnTo>
                    <a:pt x="1268124" y="16902"/>
                  </a:lnTo>
                  <a:lnTo>
                    <a:pt x="1313891" y="23668"/>
                  </a:lnTo>
                  <a:lnTo>
                    <a:pt x="1360036" y="31543"/>
                  </a:lnTo>
                  <a:lnTo>
                    <a:pt x="1406597" y="40519"/>
                  </a:lnTo>
                  <a:lnTo>
                    <a:pt x="1453611" y="50590"/>
                  </a:lnTo>
                  <a:lnTo>
                    <a:pt x="1501117" y="61745"/>
                  </a:lnTo>
                  <a:lnTo>
                    <a:pt x="1549151" y="73979"/>
                  </a:lnTo>
                  <a:lnTo>
                    <a:pt x="1597751" y="87282"/>
                  </a:lnTo>
                  <a:lnTo>
                    <a:pt x="1646955" y="101647"/>
                  </a:lnTo>
                  <a:lnTo>
                    <a:pt x="1696801" y="117066"/>
                  </a:lnTo>
                  <a:lnTo>
                    <a:pt x="1747326" y="133531"/>
                  </a:lnTo>
                  <a:lnTo>
                    <a:pt x="1798568" y="151033"/>
                  </a:lnTo>
                  <a:lnTo>
                    <a:pt x="1850564" y="169565"/>
                  </a:lnTo>
                  <a:lnTo>
                    <a:pt x="1899157" y="187922"/>
                  </a:lnTo>
                  <a:lnTo>
                    <a:pt x="1947140" y="207428"/>
                  </a:lnTo>
                  <a:lnTo>
                    <a:pt x="1994497" y="228056"/>
                  </a:lnTo>
                  <a:lnTo>
                    <a:pt x="2041213" y="249782"/>
                  </a:lnTo>
                  <a:lnTo>
                    <a:pt x="2087273" y="272578"/>
                  </a:lnTo>
                  <a:lnTo>
                    <a:pt x="2132660" y="296419"/>
                  </a:lnTo>
                  <a:lnTo>
                    <a:pt x="2177361" y="321280"/>
                  </a:lnTo>
                  <a:lnTo>
                    <a:pt x="2221359" y="347134"/>
                  </a:lnTo>
                  <a:lnTo>
                    <a:pt x="2264640" y="373956"/>
                  </a:lnTo>
                  <a:lnTo>
                    <a:pt x="2307188" y="401720"/>
                  </a:lnTo>
                  <a:lnTo>
                    <a:pt x="2348988" y="430400"/>
                  </a:lnTo>
                  <a:lnTo>
                    <a:pt x="2390024" y="459971"/>
                  </a:lnTo>
                  <a:lnTo>
                    <a:pt x="2430282" y="490407"/>
                  </a:lnTo>
                  <a:lnTo>
                    <a:pt x="2469746" y="521681"/>
                  </a:lnTo>
                  <a:lnTo>
                    <a:pt x="2508401" y="553768"/>
                  </a:lnTo>
                  <a:lnTo>
                    <a:pt x="2546231" y="586643"/>
                  </a:lnTo>
                  <a:lnTo>
                    <a:pt x="2583221" y="620279"/>
                  </a:lnTo>
                  <a:lnTo>
                    <a:pt x="2619357" y="654651"/>
                  </a:lnTo>
                  <a:lnTo>
                    <a:pt x="2654622" y="689733"/>
                  </a:lnTo>
                  <a:lnTo>
                    <a:pt x="2689001" y="725499"/>
                  </a:lnTo>
                  <a:lnTo>
                    <a:pt x="2722480" y="761923"/>
                  </a:lnTo>
                  <a:lnTo>
                    <a:pt x="2755043" y="798980"/>
                  </a:lnTo>
                  <a:lnTo>
                    <a:pt x="2786674" y="836643"/>
                  </a:lnTo>
                  <a:lnTo>
                    <a:pt x="2817358" y="874887"/>
                  </a:lnTo>
                  <a:lnTo>
                    <a:pt x="2847081" y="913687"/>
                  </a:lnTo>
                  <a:lnTo>
                    <a:pt x="2875826" y="953016"/>
                  </a:lnTo>
                  <a:lnTo>
                    <a:pt x="2903579" y="992848"/>
                  </a:lnTo>
                  <a:lnTo>
                    <a:pt x="2930324" y="1033159"/>
                  </a:lnTo>
                  <a:lnTo>
                    <a:pt x="2956046" y="1073921"/>
                  </a:lnTo>
                  <a:lnTo>
                    <a:pt x="2980729" y="1115109"/>
                  </a:lnTo>
                  <a:lnTo>
                    <a:pt x="3004359" y="1156698"/>
                  </a:lnTo>
                  <a:lnTo>
                    <a:pt x="3026920" y="1198661"/>
                  </a:lnTo>
                  <a:lnTo>
                    <a:pt x="3048397" y="1240974"/>
                  </a:lnTo>
                  <a:lnTo>
                    <a:pt x="3068775" y="1283609"/>
                  </a:lnTo>
                  <a:lnTo>
                    <a:pt x="3088038" y="1326541"/>
                  </a:lnTo>
                  <a:lnTo>
                    <a:pt x="3106171" y="1369745"/>
                  </a:lnTo>
                  <a:lnTo>
                    <a:pt x="3123158" y="1413195"/>
                  </a:lnTo>
                  <a:lnTo>
                    <a:pt x="3138985" y="1456865"/>
                  </a:lnTo>
                  <a:lnTo>
                    <a:pt x="3153637" y="1500728"/>
                  </a:lnTo>
                  <a:lnTo>
                    <a:pt x="3167097" y="1544760"/>
                  </a:lnTo>
                  <a:lnTo>
                    <a:pt x="3179351" y="1588934"/>
                  </a:lnTo>
                  <a:lnTo>
                    <a:pt x="3190383" y="1633225"/>
                  </a:lnTo>
                  <a:lnTo>
                    <a:pt x="3200178" y="1677607"/>
                  </a:lnTo>
                  <a:lnTo>
                    <a:pt x="3208722" y="1722054"/>
                  </a:lnTo>
                  <a:lnTo>
                    <a:pt x="3215997" y="1766540"/>
                  </a:lnTo>
                  <a:lnTo>
                    <a:pt x="3266275" y="2100114"/>
                  </a:lnTo>
                  <a:lnTo>
                    <a:pt x="3284071" y="2233427"/>
                  </a:lnTo>
                  <a:lnTo>
                    <a:pt x="3294601" y="2324143"/>
                  </a:lnTo>
                  <a:lnTo>
                    <a:pt x="3303629" y="2416050"/>
                  </a:lnTo>
                  <a:lnTo>
                    <a:pt x="3307463" y="2462375"/>
                  </a:lnTo>
                  <a:lnTo>
                    <a:pt x="3310781" y="2508908"/>
                  </a:lnTo>
                  <a:lnTo>
                    <a:pt x="3313536" y="2555618"/>
                  </a:lnTo>
                  <a:lnTo>
                    <a:pt x="3315682" y="2602476"/>
                  </a:lnTo>
                  <a:lnTo>
                    <a:pt x="3317173" y="2649452"/>
                  </a:lnTo>
                  <a:lnTo>
                    <a:pt x="3317960" y="2696515"/>
                  </a:lnTo>
                  <a:lnTo>
                    <a:pt x="3317998" y="2743635"/>
                  </a:lnTo>
                  <a:close/>
                </a:path>
              </a:pathLst>
            </a:custGeom>
            <a:solidFill>
              <a:srgbClr val="CCA8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8496327"/>
              <a:ext cx="3195320" cy="1790700"/>
            </a:xfrm>
            <a:custGeom>
              <a:avLst/>
              <a:gdLst/>
              <a:ahLst/>
              <a:cxnLst/>
              <a:rect l="l" t="t" r="r" b="b"/>
              <a:pathLst>
                <a:path w="3195320" h="1790700">
                  <a:moveTo>
                    <a:pt x="3194796" y="1790672"/>
                  </a:moveTo>
                  <a:lnTo>
                    <a:pt x="0" y="1790672"/>
                  </a:lnTo>
                  <a:lnTo>
                    <a:pt x="0" y="1687151"/>
                  </a:lnTo>
                  <a:lnTo>
                    <a:pt x="10195" y="1642156"/>
                  </a:lnTo>
                  <a:lnTo>
                    <a:pt x="23017" y="1589130"/>
                  </a:lnTo>
                  <a:lnTo>
                    <a:pt x="36707" y="1535830"/>
                  </a:lnTo>
                  <a:lnTo>
                    <a:pt x="51243" y="1482348"/>
                  </a:lnTo>
                  <a:lnTo>
                    <a:pt x="66604" y="1428777"/>
                  </a:lnTo>
                  <a:lnTo>
                    <a:pt x="82766" y="1375208"/>
                  </a:lnTo>
                  <a:lnTo>
                    <a:pt x="99709" y="1321732"/>
                  </a:lnTo>
                  <a:lnTo>
                    <a:pt x="117411" y="1268441"/>
                  </a:lnTo>
                  <a:lnTo>
                    <a:pt x="135850" y="1215428"/>
                  </a:lnTo>
                  <a:lnTo>
                    <a:pt x="155004" y="1162783"/>
                  </a:lnTo>
                  <a:lnTo>
                    <a:pt x="174851" y="1110599"/>
                  </a:lnTo>
                  <a:lnTo>
                    <a:pt x="195369" y="1058967"/>
                  </a:lnTo>
                  <a:lnTo>
                    <a:pt x="216537" y="1007979"/>
                  </a:lnTo>
                  <a:lnTo>
                    <a:pt x="238333" y="957727"/>
                  </a:lnTo>
                  <a:lnTo>
                    <a:pt x="260734" y="908302"/>
                  </a:lnTo>
                  <a:lnTo>
                    <a:pt x="283720" y="859796"/>
                  </a:lnTo>
                  <a:lnTo>
                    <a:pt x="307268" y="812302"/>
                  </a:lnTo>
                  <a:lnTo>
                    <a:pt x="331356" y="765910"/>
                  </a:lnTo>
                  <a:lnTo>
                    <a:pt x="355963" y="720713"/>
                  </a:lnTo>
                  <a:lnTo>
                    <a:pt x="381067" y="676802"/>
                  </a:lnTo>
                  <a:lnTo>
                    <a:pt x="406646" y="634269"/>
                  </a:lnTo>
                  <a:lnTo>
                    <a:pt x="432678" y="593205"/>
                  </a:lnTo>
                  <a:lnTo>
                    <a:pt x="459141" y="553703"/>
                  </a:lnTo>
                  <a:lnTo>
                    <a:pt x="486013" y="515854"/>
                  </a:lnTo>
                  <a:lnTo>
                    <a:pt x="513274" y="479750"/>
                  </a:lnTo>
                  <a:lnTo>
                    <a:pt x="540900" y="445482"/>
                  </a:lnTo>
                  <a:lnTo>
                    <a:pt x="568870" y="413143"/>
                  </a:lnTo>
                  <a:lnTo>
                    <a:pt x="597162" y="382824"/>
                  </a:lnTo>
                  <a:lnTo>
                    <a:pt x="625754" y="354617"/>
                  </a:lnTo>
                  <a:lnTo>
                    <a:pt x="654625" y="328613"/>
                  </a:lnTo>
                  <a:lnTo>
                    <a:pt x="713115" y="283584"/>
                  </a:lnTo>
                  <a:lnTo>
                    <a:pt x="794574" y="234650"/>
                  </a:lnTo>
                  <a:lnTo>
                    <a:pt x="845424" y="206453"/>
                  </a:lnTo>
                  <a:lnTo>
                    <a:pt x="895313" y="180136"/>
                  </a:lnTo>
                  <a:lnTo>
                    <a:pt x="944317" y="155683"/>
                  </a:lnTo>
                  <a:lnTo>
                    <a:pt x="992508" y="133076"/>
                  </a:lnTo>
                  <a:lnTo>
                    <a:pt x="1039962" y="112301"/>
                  </a:lnTo>
                  <a:lnTo>
                    <a:pt x="1086753" y="93341"/>
                  </a:lnTo>
                  <a:lnTo>
                    <a:pt x="1132953" y="76180"/>
                  </a:lnTo>
                  <a:lnTo>
                    <a:pt x="1178638" y="60802"/>
                  </a:lnTo>
                  <a:lnTo>
                    <a:pt x="1223882" y="47192"/>
                  </a:lnTo>
                  <a:lnTo>
                    <a:pt x="1268758" y="35332"/>
                  </a:lnTo>
                  <a:lnTo>
                    <a:pt x="1313341" y="25208"/>
                  </a:lnTo>
                  <a:lnTo>
                    <a:pt x="1357705" y="16802"/>
                  </a:lnTo>
                  <a:lnTo>
                    <a:pt x="1401924" y="10100"/>
                  </a:lnTo>
                  <a:lnTo>
                    <a:pt x="1446072" y="5084"/>
                  </a:lnTo>
                  <a:lnTo>
                    <a:pt x="1490222" y="1740"/>
                  </a:lnTo>
                  <a:lnTo>
                    <a:pt x="1534450" y="50"/>
                  </a:lnTo>
                  <a:lnTo>
                    <a:pt x="1578829" y="0"/>
                  </a:lnTo>
                  <a:lnTo>
                    <a:pt x="1623433" y="1572"/>
                  </a:lnTo>
                  <a:lnTo>
                    <a:pt x="1668337" y="4750"/>
                  </a:lnTo>
                  <a:lnTo>
                    <a:pt x="1713614" y="9520"/>
                  </a:lnTo>
                  <a:lnTo>
                    <a:pt x="1759339" y="15865"/>
                  </a:lnTo>
                  <a:lnTo>
                    <a:pt x="1805585" y="23768"/>
                  </a:lnTo>
                  <a:lnTo>
                    <a:pt x="1852427" y="33214"/>
                  </a:lnTo>
                  <a:lnTo>
                    <a:pt x="1899939" y="44186"/>
                  </a:lnTo>
                  <a:lnTo>
                    <a:pt x="1948195" y="56669"/>
                  </a:lnTo>
                  <a:lnTo>
                    <a:pt x="1997268" y="70647"/>
                  </a:lnTo>
                  <a:lnTo>
                    <a:pt x="2047234" y="86104"/>
                  </a:lnTo>
                  <a:lnTo>
                    <a:pt x="2098166" y="103022"/>
                  </a:lnTo>
                  <a:lnTo>
                    <a:pt x="2150137" y="121388"/>
                  </a:lnTo>
                  <a:lnTo>
                    <a:pt x="2197478" y="139511"/>
                  </a:lnTo>
                  <a:lnTo>
                    <a:pt x="2243995" y="159152"/>
                  </a:lnTo>
                  <a:lnTo>
                    <a:pt x="2289663" y="180263"/>
                  </a:lnTo>
                  <a:lnTo>
                    <a:pt x="2334452" y="202799"/>
                  </a:lnTo>
                  <a:lnTo>
                    <a:pt x="2378336" y="226712"/>
                  </a:lnTo>
                  <a:lnTo>
                    <a:pt x="2421287" y="251956"/>
                  </a:lnTo>
                  <a:lnTo>
                    <a:pt x="2463277" y="278484"/>
                  </a:lnTo>
                  <a:lnTo>
                    <a:pt x="2504279" y="306248"/>
                  </a:lnTo>
                  <a:lnTo>
                    <a:pt x="2544265" y="335203"/>
                  </a:lnTo>
                  <a:lnTo>
                    <a:pt x="2583208" y="365301"/>
                  </a:lnTo>
                  <a:lnTo>
                    <a:pt x="2621079" y="396495"/>
                  </a:lnTo>
                  <a:lnTo>
                    <a:pt x="2657852" y="428739"/>
                  </a:lnTo>
                  <a:lnTo>
                    <a:pt x="2693498" y="461987"/>
                  </a:lnTo>
                  <a:lnTo>
                    <a:pt x="2727991" y="496190"/>
                  </a:lnTo>
                  <a:lnTo>
                    <a:pt x="2761302" y="531303"/>
                  </a:lnTo>
                  <a:lnTo>
                    <a:pt x="2793404" y="567278"/>
                  </a:lnTo>
                  <a:lnTo>
                    <a:pt x="2824270" y="604069"/>
                  </a:lnTo>
                  <a:lnTo>
                    <a:pt x="2853871" y="641629"/>
                  </a:lnTo>
                  <a:lnTo>
                    <a:pt x="2882180" y="679911"/>
                  </a:lnTo>
                  <a:lnTo>
                    <a:pt x="2909170" y="718868"/>
                  </a:lnTo>
                  <a:lnTo>
                    <a:pt x="2934812" y="758454"/>
                  </a:lnTo>
                  <a:lnTo>
                    <a:pt x="2959080" y="798622"/>
                  </a:lnTo>
                  <a:lnTo>
                    <a:pt x="2981946" y="839325"/>
                  </a:lnTo>
                  <a:lnTo>
                    <a:pt x="3003381" y="880515"/>
                  </a:lnTo>
                  <a:lnTo>
                    <a:pt x="3023360" y="922147"/>
                  </a:lnTo>
                  <a:lnTo>
                    <a:pt x="3041853" y="964174"/>
                  </a:lnTo>
                  <a:lnTo>
                    <a:pt x="3058833" y="1006548"/>
                  </a:lnTo>
                  <a:lnTo>
                    <a:pt x="3074274" y="1049224"/>
                  </a:lnTo>
                  <a:lnTo>
                    <a:pt x="3088146" y="1092153"/>
                  </a:lnTo>
                  <a:lnTo>
                    <a:pt x="3100423" y="1135290"/>
                  </a:lnTo>
                  <a:lnTo>
                    <a:pt x="3111076" y="1178587"/>
                  </a:lnTo>
                  <a:lnTo>
                    <a:pt x="3120079" y="1221998"/>
                  </a:lnTo>
                  <a:lnTo>
                    <a:pt x="3127404" y="1265476"/>
                  </a:lnTo>
                  <a:lnTo>
                    <a:pt x="3164599" y="1512996"/>
                  </a:lnTo>
                  <a:lnTo>
                    <a:pt x="3176255" y="1600862"/>
                  </a:lnTo>
                  <a:lnTo>
                    <a:pt x="3181550" y="1645547"/>
                  </a:lnTo>
                  <a:lnTo>
                    <a:pt x="3186373" y="1690659"/>
                  </a:lnTo>
                  <a:lnTo>
                    <a:pt x="3190635" y="1736140"/>
                  </a:lnTo>
                  <a:lnTo>
                    <a:pt x="3194249" y="1781935"/>
                  </a:lnTo>
                  <a:lnTo>
                    <a:pt x="3194796" y="1790672"/>
                  </a:lnTo>
                  <a:close/>
                </a:path>
              </a:pathLst>
            </a:custGeom>
            <a:solidFill>
              <a:srgbClr val="D0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658809" y="1702648"/>
              <a:ext cx="6672580" cy="6877050"/>
            </a:xfrm>
            <a:custGeom>
              <a:avLst/>
              <a:gdLst/>
              <a:ahLst/>
              <a:cxnLst/>
              <a:rect l="l" t="t" r="r" b="b"/>
              <a:pathLst>
                <a:path w="6672579" h="6877050">
                  <a:moveTo>
                    <a:pt x="6466212" y="6877049"/>
                  </a:moveTo>
                  <a:lnTo>
                    <a:pt x="171973" y="6877049"/>
                  </a:lnTo>
                  <a:lnTo>
                    <a:pt x="140266" y="6707272"/>
                  </a:lnTo>
                  <a:lnTo>
                    <a:pt x="73088" y="6189344"/>
                  </a:lnTo>
                  <a:lnTo>
                    <a:pt x="12360" y="5310371"/>
                  </a:lnTo>
                  <a:lnTo>
                    <a:pt x="0" y="4057459"/>
                  </a:lnTo>
                  <a:lnTo>
                    <a:pt x="1086" y="3993376"/>
                  </a:lnTo>
                  <a:lnTo>
                    <a:pt x="2123" y="3929159"/>
                  </a:lnTo>
                  <a:lnTo>
                    <a:pt x="3111" y="3864827"/>
                  </a:lnTo>
                  <a:lnTo>
                    <a:pt x="4052" y="3800399"/>
                  </a:lnTo>
                  <a:lnTo>
                    <a:pt x="4946" y="3735894"/>
                  </a:lnTo>
                  <a:lnTo>
                    <a:pt x="5794" y="3671332"/>
                  </a:lnTo>
                  <a:lnTo>
                    <a:pt x="6597" y="3606731"/>
                  </a:lnTo>
                  <a:lnTo>
                    <a:pt x="7356" y="3542111"/>
                  </a:lnTo>
                  <a:lnTo>
                    <a:pt x="8119" y="3472910"/>
                  </a:lnTo>
                  <a:lnTo>
                    <a:pt x="8744" y="3412888"/>
                  </a:lnTo>
                  <a:lnTo>
                    <a:pt x="9375" y="3348325"/>
                  </a:lnTo>
                  <a:lnTo>
                    <a:pt x="9965" y="3283818"/>
                  </a:lnTo>
                  <a:lnTo>
                    <a:pt x="10515" y="3219388"/>
                  </a:lnTo>
                  <a:lnTo>
                    <a:pt x="11027" y="3155054"/>
                  </a:lnTo>
                  <a:lnTo>
                    <a:pt x="11500" y="3090833"/>
                  </a:lnTo>
                  <a:lnTo>
                    <a:pt x="11935" y="3026747"/>
                  </a:lnTo>
                  <a:lnTo>
                    <a:pt x="12334" y="2962813"/>
                  </a:lnTo>
                  <a:lnTo>
                    <a:pt x="12697" y="2899051"/>
                  </a:lnTo>
                  <a:lnTo>
                    <a:pt x="13026" y="2835480"/>
                  </a:lnTo>
                  <a:lnTo>
                    <a:pt x="13333" y="2768967"/>
                  </a:lnTo>
                  <a:lnTo>
                    <a:pt x="13605" y="2702576"/>
                  </a:lnTo>
                  <a:lnTo>
                    <a:pt x="14038" y="2572051"/>
                  </a:lnTo>
                  <a:lnTo>
                    <a:pt x="14312" y="2459139"/>
                  </a:lnTo>
                  <a:lnTo>
                    <a:pt x="14420" y="2397441"/>
                  </a:lnTo>
                  <a:lnTo>
                    <a:pt x="14500" y="2336087"/>
                  </a:lnTo>
                  <a:lnTo>
                    <a:pt x="14566" y="2139526"/>
                  </a:lnTo>
                  <a:lnTo>
                    <a:pt x="14440" y="1976261"/>
                  </a:lnTo>
                  <a:lnTo>
                    <a:pt x="14221" y="1854534"/>
                  </a:lnTo>
                  <a:lnTo>
                    <a:pt x="13947" y="1745682"/>
                  </a:lnTo>
                  <a:lnTo>
                    <a:pt x="13585" y="1633643"/>
                  </a:lnTo>
                  <a:lnTo>
                    <a:pt x="13156" y="1523974"/>
                  </a:lnTo>
                  <a:lnTo>
                    <a:pt x="12548" y="1394382"/>
                  </a:lnTo>
                  <a:lnTo>
                    <a:pt x="12058" y="1301687"/>
                  </a:lnTo>
                  <a:lnTo>
                    <a:pt x="11528" y="1210726"/>
                  </a:lnTo>
                  <a:lnTo>
                    <a:pt x="10895" y="1112073"/>
                  </a:lnTo>
                  <a:lnTo>
                    <a:pt x="10146" y="1005717"/>
                  </a:lnTo>
                  <a:lnTo>
                    <a:pt x="9180" y="879494"/>
                  </a:lnTo>
                  <a:lnTo>
                    <a:pt x="8095" y="750350"/>
                  </a:lnTo>
                  <a:lnTo>
                    <a:pt x="6994" y="629639"/>
                  </a:lnTo>
                  <a:lnTo>
                    <a:pt x="5530" y="481393"/>
                  </a:lnTo>
                  <a:lnTo>
                    <a:pt x="3771" y="317687"/>
                  </a:lnTo>
                  <a:lnTo>
                    <a:pt x="1468" y="119355"/>
                  </a:lnTo>
                  <a:lnTo>
                    <a:pt x="1375" y="110032"/>
                  </a:lnTo>
                  <a:lnTo>
                    <a:pt x="10060" y="67309"/>
                  </a:lnTo>
                  <a:lnTo>
                    <a:pt x="33706" y="32322"/>
                  </a:lnTo>
                  <a:lnTo>
                    <a:pt x="68703" y="8682"/>
                  </a:lnTo>
                  <a:lnTo>
                    <a:pt x="111438" y="0"/>
                  </a:lnTo>
                  <a:lnTo>
                    <a:pt x="1752823" y="16142"/>
                  </a:lnTo>
                  <a:lnTo>
                    <a:pt x="2308764" y="30678"/>
                  </a:lnTo>
                  <a:lnTo>
                    <a:pt x="4026402" y="74157"/>
                  </a:lnTo>
                  <a:lnTo>
                    <a:pt x="4527360" y="96130"/>
                  </a:lnTo>
                  <a:lnTo>
                    <a:pt x="4836588" y="115022"/>
                  </a:lnTo>
                  <a:lnTo>
                    <a:pt x="5076927" y="133561"/>
                  </a:lnTo>
                  <a:lnTo>
                    <a:pt x="5251053" y="149697"/>
                  </a:lnTo>
                  <a:lnTo>
                    <a:pt x="5418486" y="167913"/>
                  </a:lnTo>
                  <a:lnTo>
                    <a:pt x="5525749" y="181286"/>
                  </a:lnTo>
                  <a:lnTo>
                    <a:pt x="5629076" y="195696"/>
                  </a:lnTo>
                  <a:lnTo>
                    <a:pt x="5728083" y="211186"/>
                  </a:lnTo>
                  <a:lnTo>
                    <a:pt x="5775846" y="219351"/>
                  </a:lnTo>
                  <a:lnTo>
                    <a:pt x="5822385" y="227802"/>
                  </a:lnTo>
                  <a:lnTo>
                    <a:pt x="5867652" y="236545"/>
                  </a:lnTo>
                  <a:lnTo>
                    <a:pt x="5911598" y="245587"/>
                  </a:lnTo>
                  <a:lnTo>
                    <a:pt x="5954176" y="254932"/>
                  </a:lnTo>
                  <a:lnTo>
                    <a:pt x="5995338" y="264586"/>
                  </a:lnTo>
                  <a:lnTo>
                    <a:pt x="6035035" y="274554"/>
                  </a:lnTo>
                  <a:lnTo>
                    <a:pt x="6073220" y="284843"/>
                  </a:lnTo>
                  <a:lnTo>
                    <a:pt x="6109844" y="295458"/>
                  </a:lnTo>
                  <a:lnTo>
                    <a:pt x="6178219" y="317687"/>
                  </a:lnTo>
                  <a:lnTo>
                    <a:pt x="6239774" y="341286"/>
                  </a:lnTo>
                  <a:lnTo>
                    <a:pt x="6294127" y="366300"/>
                  </a:lnTo>
                  <a:lnTo>
                    <a:pt x="6340892" y="392773"/>
                  </a:lnTo>
                  <a:lnTo>
                    <a:pt x="6379685" y="420750"/>
                  </a:lnTo>
                  <a:lnTo>
                    <a:pt x="6410121" y="450275"/>
                  </a:lnTo>
                  <a:lnTo>
                    <a:pt x="6443599" y="504258"/>
                  </a:lnTo>
                  <a:lnTo>
                    <a:pt x="6465666" y="553060"/>
                  </a:lnTo>
                  <a:lnTo>
                    <a:pt x="6485818" y="605920"/>
                  </a:lnTo>
                  <a:lnTo>
                    <a:pt x="6504154" y="662791"/>
                  </a:lnTo>
                  <a:lnTo>
                    <a:pt x="6520775" y="723628"/>
                  </a:lnTo>
                  <a:lnTo>
                    <a:pt x="6535779" y="788385"/>
                  </a:lnTo>
                  <a:lnTo>
                    <a:pt x="6549266" y="857016"/>
                  </a:lnTo>
                  <a:lnTo>
                    <a:pt x="6561335" y="929476"/>
                  </a:lnTo>
                  <a:lnTo>
                    <a:pt x="6572085" y="1005717"/>
                  </a:lnTo>
                  <a:lnTo>
                    <a:pt x="6576997" y="1045242"/>
                  </a:lnTo>
                  <a:lnTo>
                    <a:pt x="6581617" y="1085696"/>
                  </a:lnTo>
                  <a:lnTo>
                    <a:pt x="6585957" y="1127072"/>
                  </a:lnTo>
                  <a:lnTo>
                    <a:pt x="6590029" y="1169364"/>
                  </a:lnTo>
                  <a:lnTo>
                    <a:pt x="6593846" y="1212569"/>
                  </a:lnTo>
                  <a:lnTo>
                    <a:pt x="6597420" y="1256678"/>
                  </a:lnTo>
                  <a:lnTo>
                    <a:pt x="6600764" y="1301687"/>
                  </a:lnTo>
                  <a:lnTo>
                    <a:pt x="6603890" y="1347591"/>
                  </a:lnTo>
                  <a:lnTo>
                    <a:pt x="6606811" y="1394382"/>
                  </a:lnTo>
                  <a:lnTo>
                    <a:pt x="6609539" y="1442057"/>
                  </a:lnTo>
                  <a:lnTo>
                    <a:pt x="6612086" y="1490608"/>
                  </a:lnTo>
                  <a:lnTo>
                    <a:pt x="6614465" y="1540030"/>
                  </a:lnTo>
                  <a:lnTo>
                    <a:pt x="6616689" y="1590317"/>
                  </a:lnTo>
                  <a:lnTo>
                    <a:pt x="6618769" y="1641464"/>
                  </a:lnTo>
                  <a:lnTo>
                    <a:pt x="6620718" y="1693465"/>
                  </a:lnTo>
                  <a:lnTo>
                    <a:pt x="6622549" y="1746314"/>
                  </a:lnTo>
                  <a:lnTo>
                    <a:pt x="6624274" y="1800006"/>
                  </a:lnTo>
                  <a:lnTo>
                    <a:pt x="6625905" y="1854534"/>
                  </a:lnTo>
                  <a:lnTo>
                    <a:pt x="6627454" y="1909894"/>
                  </a:lnTo>
                  <a:lnTo>
                    <a:pt x="6628935" y="1966078"/>
                  </a:lnTo>
                  <a:lnTo>
                    <a:pt x="6630360" y="2023082"/>
                  </a:lnTo>
                  <a:lnTo>
                    <a:pt x="6631741" y="2080900"/>
                  </a:lnTo>
                  <a:lnTo>
                    <a:pt x="6633090" y="2139526"/>
                  </a:lnTo>
                  <a:lnTo>
                    <a:pt x="6634420" y="2198954"/>
                  </a:lnTo>
                  <a:lnTo>
                    <a:pt x="6639798" y="2444576"/>
                  </a:lnTo>
                  <a:lnTo>
                    <a:pt x="6641219" y="2507930"/>
                  </a:lnTo>
                  <a:lnTo>
                    <a:pt x="6642695" y="2572051"/>
                  </a:lnTo>
                  <a:lnTo>
                    <a:pt x="6644239" y="2636935"/>
                  </a:lnTo>
                  <a:lnTo>
                    <a:pt x="6645863" y="2702576"/>
                  </a:lnTo>
                  <a:lnTo>
                    <a:pt x="6647666" y="2772120"/>
                  </a:lnTo>
                  <a:lnTo>
                    <a:pt x="6649403" y="2836103"/>
                  </a:lnTo>
                  <a:lnTo>
                    <a:pt x="6651342" y="2903979"/>
                  </a:lnTo>
                  <a:lnTo>
                    <a:pt x="6653412" y="2972588"/>
                  </a:lnTo>
                  <a:lnTo>
                    <a:pt x="6655624" y="3041925"/>
                  </a:lnTo>
                  <a:lnTo>
                    <a:pt x="6657990" y="3111984"/>
                  </a:lnTo>
                  <a:lnTo>
                    <a:pt x="6660524" y="3182759"/>
                  </a:lnTo>
                  <a:lnTo>
                    <a:pt x="6663238" y="3254245"/>
                  </a:lnTo>
                  <a:lnTo>
                    <a:pt x="6666143" y="3326436"/>
                  </a:lnTo>
                  <a:lnTo>
                    <a:pt x="6669253" y="3399326"/>
                  </a:lnTo>
                  <a:lnTo>
                    <a:pt x="6672580" y="3472910"/>
                  </a:lnTo>
                  <a:lnTo>
                    <a:pt x="6669356" y="4628576"/>
                  </a:lnTo>
                  <a:lnTo>
                    <a:pt x="6595192" y="5729441"/>
                  </a:lnTo>
                  <a:lnTo>
                    <a:pt x="6508130" y="6553076"/>
                  </a:lnTo>
                  <a:lnTo>
                    <a:pt x="6466212" y="6877049"/>
                  </a:lnTo>
                  <a:close/>
                </a:path>
              </a:pathLst>
            </a:custGeom>
            <a:solidFill>
              <a:srgbClr val="FFE3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"/>
              <a:ext cx="1576705" cy="1975485"/>
            </a:xfrm>
            <a:custGeom>
              <a:avLst/>
              <a:gdLst/>
              <a:ahLst/>
              <a:cxnLst/>
              <a:rect l="l" t="t" r="r" b="b"/>
              <a:pathLst>
                <a:path w="1576705" h="1975485">
                  <a:moveTo>
                    <a:pt x="1372301" y="0"/>
                  </a:moveTo>
                  <a:lnTo>
                    <a:pt x="1420755" y="0"/>
                  </a:lnTo>
                  <a:lnTo>
                    <a:pt x="1423379" y="7388"/>
                  </a:lnTo>
                  <a:lnTo>
                    <a:pt x="1442294" y="66155"/>
                  </a:lnTo>
                  <a:lnTo>
                    <a:pt x="1536106" y="457363"/>
                  </a:lnTo>
                  <a:lnTo>
                    <a:pt x="1572591" y="763586"/>
                  </a:lnTo>
                  <a:lnTo>
                    <a:pt x="1576403" y="963186"/>
                  </a:lnTo>
                  <a:lnTo>
                    <a:pt x="1572195" y="1034528"/>
                  </a:lnTo>
                  <a:lnTo>
                    <a:pt x="1565648" y="1096969"/>
                  </a:lnTo>
                  <a:lnTo>
                    <a:pt x="1554307" y="1161286"/>
                  </a:lnTo>
                  <a:lnTo>
                    <a:pt x="1538027" y="1226894"/>
                  </a:lnTo>
                  <a:lnTo>
                    <a:pt x="1523965" y="1271800"/>
                  </a:lnTo>
                  <a:lnTo>
                    <a:pt x="1523965" y="936754"/>
                  </a:lnTo>
                  <a:lnTo>
                    <a:pt x="1520215" y="743064"/>
                  </a:lnTo>
                  <a:lnTo>
                    <a:pt x="1484831" y="445875"/>
                  </a:lnTo>
                  <a:lnTo>
                    <a:pt x="1393977" y="66155"/>
                  </a:lnTo>
                  <a:lnTo>
                    <a:pt x="1375070" y="7742"/>
                  </a:lnTo>
                  <a:lnTo>
                    <a:pt x="1372301" y="0"/>
                  </a:lnTo>
                  <a:close/>
                </a:path>
                <a:path w="1576705" h="1975485">
                  <a:moveTo>
                    <a:pt x="0" y="1925676"/>
                  </a:moveTo>
                  <a:lnTo>
                    <a:pt x="0" y="1872897"/>
                  </a:lnTo>
                  <a:lnTo>
                    <a:pt x="48494" y="1881148"/>
                  </a:lnTo>
                  <a:lnTo>
                    <a:pt x="99766" y="1889465"/>
                  </a:lnTo>
                  <a:lnTo>
                    <a:pt x="151202" y="1897419"/>
                  </a:lnTo>
                  <a:lnTo>
                    <a:pt x="218843" y="1906513"/>
                  </a:lnTo>
                  <a:lnTo>
                    <a:pt x="284523" y="1913113"/>
                  </a:lnTo>
                  <a:lnTo>
                    <a:pt x="348261" y="1917294"/>
                  </a:lnTo>
                  <a:lnTo>
                    <a:pt x="410074" y="1919133"/>
                  </a:lnTo>
                  <a:lnTo>
                    <a:pt x="469983" y="1918705"/>
                  </a:lnTo>
                  <a:lnTo>
                    <a:pt x="528006" y="1916088"/>
                  </a:lnTo>
                  <a:lnTo>
                    <a:pt x="584162" y="1911357"/>
                  </a:lnTo>
                  <a:lnTo>
                    <a:pt x="638470" y="1904588"/>
                  </a:lnTo>
                  <a:lnTo>
                    <a:pt x="690949" y="1895858"/>
                  </a:lnTo>
                  <a:lnTo>
                    <a:pt x="741617" y="1885243"/>
                  </a:lnTo>
                  <a:lnTo>
                    <a:pt x="790493" y="1872819"/>
                  </a:lnTo>
                  <a:lnTo>
                    <a:pt x="837597" y="1858661"/>
                  </a:lnTo>
                  <a:lnTo>
                    <a:pt x="882947" y="1842847"/>
                  </a:lnTo>
                  <a:lnTo>
                    <a:pt x="926561" y="1825453"/>
                  </a:lnTo>
                  <a:lnTo>
                    <a:pt x="968460" y="1806554"/>
                  </a:lnTo>
                  <a:lnTo>
                    <a:pt x="1008661" y="1786227"/>
                  </a:lnTo>
                  <a:lnTo>
                    <a:pt x="1047184" y="1764548"/>
                  </a:lnTo>
                  <a:lnTo>
                    <a:pt x="1084047" y="1741593"/>
                  </a:lnTo>
                  <a:lnTo>
                    <a:pt x="1119270" y="1717438"/>
                  </a:lnTo>
                  <a:lnTo>
                    <a:pt x="1152870" y="1692160"/>
                  </a:lnTo>
                  <a:lnTo>
                    <a:pt x="1184868" y="1665834"/>
                  </a:lnTo>
                  <a:lnTo>
                    <a:pt x="1215281" y="1638538"/>
                  </a:lnTo>
                  <a:lnTo>
                    <a:pt x="1244129" y="1610346"/>
                  </a:lnTo>
                  <a:lnTo>
                    <a:pt x="1271431" y="1581336"/>
                  </a:lnTo>
                  <a:lnTo>
                    <a:pt x="1297205" y="1551583"/>
                  </a:lnTo>
                  <a:lnTo>
                    <a:pt x="1321470" y="1521163"/>
                  </a:lnTo>
                  <a:lnTo>
                    <a:pt x="1344246" y="1490154"/>
                  </a:lnTo>
                  <a:lnTo>
                    <a:pt x="1385403" y="1426668"/>
                  </a:lnTo>
                  <a:lnTo>
                    <a:pt x="1420826" y="1361736"/>
                  </a:lnTo>
                  <a:lnTo>
                    <a:pt x="1450668" y="1295966"/>
                  </a:lnTo>
                  <a:lnTo>
                    <a:pt x="1475077" y="1229968"/>
                  </a:lnTo>
                  <a:lnTo>
                    <a:pt x="1494207" y="1164351"/>
                  </a:lnTo>
                  <a:lnTo>
                    <a:pt x="1508207" y="1099725"/>
                  </a:lnTo>
                  <a:lnTo>
                    <a:pt x="1517227" y="1036699"/>
                  </a:lnTo>
                  <a:lnTo>
                    <a:pt x="1523965" y="936754"/>
                  </a:lnTo>
                  <a:lnTo>
                    <a:pt x="1523965" y="1271800"/>
                  </a:lnTo>
                  <a:lnTo>
                    <a:pt x="1504029" y="1326448"/>
                  </a:lnTo>
                  <a:lnTo>
                    <a:pt x="1474764" y="1392726"/>
                  </a:lnTo>
                  <a:lnTo>
                    <a:pt x="1440050" y="1458249"/>
                  </a:lnTo>
                  <a:lnTo>
                    <a:pt x="1399741" y="1522432"/>
                  </a:lnTo>
                  <a:lnTo>
                    <a:pt x="1377443" y="1553838"/>
                  </a:lnTo>
                  <a:lnTo>
                    <a:pt x="1353692" y="1584691"/>
                  </a:lnTo>
                  <a:lnTo>
                    <a:pt x="1328468" y="1614916"/>
                  </a:lnTo>
                  <a:lnTo>
                    <a:pt x="1301755" y="1644441"/>
                  </a:lnTo>
                  <a:lnTo>
                    <a:pt x="1273533" y="1673192"/>
                  </a:lnTo>
                  <a:lnTo>
                    <a:pt x="1243785" y="1701097"/>
                  </a:lnTo>
                  <a:lnTo>
                    <a:pt x="1212493" y="1728082"/>
                  </a:lnTo>
                  <a:lnTo>
                    <a:pt x="1179637" y="1754075"/>
                  </a:lnTo>
                  <a:lnTo>
                    <a:pt x="1145201" y="1779002"/>
                  </a:lnTo>
                  <a:lnTo>
                    <a:pt x="1109165" y="1802790"/>
                  </a:lnTo>
                  <a:lnTo>
                    <a:pt x="1071512" y="1825367"/>
                  </a:lnTo>
                  <a:lnTo>
                    <a:pt x="1032222" y="1846658"/>
                  </a:lnTo>
                  <a:lnTo>
                    <a:pt x="991279" y="1866591"/>
                  </a:lnTo>
                  <a:lnTo>
                    <a:pt x="948664" y="1885094"/>
                  </a:lnTo>
                  <a:lnTo>
                    <a:pt x="904358" y="1902092"/>
                  </a:lnTo>
                  <a:lnTo>
                    <a:pt x="858343" y="1917513"/>
                  </a:lnTo>
                  <a:lnTo>
                    <a:pt x="810602" y="1931283"/>
                  </a:lnTo>
                  <a:lnTo>
                    <a:pt x="761115" y="1943330"/>
                  </a:lnTo>
                  <a:lnTo>
                    <a:pt x="709865" y="1953581"/>
                  </a:lnTo>
                  <a:lnTo>
                    <a:pt x="656833" y="1961962"/>
                  </a:lnTo>
                  <a:lnTo>
                    <a:pt x="602001" y="1968400"/>
                  </a:lnTo>
                  <a:lnTo>
                    <a:pt x="545351" y="1972823"/>
                  </a:lnTo>
                  <a:lnTo>
                    <a:pt x="486865" y="1975157"/>
                  </a:lnTo>
                  <a:lnTo>
                    <a:pt x="426525" y="1975329"/>
                  </a:lnTo>
                  <a:lnTo>
                    <a:pt x="364311" y="1973266"/>
                  </a:lnTo>
                  <a:lnTo>
                    <a:pt x="300207" y="1968895"/>
                  </a:lnTo>
                  <a:lnTo>
                    <a:pt x="234193" y="1962142"/>
                  </a:lnTo>
                  <a:lnTo>
                    <a:pt x="166252" y="1952936"/>
                  </a:lnTo>
                  <a:lnTo>
                    <a:pt x="114343" y="1944870"/>
                  </a:lnTo>
                  <a:lnTo>
                    <a:pt x="62598" y="1936444"/>
                  </a:lnTo>
                  <a:lnTo>
                    <a:pt x="11029" y="1927646"/>
                  </a:lnTo>
                  <a:lnTo>
                    <a:pt x="0" y="1925676"/>
                  </a:lnTo>
                  <a:close/>
                </a:path>
              </a:pathLst>
            </a:custGeom>
            <a:solidFill>
              <a:srgbClr val="9061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07887" y="2152292"/>
              <a:ext cx="5505449" cy="5876924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3009256" y="370481"/>
            <a:ext cx="390271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35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А</a:t>
            </a:r>
            <a:r>
              <a:rPr sz="6000" spc="4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нт</a:t>
            </a:r>
            <a:r>
              <a:rPr sz="6000" spc="-3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о</a:t>
            </a:r>
            <a:r>
              <a:rPr sz="6000" spc="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н</a:t>
            </a:r>
            <a:r>
              <a:rPr sz="6000" spc="-39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 </a:t>
            </a:r>
            <a:r>
              <a:rPr sz="6000" spc="-2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Д</a:t>
            </a:r>
            <a:r>
              <a:rPr sz="6000" spc="-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е</a:t>
            </a:r>
            <a:r>
              <a:rPr sz="6000" spc="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л</a:t>
            </a:r>
            <a:r>
              <a:rPr sz="6000" spc="17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ь</a:t>
            </a:r>
            <a:r>
              <a:rPr sz="6000" spc="17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в</a:t>
            </a:r>
            <a:r>
              <a:rPr sz="6000" spc="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и</a:t>
            </a:r>
            <a:r>
              <a:rPr sz="6000" spc="-15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г</a:t>
            </a:r>
            <a:endParaRPr sz="6000" dirty="0">
              <a:latin typeface="Mistral" panose="03090702030407020403" pitchFamily="66" charset="0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988604" y="323460"/>
            <a:ext cx="8533130" cy="6000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3175" indent="-1261110">
              <a:lnSpc>
                <a:spcPct val="100000"/>
              </a:lnSpc>
              <a:spcBef>
                <a:spcPts val="114"/>
              </a:spcBef>
              <a:buChar char="▪"/>
              <a:tabLst>
                <a:tab pos="1273175" algn="l"/>
                <a:tab pos="1273810" algn="l"/>
                <a:tab pos="3844290" algn="l"/>
                <a:tab pos="6927215" algn="l"/>
              </a:tabLst>
            </a:pPr>
            <a:r>
              <a:rPr sz="3750" spc="-3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75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75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а	</a:t>
            </a:r>
            <a:r>
              <a:rPr sz="3750" spc="-204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75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75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750" spc="145" dirty="0">
                <a:solidFill>
                  <a:srgbClr val="57452B"/>
                </a:solidFill>
                <a:latin typeface="Lucida Sans Unicode"/>
                <a:cs typeface="Lucida Sans Unicode"/>
              </a:rPr>
              <a:t>ь</a:t>
            </a:r>
            <a:r>
              <a:rPr sz="375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виг</a:t>
            </a:r>
            <a:r>
              <a:rPr sz="375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а	</a:t>
            </a:r>
            <a:r>
              <a:rPr sz="375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75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ру</a:t>
            </a:r>
            <a:r>
              <a:rPr sz="3750" spc="100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750" spc="145" dirty="0">
                <a:solidFill>
                  <a:srgbClr val="57452B"/>
                </a:solidFill>
                <a:latin typeface="Lucida Sans Unicode"/>
                <a:cs typeface="Lucida Sans Unicode"/>
              </a:rPr>
              <a:t>ь</a:t>
            </a:r>
            <a:r>
              <a:rPr sz="3750" spc="225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endParaRPr sz="375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988604" y="986083"/>
            <a:ext cx="5025390" cy="6000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75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750" spc="100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750" spc="80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750" spc="15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75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75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75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750" spc="-3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1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75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750" spc="145" dirty="0">
                <a:solidFill>
                  <a:srgbClr val="57452B"/>
                </a:solidFill>
                <a:latin typeface="Lucida Sans Unicode"/>
                <a:cs typeface="Lucida Sans Unicode"/>
              </a:rPr>
              <a:t>ь</a:t>
            </a:r>
            <a:r>
              <a:rPr sz="375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й.</a:t>
            </a:r>
            <a:endParaRPr sz="375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988604" y="1560356"/>
            <a:ext cx="8536940" cy="7314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5900"/>
              </a:lnSpc>
              <a:spcBef>
                <a:spcPts val="95"/>
              </a:spcBef>
              <a:buSzPct val="97333"/>
              <a:buChar char="▪"/>
              <a:tabLst>
                <a:tab pos="497205" algn="l"/>
              </a:tabLst>
            </a:pPr>
            <a:r>
              <a:rPr sz="375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160" dirty="0">
                <a:solidFill>
                  <a:srgbClr val="57452B"/>
                </a:solidFill>
                <a:latin typeface="Lucida Sans Unicode"/>
                <a:cs typeface="Lucida Sans Unicode"/>
              </a:rPr>
              <a:t>ч</a:t>
            </a:r>
            <a:r>
              <a:rPr sz="375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75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75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75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75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-145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375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75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75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75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75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145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вил</a:t>
            </a:r>
            <a:r>
              <a:rPr sz="375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ур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15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750" spc="-170" dirty="0">
                <a:solidFill>
                  <a:srgbClr val="57452B"/>
                </a:solidFill>
                <a:latin typeface="Lucida Sans Unicode"/>
                <a:cs typeface="Lucida Sans Unicode"/>
              </a:rPr>
              <a:t>,  </a:t>
            </a:r>
            <a:r>
              <a:rPr sz="3750" spc="60" dirty="0">
                <a:solidFill>
                  <a:srgbClr val="57452B"/>
                </a:solidFill>
                <a:latin typeface="Lucida Sans Unicode"/>
                <a:cs typeface="Lucida Sans Unicode"/>
              </a:rPr>
              <a:t>что </a:t>
            </a:r>
            <a:r>
              <a:rPr sz="375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сразу </a:t>
            </a:r>
            <a:r>
              <a:rPr sz="375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было </a:t>
            </a: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замечено:</a:t>
            </a:r>
            <a:r>
              <a:rPr sz="37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85" dirty="0">
                <a:solidFill>
                  <a:srgbClr val="57452B"/>
                </a:solidFill>
                <a:latin typeface="Lucida Sans Unicode"/>
                <a:cs typeface="Lucida Sans Unicode"/>
              </a:rPr>
              <a:t>"Барон </a:t>
            </a:r>
            <a:r>
              <a:rPr sz="3750" spc="9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Антон </a:t>
            </a:r>
            <a:r>
              <a:rPr sz="375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Дельвиг, </a:t>
            </a:r>
            <a:r>
              <a:rPr sz="375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14</a:t>
            </a:r>
            <a:r>
              <a:rPr sz="3750" spc="-3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лет. </a:t>
            </a:r>
            <a:r>
              <a:rPr sz="3750" spc="-135" dirty="0">
                <a:solidFill>
                  <a:srgbClr val="57452B"/>
                </a:solidFill>
                <a:latin typeface="Lucida Sans Unicode"/>
                <a:cs typeface="Lucida Sans Unicode"/>
              </a:rPr>
              <a:t>Успехи </a:t>
            </a:r>
            <a:r>
              <a:rPr sz="375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его </a:t>
            </a:r>
            <a:r>
              <a:rPr sz="375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весьма</a:t>
            </a:r>
            <a:r>
              <a:rPr sz="3750" spc="4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медленны,</a:t>
            </a:r>
            <a:r>
              <a:rPr sz="3750" spc="107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впрочем, </a:t>
            </a:r>
            <a:r>
              <a:rPr sz="3750" spc="-117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75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75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750" spc="-8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75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75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-3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15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750" spc="-3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75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ё</a:t>
            </a:r>
            <a:r>
              <a:rPr sz="3750" spc="-85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750" spc="-3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75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-320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75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75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ш</a:t>
            </a:r>
            <a:r>
              <a:rPr sz="375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ие</a:t>
            </a:r>
            <a:r>
              <a:rPr sz="3750" spc="320" dirty="0">
                <a:solidFill>
                  <a:srgbClr val="57452B"/>
                </a:solidFill>
                <a:latin typeface="Lucida Sans Unicode"/>
                <a:cs typeface="Lucida Sans Unicode"/>
              </a:rPr>
              <a:t>"</a:t>
            </a:r>
            <a:r>
              <a:rPr sz="3750" spc="-17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750" dirty="0">
              <a:latin typeface="Lucida Sans Unicode"/>
              <a:cs typeface="Lucida Sans Unicode"/>
            </a:endParaRPr>
          </a:p>
          <a:p>
            <a:pPr marL="12700" marR="5715" algn="just">
              <a:lnSpc>
                <a:spcPct val="115900"/>
              </a:lnSpc>
              <a:spcBef>
                <a:spcPts val="5"/>
              </a:spcBef>
              <a:buSzPct val="97333"/>
              <a:buChar char="▪"/>
              <a:tabLst>
                <a:tab pos="702945" algn="l"/>
              </a:tabLst>
            </a:pPr>
            <a:r>
              <a:rPr sz="3750" spc="295" dirty="0">
                <a:solidFill>
                  <a:srgbClr val="57452B"/>
                </a:solidFill>
                <a:latin typeface="Lucida Sans Unicode"/>
                <a:cs typeface="Lucida Sans Unicode"/>
              </a:rPr>
              <a:t>В </a:t>
            </a: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списке</a:t>
            </a:r>
            <a:r>
              <a:rPr sz="37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из</a:t>
            </a:r>
            <a:r>
              <a:rPr sz="3750" spc="6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305" dirty="0">
                <a:solidFill>
                  <a:srgbClr val="57452B"/>
                </a:solidFill>
                <a:latin typeface="Lucida Sans Unicode"/>
                <a:cs typeface="Lucida Sans Unicode"/>
              </a:rPr>
              <a:t>29</a:t>
            </a:r>
            <a:r>
              <a:rPr sz="3750" spc="-3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лицеистов</a:t>
            </a:r>
            <a:r>
              <a:rPr sz="37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его </a:t>
            </a:r>
            <a:r>
              <a:rPr sz="375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фамилия</a:t>
            </a:r>
            <a:r>
              <a:rPr sz="3750" spc="-9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записана</a:t>
            </a:r>
            <a:r>
              <a:rPr sz="3750" spc="-9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130" dirty="0">
                <a:solidFill>
                  <a:srgbClr val="57452B"/>
                </a:solidFill>
                <a:latin typeface="Lucida Sans Unicode"/>
                <a:cs typeface="Lucida Sans Unicode"/>
              </a:rPr>
              <a:t>под</a:t>
            </a:r>
            <a:r>
              <a:rPr sz="3750" spc="-8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номером</a:t>
            </a:r>
            <a:r>
              <a:rPr sz="3750" spc="-9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260" dirty="0">
                <a:solidFill>
                  <a:srgbClr val="57452B"/>
                </a:solidFill>
                <a:latin typeface="Lucida Sans Unicode"/>
                <a:cs typeface="Lucida Sans Unicode"/>
              </a:rPr>
              <a:t>27. </a:t>
            </a:r>
            <a:r>
              <a:rPr sz="3750" spc="-117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Но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это</a:t>
            </a:r>
            <a:r>
              <a:rPr sz="3750" spc="1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не</a:t>
            </a:r>
            <a:r>
              <a:rPr sz="375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помешало</a:t>
            </a:r>
            <a:r>
              <a:rPr sz="375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ему</a:t>
            </a:r>
            <a:r>
              <a:rPr sz="375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стать </a:t>
            </a:r>
            <a:r>
              <a:rPr sz="3750" spc="6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85" dirty="0">
                <a:solidFill>
                  <a:srgbClr val="57452B"/>
                </a:solidFill>
                <a:latin typeface="Lucida Sans Unicode"/>
                <a:cs typeface="Lucida Sans Unicode"/>
              </a:rPr>
              <a:t>одним</a:t>
            </a:r>
            <a:r>
              <a:rPr sz="3750" spc="1019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из</a:t>
            </a:r>
            <a:r>
              <a:rPr sz="3750" spc="6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образованнейших </a:t>
            </a:r>
            <a:r>
              <a:rPr sz="375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15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750" spc="80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75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75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75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75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75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75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75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750" spc="15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750" spc="-3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75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750" spc="-204" dirty="0">
                <a:solidFill>
                  <a:srgbClr val="57452B"/>
                </a:solidFill>
                <a:latin typeface="Lucida Sans Unicode"/>
                <a:cs typeface="Lucida Sans Unicode"/>
              </a:rPr>
              <a:t>ц</a:t>
            </a:r>
            <a:r>
              <a:rPr sz="375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750" spc="225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750" spc="-17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750" dirty="0">
              <a:latin typeface="Lucida Sans Unicode"/>
              <a:cs typeface="Lucida Sans Unicode"/>
            </a:endParaRPr>
          </a:p>
          <a:p>
            <a:pPr marL="491490" indent="-479425" algn="just">
              <a:lnSpc>
                <a:spcPct val="100000"/>
              </a:lnSpc>
              <a:spcBef>
                <a:spcPts val="715"/>
              </a:spcBef>
              <a:buSzPct val="97333"/>
              <a:buChar char="▪"/>
              <a:tabLst>
                <a:tab pos="492125" algn="l"/>
              </a:tabLst>
            </a:pPr>
            <a:r>
              <a:rPr sz="375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75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ю</a:t>
            </a:r>
            <a:r>
              <a:rPr sz="375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75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75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750" spc="-3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75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75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75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75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750" spc="145" dirty="0">
                <a:solidFill>
                  <a:srgbClr val="57452B"/>
                </a:solidFill>
                <a:latin typeface="Lucida Sans Unicode"/>
                <a:cs typeface="Lucida Sans Unicode"/>
              </a:rPr>
              <a:t>ь</a:t>
            </a:r>
            <a:r>
              <a:rPr sz="3750" spc="-3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75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75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75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750" spc="-470" dirty="0">
                <a:solidFill>
                  <a:srgbClr val="57452B"/>
                </a:solidFill>
                <a:latin typeface="Lucida Sans Unicode"/>
                <a:cs typeface="Lucida Sans Unicode"/>
              </a:rPr>
              <a:t>х</a:t>
            </a:r>
            <a:r>
              <a:rPr sz="375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и.</a:t>
            </a:r>
            <a:endParaRPr sz="3750" dirty="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4735751" y="2"/>
            <a:ext cx="3552825" cy="464184"/>
          </a:xfrm>
          <a:custGeom>
            <a:avLst/>
            <a:gdLst/>
            <a:ahLst/>
            <a:cxnLst/>
            <a:rect l="l" t="t" r="r" b="b"/>
            <a:pathLst>
              <a:path w="3552825" h="464184">
                <a:moveTo>
                  <a:pt x="3552247" y="463667"/>
                </a:moveTo>
                <a:lnTo>
                  <a:pt x="3552247" y="0"/>
                </a:lnTo>
                <a:lnTo>
                  <a:pt x="0" y="0"/>
                </a:lnTo>
                <a:lnTo>
                  <a:pt x="69557" y="39737"/>
                </a:lnTo>
                <a:lnTo>
                  <a:pt x="110805" y="60664"/>
                </a:lnTo>
                <a:lnTo>
                  <a:pt x="150679" y="79360"/>
                </a:lnTo>
                <a:lnTo>
                  <a:pt x="188755" y="95938"/>
                </a:lnTo>
                <a:lnTo>
                  <a:pt x="224614" y="110508"/>
                </a:lnTo>
                <a:lnTo>
                  <a:pt x="287994" y="134076"/>
                </a:lnTo>
                <a:lnTo>
                  <a:pt x="355903" y="157178"/>
                </a:lnTo>
                <a:lnTo>
                  <a:pt x="369612" y="162060"/>
                </a:lnTo>
                <a:lnTo>
                  <a:pt x="420981" y="176221"/>
                </a:lnTo>
                <a:lnTo>
                  <a:pt x="481733" y="190245"/>
                </a:lnTo>
                <a:lnTo>
                  <a:pt x="519024" y="198404"/>
                </a:lnTo>
                <a:lnTo>
                  <a:pt x="560463" y="207226"/>
                </a:lnTo>
                <a:lnTo>
                  <a:pt x="605707" y="216635"/>
                </a:lnTo>
                <a:lnTo>
                  <a:pt x="654408" y="226556"/>
                </a:lnTo>
                <a:lnTo>
                  <a:pt x="706222" y="236911"/>
                </a:lnTo>
                <a:lnTo>
                  <a:pt x="760803" y="247625"/>
                </a:lnTo>
                <a:lnTo>
                  <a:pt x="817804" y="258622"/>
                </a:lnTo>
                <a:lnTo>
                  <a:pt x="876882" y="269826"/>
                </a:lnTo>
                <a:lnTo>
                  <a:pt x="937689" y="281161"/>
                </a:lnTo>
                <a:lnTo>
                  <a:pt x="999880" y="292551"/>
                </a:lnTo>
                <a:lnTo>
                  <a:pt x="1063111" y="303919"/>
                </a:lnTo>
                <a:lnTo>
                  <a:pt x="1127034" y="315189"/>
                </a:lnTo>
                <a:lnTo>
                  <a:pt x="1191306" y="326287"/>
                </a:lnTo>
                <a:lnTo>
                  <a:pt x="1255579" y="337135"/>
                </a:lnTo>
                <a:lnTo>
                  <a:pt x="1319508" y="347657"/>
                </a:lnTo>
                <a:lnTo>
                  <a:pt x="1382749" y="357777"/>
                </a:lnTo>
                <a:lnTo>
                  <a:pt x="1444955" y="367420"/>
                </a:lnTo>
                <a:lnTo>
                  <a:pt x="1505780" y="376509"/>
                </a:lnTo>
                <a:lnTo>
                  <a:pt x="1564879" y="384969"/>
                </a:lnTo>
                <a:lnTo>
                  <a:pt x="1621907" y="392722"/>
                </a:lnTo>
                <a:lnTo>
                  <a:pt x="1676517" y="399694"/>
                </a:lnTo>
                <a:lnTo>
                  <a:pt x="1728365" y="405807"/>
                </a:lnTo>
                <a:lnTo>
                  <a:pt x="1777105" y="410987"/>
                </a:lnTo>
                <a:lnTo>
                  <a:pt x="1822390" y="415156"/>
                </a:lnTo>
                <a:lnTo>
                  <a:pt x="1863876" y="418240"/>
                </a:lnTo>
                <a:lnTo>
                  <a:pt x="2090302" y="427261"/>
                </a:lnTo>
                <a:lnTo>
                  <a:pt x="2187835" y="430851"/>
                </a:lnTo>
                <a:lnTo>
                  <a:pt x="2240391" y="432752"/>
                </a:lnTo>
                <a:lnTo>
                  <a:pt x="2295172" y="434705"/>
                </a:lnTo>
                <a:lnTo>
                  <a:pt x="2351951" y="436698"/>
                </a:lnTo>
                <a:lnTo>
                  <a:pt x="2410503" y="438715"/>
                </a:lnTo>
                <a:lnTo>
                  <a:pt x="2470602" y="440744"/>
                </a:lnTo>
                <a:lnTo>
                  <a:pt x="2532022" y="442771"/>
                </a:lnTo>
                <a:lnTo>
                  <a:pt x="2594536" y="444782"/>
                </a:lnTo>
                <a:lnTo>
                  <a:pt x="2657919" y="446764"/>
                </a:lnTo>
                <a:lnTo>
                  <a:pt x="2721946" y="448702"/>
                </a:lnTo>
                <a:lnTo>
                  <a:pt x="2786389" y="450583"/>
                </a:lnTo>
                <a:lnTo>
                  <a:pt x="2851023" y="452394"/>
                </a:lnTo>
                <a:lnTo>
                  <a:pt x="2915622" y="454121"/>
                </a:lnTo>
                <a:lnTo>
                  <a:pt x="2979961" y="455750"/>
                </a:lnTo>
                <a:lnTo>
                  <a:pt x="3043812" y="457268"/>
                </a:lnTo>
                <a:lnTo>
                  <a:pt x="3106951" y="458660"/>
                </a:lnTo>
                <a:lnTo>
                  <a:pt x="3169150" y="459913"/>
                </a:lnTo>
                <a:lnTo>
                  <a:pt x="3230185" y="461014"/>
                </a:lnTo>
                <a:lnTo>
                  <a:pt x="3289829" y="461949"/>
                </a:lnTo>
                <a:lnTo>
                  <a:pt x="3347857" y="462704"/>
                </a:lnTo>
                <a:lnTo>
                  <a:pt x="3404041" y="463266"/>
                </a:lnTo>
                <a:lnTo>
                  <a:pt x="3458157" y="463620"/>
                </a:lnTo>
                <a:lnTo>
                  <a:pt x="3552247" y="463667"/>
                </a:lnTo>
                <a:close/>
              </a:path>
            </a:pathLst>
          </a:custGeom>
          <a:solidFill>
            <a:srgbClr val="C36E2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8331834" cy="10287000"/>
            <a:chOff x="0" y="0"/>
            <a:chExt cx="8331834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7389893"/>
              <a:ext cx="3318510" cy="2897505"/>
            </a:xfrm>
            <a:custGeom>
              <a:avLst/>
              <a:gdLst/>
              <a:ahLst/>
              <a:cxnLst/>
              <a:rect l="l" t="t" r="r" b="b"/>
              <a:pathLst>
                <a:path w="3318510" h="2897504">
                  <a:moveTo>
                    <a:pt x="3317998" y="2743635"/>
                  </a:moveTo>
                  <a:lnTo>
                    <a:pt x="3317240" y="2790783"/>
                  </a:lnTo>
                  <a:lnTo>
                    <a:pt x="3315639" y="2837928"/>
                  </a:lnTo>
                  <a:lnTo>
                    <a:pt x="3313148" y="2885040"/>
                  </a:lnTo>
                  <a:lnTo>
                    <a:pt x="3312269" y="2897106"/>
                  </a:lnTo>
                  <a:lnTo>
                    <a:pt x="0" y="2897106"/>
                  </a:lnTo>
                  <a:lnTo>
                    <a:pt x="0" y="303457"/>
                  </a:lnTo>
                  <a:lnTo>
                    <a:pt x="37739" y="282858"/>
                  </a:lnTo>
                  <a:lnTo>
                    <a:pt x="87530" y="256645"/>
                  </a:lnTo>
                  <a:lnTo>
                    <a:pt x="136683" y="231757"/>
                  </a:lnTo>
                  <a:lnTo>
                    <a:pt x="185235" y="208186"/>
                  </a:lnTo>
                  <a:lnTo>
                    <a:pt x="233224" y="185924"/>
                  </a:lnTo>
                  <a:lnTo>
                    <a:pt x="280687" y="164964"/>
                  </a:lnTo>
                  <a:lnTo>
                    <a:pt x="327663" y="145297"/>
                  </a:lnTo>
                  <a:lnTo>
                    <a:pt x="374188" y="126916"/>
                  </a:lnTo>
                  <a:lnTo>
                    <a:pt x="420301" y="109811"/>
                  </a:lnTo>
                  <a:lnTo>
                    <a:pt x="466039" y="93976"/>
                  </a:lnTo>
                  <a:lnTo>
                    <a:pt x="511439" y="79403"/>
                  </a:lnTo>
                  <a:lnTo>
                    <a:pt x="556540" y="66083"/>
                  </a:lnTo>
                  <a:lnTo>
                    <a:pt x="601379" y="54008"/>
                  </a:lnTo>
                  <a:lnTo>
                    <a:pt x="645993" y="43170"/>
                  </a:lnTo>
                  <a:lnTo>
                    <a:pt x="690421" y="33562"/>
                  </a:lnTo>
                  <a:lnTo>
                    <a:pt x="734700" y="25176"/>
                  </a:lnTo>
                  <a:lnTo>
                    <a:pt x="778867" y="18003"/>
                  </a:lnTo>
                  <a:lnTo>
                    <a:pt x="822961" y="12035"/>
                  </a:lnTo>
                  <a:lnTo>
                    <a:pt x="867018" y="7265"/>
                  </a:lnTo>
                  <a:lnTo>
                    <a:pt x="911077" y="3684"/>
                  </a:lnTo>
                  <a:lnTo>
                    <a:pt x="955176" y="1285"/>
                  </a:lnTo>
                  <a:lnTo>
                    <a:pt x="999351" y="60"/>
                  </a:lnTo>
                  <a:lnTo>
                    <a:pt x="1043640" y="0"/>
                  </a:lnTo>
                  <a:lnTo>
                    <a:pt x="1088082" y="1097"/>
                  </a:lnTo>
                  <a:lnTo>
                    <a:pt x="1132714" y="3344"/>
                  </a:lnTo>
                  <a:lnTo>
                    <a:pt x="1177573" y="6732"/>
                  </a:lnTo>
                  <a:lnTo>
                    <a:pt x="1222697" y="11255"/>
                  </a:lnTo>
                  <a:lnTo>
                    <a:pt x="1268124" y="16902"/>
                  </a:lnTo>
                  <a:lnTo>
                    <a:pt x="1313891" y="23668"/>
                  </a:lnTo>
                  <a:lnTo>
                    <a:pt x="1360036" y="31543"/>
                  </a:lnTo>
                  <a:lnTo>
                    <a:pt x="1406597" y="40519"/>
                  </a:lnTo>
                  <a:lnTo>
                    <a:pt x="1453611" y="50590"/>
                  </a:lnTo>
                  <a:lnTo>
                    <a:pt x="1501117" y="61745"/>
                  </a:lnTo>
                  <a:lnTo>
                    <a:pt x="1549151" y="73979"/>
                  </a:lnTo>
                  <a:lnTo>
                    <a:pt x="1597751" y="87282"/>
                  </a:lnTo>
                  <a:lnTo>
                    <a:pt x="1646955" y="101647"/>
                  </a:lnTo>
                  <a:lnTo>
                    <a:pt x="1696801" y="117066"/>
                  </a:lnTo>
                  <a:lnTo>
                    <a:pt x="1747326" y="133531"/>
                  </a:lnTo>
                  <a:lnTo>
                    <a:pt x="1798568" y="151033"/>
                  </a:lnTo>
                  <a:lnTo>
                    <a:pt x="1850564" y="169565"/>
                  </a:lnTo>
                  <a:lnTo>
                    <a:pt x="1899157" y="187922"/>
                  </a:lnTo>
                  <a:lnTo>
                    <a:pt x="1947140" y="207428"/>
                  </a:lnTo>
                  <a:lnTo>
                    <a:pt x="1994497" y="228056"/>
                  </a:lnTo>
                  <a:lnTo>
                    <a:pt x="2041213" y="249782"/>
                  </a:lnTo>
                  <a:lnTo>
                    <a:pt x="2087273" y="272578"/>
                  </a:lnTo>
                  <a:lnTo>
                    <a:pt x="2132660" y="296419"/>
                  </a:lnTo>
                  <a:lnTo>
                    <a:pt x="2177361" y="321280"/>
                  </a:lnTo>
                  <a:lnTo>
                    <a:pt x="2221359" y="347134"/>
                  </a:lnTo>
                  <a:lnTo>
                    <a:pt x="2264640" y="373956"/>
                  </a:lnTo>
                  <a:lnTo>
                    <a:pt x="2307188" y="401720"/>
                  </a:lnTo>
                  <a:lnTo>
                    <a:pt x="2348988" y="430400"/>
                  </a:lnTo>
                  <a:lnTo>
                    <a:pt x="2390024" y="459971"/>
                  </a:lnTo>
                  <a:lnTo>
                    <a:pt x="2430282" y="490407"/>
                  </a:lnTo>
                  <a:lnTo>
                    <a:pt x="2469746" y="521681"/>
                  </a:lnTo>
                  <a:lnTo>
                    <a:pt x="2508401" y="553768"/>
                  </a:lnTo>
                  <a:lnTo>
                    <a:pt x="2546231" y="586643"/>
                  </a:lnTo>
                  <a:lnTo>
                    <a:pt x="2583221" y="620279"/>
                  </a:lnTo>
                  <a:lnTo>
                    <a:pt x="2619357" y="654651"/>
                  </a:lnTo>
                  <a:lnTo>
                    <a:pt x="2654622" y="689733"/>
                  </a:lnTo>
                  <a:lnTo>
                    <a:pt x="2689001" y="725499"/>
                  </a:lnTo>
                  <a:lnTo>
                    <a:pt x="2722480" y="761923"/>
                  </a:lnTo>
                  <a:lnTo>
                    <a:pt x="2755043" y="798980"/>
                  </a:lnTo>
                  <a:lnTo>
                    <a:pt x="2786674" y="836643"/>
                  </a:lnTo>
                  <a:lnTo>
                    <a:pt x="2817358" y="874887"/>
                  </a:lnTo>
                  <a:lnTo>
                    <a:pt x="2847081" y="913687"/>
                  </a:lnTo>
                  <a:lnTo>
                    <a:pt x="2875826" y="953016"/>
                  </a:lnTo>
                  <a:lnTo>
                    <a:pt x="2903579" y="992848"/>
                  </a:lnTo>
                  <a:lnTo>
                    <a:pt x="2930324" y="1033159"/>
                  </a:lnTo>
                  <a:lnTo>
                    <a:pt x="2956046" y="1073921"/>
                  </a:lnTo>
                  <a:lnTo>
                    <a:pt x="2980729" y="1115109"/>
                  </a:lnTo>
                  <a:lnTo>
                    <a:pt x="3004359" y="1156698"/>
                  </a:lnTo>
                  <a:lnTo>
                    <a:pt x="3026920" y="1198661"/>
                  </a:lnTo>
                  <a:lnTo>
                    <a:pt x="3048397" y="1240974"/>
                  </a:lnTo>
                  <a:lnTo>
                    <a:pt x="3068775" y="1283609"/>
                  </a:lnTo>
                  <a:lnTo>
                    <a:pt x="3088038" y="1326541"/>
                  </a:lnTo>
                  <a:lnTo>
                    <a:pt x="3106171" y="1369745"/>
                  </a:lnTo>
                  <a:lnTo>
                    <a:pt x="3123158" y="1413195"/>
                  </a:lnTo>
                  <a:lnTo>
                    <a:pt x="3138985" y="1456865"/>
                  </a:lnTo>
                  <a:lnTo>
                    <a:pt x="3153637" y="1500728"/>
                  </a:lnTo>
                  <a:lnTo>
                    <a:pt x="3167097" y="1544760"/>
                  </a:lnTo>
                  <a:lnTo>
                    <a:pt x="3179351" y="1588934"/>
                  </a:lnTo>
                  <a:lnTo>
                    <a:pt x="3190383" y="1633225"/>
                  </a:lnTo>
                  <a:lnTo>
                    <a:pt x="3200178" y="1677607"/>
                  </a:lnTo>
                  <a:lnTo>
                    <a:pt x="3208722" y="1722054"/>
                  </a:lnTo>
                  <a:lnTo>
                    <a:pt x="3215997" y="1766540"/>
                  </a:lnTo>
                  <a:lnTo>
                    <a:pt x="3266275" y="2100114"/>
                  </a:lnTo>
                  <a:lnTo>
                    <a:pt x="3284071" y="2233427"/>
                  </a:lnTo>
                  <a:lnTo>
                    <a:pt x="3294601" y="2324143"/>
                  </a:lnTo>
                  <a:lnTo>
                    <a:pt x="3303629" y="2416050"/>
                  </a:lnTo>
                  <a:lnTo>
                    <a:pt x="3307463" y="2462375"/>
                  </a:lnTo>
                  <a:lnTo>
                    <a:pt x="3310781" y="2508908"/>
                  </a:lnTo>
                  <a:lnTo>
                    <a:pt x="3313536" y="2555618"/>
                  </a:lnTo>
                  <a:lnTo>
                    <a:pt x="3315682" y="2602476"/>
                  </a:lnTo>
                  <a:lnTo>
                    <a:pt x="3317173" y="2649452"/>
                  </a:lnTo>
                  <a:lnTo>
                    <a:pt x="3317960" y="2696515"/>
                  </a:lnTo>
                  <a:lnTo>
                    <a:pt x="3317998" y="2743635"/>
                  </a:lnTo>
                  <a:close/>
                </a:path>
              </a:pathLst>
            </a:custGeom>
            <a:solidFill>
              <a:srgbClr val="CCA8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8496329"/>
              <a:ext cx="3195320" cy="1790700"/>
            </a:xfrm>
            <a:custGeom>
              <a:avLst/>
              <a:gdLst/>
              <a:ahLst/>
              <a:cxnLst/>
              <a:rect l="l" t="t" r="r" b="b"/>
              <a:pathLst>
                <a:path w="3195320" h="1790700">
                  <a:moveTo>
                    <a:pt x="3194796" y="1790670"/>
                  </a:moveTo>
                  <a:lnTo>
                    <a:pt x="0" y="1790670"/>
                  </a:lnTo>
                  <a:lnTo>
                    <a:pt x="0" y="1687151"/>
                  </a:lnTo>
                  <a:lnTo>
                    <a:pt x="10195" y="1642156"/>
                  </a:lnTo>
                  <a:lnTo>
                    <a:pt x="23017" y="1589130"/>
                  </a:lnTo>
                  <a:lnTo>
                    <a:pt x="36707" y="1535830"/>
                  </a:lnTo>
                  <a:lnTo>
                    <a:pt x="51243" y="1482348"/>
                  </a:lnTo>
                  <a:lnTo>
                    <a:pt x="66604" y="1428777"/>
                  </a:lnTo>
                  <a:lnTo>
                    <a:pt x="82766" y="1375208"/>
                  </a:lnTo>
                  <a:lnTo>
                    <a:pt x="99709" y="1321732"/>
                  </a:lnTo>
                  <a:lnTo>
                    <a:pt x="117411" y="1268441"/>
                  </a:lnTo>
                  <a:lnTo>
                    <a:pt x="135850" y="1215428"/>
                  </a:lnTo>
                  <a:lnTo>
                    <a:pt x="155004" y="1162783"/>
                  </a:lnTo>
                  <a:lnTo>
                    <a:pt x="174851" y="1110599"/>
                  </a:lnTo>
                  <a:lnTo>
                    <a:pt x="195369" y="1058967"/>
                  </a:lnTo>
                  <a:lnTo>
                    <a:pt x="216537" y="1007979"/>
                  </a:lnTo>
                  <a:lnTo>
                    <a:pt x="238333" y="957727"/>
                  </a:lnTo>
                  <a:lnTo>
                    <a:pt x="260734" y="908302"/>
                  </a:lnTo>
                  <a:lnTo>
                    <a:pt x="283720" y="859796"/>
                  </a:lnTo>
                  <a:lnTo>
                    <a:pt x="307268" y="812302"/>
                  </a:lnTo>
                  <a:lnTo>
                    <a:pt x="331356" y="765910"/>
                  </a:lnTo>
                  <a:lnTo>
                    <a:pt x="355963" y="720713"/>
                  </a:lnTo>
                  <a:lnTo>
                    <a:pt x="381067" y="676802"/>
                  </a:lnTo>
                  <a:lnTo>
                    <a:pt x="406646" y="634269"/>
                  </a:lnTo>
                  <a:lnTo>
                    <a:pt x="432678" y="593205"/>
                  </a:lnTo>
                  <a:lnTo>
                    <a:pt x="459141" y="553703"/>
                  </a:lnTo>
                  <a:lnTo>
                    <a:pt x="486013" y="515854"/>
                  </a:lnTo>
                  <a:lnTo>
                    <a:pt x="513274" y="479750"/>
                  </a:lnTo>
                  <a:lnTo>
                    <a:pt x="540900" y="445482"/>
                  </a:lnTo>
                  <a:lnTo>
                    <a:pt x="568870" y="413143"/>
                  </a:lnTo>
                  <a:lnTo>
                    <a:pt x="597162" y="382824"/>
                  </a:lnTo>
                  <a:lnTo>
                    <a:pt x="625754" y="354617"/>
                  </a:lnTo>
                  <a:lnTo>
                    <a:pt x="654625" y="328613"/>
                  </a:lnTo>
                  <a:lnTo>
                    <a:pt x="713115" y="283584"/>
                  </a:lnTo>
                  <a:lnTo>
                    <a:pt x="794574" y="234650"/>
                  </a:lnTo>
                  <a:lnTo>
                    <a:pt x="845424" y="206453"/>
                  </a:lnTo>
                  <a:lnTo>
                    <a:pt x="895313" y="180136"/>
                  </a:lnTo>
                  <a:lnTo>
                    <a:pt x="944317" y="155683"/>
                  </a:lnTo>
                  <a:lnTo>
                    <a:pt x="992508" y="133076"/>
                  </a:lnTo>
                  <a:lnTo>
                    <a:pt x="1039962" y="112301"/>
                  </a:lnTo>
                  <a:lnTo>
                    <a:pt x="1086753" y="93341"/>
                  </a:lnTo>
                  <a:lnTo>
                    <a:pt x="1132953" y="76180"/>
                  </a:lnTo>
                  <a:lnTo>
                    <a:pt x="1178638" y="60802"/>
                  </a:lnTo>
                  <a:lnTo>
                    <a:pt x="1223882" y="47192"/>
                  </a:lnTo>
                  <a:lnTo>
                    <a:pt x="1268758" y="35332"/>
                  </a:lnTo>
                  <a:lnTo>
                    <a:pt x="1313341" y="25208"/>
                  </a:lnTo>
                  <a:lnTo>
                    <a:pt x="1357705" y="16802"/>
                  </a:lnTo>
                  <a:lnTo>
                    <a:pt x="1401924" y="10100"/>
                  </a:lnTo>
                  <a:lnTo>
                    <a:pt x="1446072" y="5084"/>
                  </a:lnTo>
                  <a:lnTo>
                    <a:pt x="1490222" y="1740"/>
                  </a:lnTo>
                  <a:lnTo>
                    <a:pt x="1534450" y="50"/>
                  </a:lnTo>
                  <a:lnTo>
                    <a:pt x="1578829" y="0"/>
                  </a:lnTo>
                  <a:lnTo>
                    <a:pt x="1623433" y="1572"/>
                  </a:lnTo>
                  <a:lnTo>
                    <a:pt x="1668337" y="4750"/>
                  </a:lnTo>
                  <a:lnTo>
                    <a:pt x="1713614" y="9520"/>
                  </a:lnTo>
                  <a:lnTo>
                    <a:pt x="1759339" y="15865"/>
                  </a:lnTo>
                  <a:lnTo>
                    <a:pt x="1805585" y="23768"/>
                  </a:lnTo>
                  <a:lnTo>
                    <a:pt x="1852427" y="33214"/>
                  </a:lnTo>
                  <a:lnTo>
                    <a:pt x="1899939" y="44186"/>
                  </a:lnTo>
                  <a:lnTo>
                    <a:pt x="1948195" y="56669"/>
                  </a:lnTo>
                  <a:lnTo>
                    <a:pt x="1997268" y="70647"/>
                  </a:lnTo>
                  <a:lnTo>
                    <a:pt x="2047234" y="86104"/>
                  </a:lnTo>
                  <a:lnTo>
                    <a:pt x="2098166" y="103022"/>
                  </a:lnTo>
                  <a:lnTo>
                    <a:pt x="2150137" y="121388"/>
                  </a:lnTo>
                  <a:lnTo>
                    <a:pt x="2197478" y="139511"/>
                  </a:lnTo>
                  <a:lnTo>
                    <a:pt x="2243995" y="159152"/>
                  </a:lnTo>
                  <a:lnTo>
                    <a:pt x="2289663" y="180263"/>
                  </a:lnTo>
                  <a:lnTo>
                    <a:pt x="2334452" y="202799"/>
                  </a:lnTo>
                  <a:lnTo>
                    <a:pt x="2378336" y="226712"/>
                  </a:lnTo>
                  <a:lnTo>
                    <a:pt x="2421287" y="251956"/>
                  </a:lnTo>
                  <a:lnTo>
                    <a:pt x="2463277" y="278484"/>
                  </a:lnTo>
                  <a:lnTo>
                    <a:pt x="2504279" y="306248"/>
                  </a:lnTo>
                  <a:lnTo>
                    <a:pt x="2544265" y="335203"/>
                  </a:lnTo>
                  <a:lnTo>
                    <a:pt x="2583208" y="365301"/>
                  </a:lnTo>
                  <a:lnTo>
                    <a:pt x="2621079" y="396495"/>
                  </a:lnTo>
                  <a:lnTo>
                    <a:pt x="2657852" y="428739"/>
                  </a:lnTo>
                  <a:lnTo>
                    <a:pt x="2693498" y="461987"/>
                  </a:lnTo>
                  <a:lnTo>
                    <a:pt x="2727991" y="496190"/>
                  </a:lnTo>
                  <a:lnTo>
                    <a:pt x="2761302" y="531303"/>
                  </a:lnTo>
                  <a:lnTo>
                    <a:pt x="2793404" y="567278"/>
                  </a:lnTo>
                  <a:lnTo>
                    <a:pt x="2824270" y="604069"/>
                  </a:lnTo>
                  <a:lnTo>
                    <a:pt x="2853871" y="641629"/>
                  </a:lnTo>
                  <a:lnTo>
                    <a:pt x="2882180" y="679911"/>
                  </a:lnTo>
                  <a:lnTo>
                    <a:pt x="2909170" y="718868"/>
                  </a:lnTo>
                  <a:lnTo>
                    <a:pt x="2934812" y="758454"/>
                  </a:lnTo>
                  <a:lnTo>
                    <a:pt x="2959080" y="798622"/>
                  </a:lnTo>
                  <a:lnTo>
                    <a:pt x="2981946" y="839325"/>
                  </a:lnTo>
                  <a:lnTo>
                    <a:pt x="3003381" y="880515"/>
                  </a:lnTo>
                  <a:lnTo>
                    <a:pt x="3023360" y="922147"/>
                  </a:lnTo>
                  <a:lnTo>
                    <a:pt x="3041853" y="964174"/>
                  </a:lnTo>
                  <a:lnTo>
                    <a:pt x="3058833" y="1006548"/>
                  </a:lnTo>
                  <a:lnTo>
                    <a:pt x="3074274" y="1049224"/>
                  </a:lnTo>
                  <a:lnTo>
                    <a:pt x="3088146" y="1092153"/>
                  </a:lnTo>
                  <a:lnTo>
                    <a:pt x="3100423" y="1135290"/>
                  </a:lnTo>
                  <a:lnTo>
                    <a:pt x="3111076" y="1178587"/>
                  </a:lnTo>
                  <a:lnTo>
                    <a:pt x="3120079" y="1221998"/>
                  </a:lnTo>
                  <a:lnTo>
                    <a:pt x="3127404" y="1265476"/>
                  </a:lnTo>
                  <a:lnTo>
                    <a:pt x="3164599" y="1512996"/>
                  </a:lnTo>
                  <a:lnTo>
                    <a:pt x="3176255" y="1600862"/>
                  </a:lnTo>
                  <a:lnTo>
                    <a:pt x="3181550" y="1645547"/>
                  </a:lnTo>
                  <a:lnTo>
                    <a:pt x="3186373" y="1690659"/>
                  </a:lnTo>
                  <a:lnTo>
                    <a:pt x="3190635" y="1736140"/>
                  </a:lnTo>
                  <a:lnTo>
                    <a:pt x="3194249" y="1781935"/>
                  </a:lnTo>
                  <a:lnTo>
                    <a:pt x="3194796" y="1790670"/>
                  </a:lnTo>
                  <a:close/>
                </a:path>
              </a:pathLst>
            </a:custGeom>
            <a:solidFill>
              <a:srgbClr val="D0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658809" y="1702647"/>
              <a:ext cx="6672580" cy="6877050"/>
            </a:xfrm>
            <a:custGeom>
              <a:avLst/>
              <a:gdLst/>
              <a:ahLst/>
              <a:cxnLst/>
              <a:rect l="l" t="t" r="r" b="b"/>
              <a:pathLst>
                <a:path w="6672579" h="6877050">
                  <a:moveTo>
                    <a:pt x="6466212" y="6877049"/>
                  </a:moveTo>
                  <a:lnTo>
                    <a:pt x="171973" y="6877049"/>
                  </a:lnTo>
                  <a:lnTo>
                    <a:pt x="140266" y="6707272"/>
                  </a:lnTo>
                  <a:lnTo>
                    <a:pt x="73088" y="6189344"/>
                  </a:lnTo>
                  <a:lnTo>
                    <a:pt x="12360" y="5310371"/>
                  </a:lnTo>
                  <a:lnTo>
                    <a:pt x="0" y="4057459"/>
                  </a:lnTo>
                  <a:lnTo>
                    <a:pt x="1086" y="3993376"/>
                  </a:lnTo>
                  <a:lnTo>
                    <a:pt x="2123" y="3929159"/>
                  </a:lnTo>
                  <a:lnTo>
                    <a:pt x="3111" y="3864827"/>
                  </a:lnTo>
                  <a:lnTo>
                    <a:pt x="4052" y="3800399"/>
                  </a:lnTo>
                  <a:lnTo>
                    <a:pt x="4946" y="3735894"/>
                  </a:lnTo>
                  <a:lnTo>
                    <a:pt x="5794" y="3671332"/>
                  </a:lnTo>
                  <a:lnTo>
                    <a:pt x="6597" y="3606731"/>
                  </a:lnTo>
                  <a:lnTo>
                    <a:pt x="7356" y="3542111"/>
                  </a:lnTo>
                  <a:lnTo>
                    <a:pt x="8119" y="3472910"/>
                  </a:lnTo>
                  <a:lnTo>
                    <a:pt x="8744" y="3412888"/>
                  </a:lnTo>
                  <a:lnTo>
                    <a:pt x="9375" y="3348325"/>
                  </a:lnTo>
                  <a:lnTo>
                    <a:pt x="9965" y="3283818"/>
                  </a:lnTo>
                  <a:lnTo>
                    <a:pt x="10515" y="3219388"/>
                  </a:lnTo>
                  <a:lnTo>
                    <a:pt x="11027" y="3155054"/>
                  </a:lnTo>
                  <a:lnTo>
                    <a:pt x="11500" y="3090833"/>
                  </a:lnTo>
                  <a:lnTo>
                    <a:pt x="11935" y="3026747"/>
                  </a:lnTo>
                  <a:lnTo>
                    <a:pt x="12334" y="2962813"/>
                  </a:lnTo>
                  <a:lnTo>
                    <a:pt x="12697" y="2899051"/>
                  </a:lnTo>
                  <a:lnTo>
                    <a:pt x="13026" y="2835480"/>
                  </a:lnTo>
                  <a:lnTo>
                    <a:pt x="13333" y="2768967"/>
                  </a:lnTo>
                  <a:lnTo>
                    <a:pt x="13605" y="2702576"/>
                  </a:lnTo>
                  <a:lnTo>
                    <a:pt x="14038" y="2572051"/>
                  </a:lnTo>
                  <a:lnTo>
                    <a:pt x="14312" y="2459139"/>
                  </a:lnTo>
                  <a:lnTo>
                    <a:pt x="14420" y="2397441"/>
                  </a:lnTo>
                  <a:lnTo>
                    <a:pt x="14500" y="2336087"/>
                  </a:lnTo>
                  <a:lnTo>
                    <a:pt x="14566" y="2139526"/>
                  </a:lnTo>
                  <a:lnTo>
                    <a:pt x="14440" y="1976261"/>
                  </a:lnTo>
                  <a:lnTo>
                    <a:pt x="14221" y="1854534"/>
                  </a:lnTo>
                  <a:lnTo>
                    <a:pt x="13947" y="1745682"/>
                  </a:lnTo>
                  <a:lnTo>
                    <a:pt x="13585" y="1633643"/>
                  </a:lnTo>
                  <a:lnTo>
                    <a:pt x="13156" y="1523974"/>
                  </a:lnTo>
                  <a:lnTo>
                    <a:pt x="12548" y="1394382"/>
                  </a:lnTo>
                  <a:lnTo>
                    <a:pt x="12058" y="1301687"/>
                  </a:lnTo>
                  <a:lnTo>
                    <a:pt x="11528" y="1210726"/>
                  </a:lnTo>
                  <a:lnTo>
                    <a:pt x="10895" y="1112073"/>
                  </a:lnTo>
                  <a:lnTo>
                    <a:pt x="10146" y="1005717"/>
                  </a:lnTo>
                  <a:lnTo>
                    <a:pt x="9180" y="879494"/>
                  </a:lnTo>
                  <a:lnTo>
                    <a:pt x="8095" y="750350"/>
                  </a:lnTo>
                  <a:lnTo>
                    <a:pt x="6994" y="629639"/>
                  </a:lnTo>
                  <a:lnTo>
                    <a:pt x="5530" y="481393"/>
                  </a:lnTo>
                  <a:lnTo>
                    <a:pt x="3771" y="317687"/>
                  </a:lnTo>
                  <a:lnTo>
                    <a:pt x="1468" y="119355"/>
                  </a:lnTo>
                  <a:lnTo>
                    <a:pt x="1375" y="110032"/>
                  </a:lnTo>
                  <a:lnTo>
                    <a:pt x="10060" y="67309"/>
                  </a:lnTo>
                  <a:lnTo>
                    <a:pt x="33706" y="32322"/>
                  </a:lnTo>
                  <a:lnTo>
                    <a:pt x="68703" y="8682"/>
                  </a:lnTo>
                  <a:lnTo>
                    <a:pt x="111438" y="0"/>
                  </a:lnTo>
                  <a:lnTo>
                    <a:pt x="1752823" y="16142"/>
                  </a:lnTo>
                  <a:lnTo>
                    <a:pt x="2308764" y="30678"/>
                  </a:lnTo>
                  <a:lnTo>
                    <a:pt x="4026402" y="74157"/>
                  </a:lnTo>
                  <a:lnTo>
                    <a:pt x="4527360" y="96130"/>
                  </a:lnTo>
                  <a:lnTo>
                    <a:pt x="4836588" y="115022"/>
                  </a:lnTo>
                  <a:lnTo>
                    <a:pt x="5076927" y="133561"/>
                  </a:lnTo>
                  <a:lnTo>
                    <a:pt x="5251053" y="149697"/>
                  </a:lnTo>
                  <a:lnTo>
                    <a:pt x="5418486" y="167913"/>
                  </a:lnTo>
                  <a:lnTo>
                    <a:pt x="5525749" y="181286"/>
                  </a:lnTo>
                  <a:lnTo>
                    <a:pt x="5629076" y="195696"/>
                  </a:lnTo>
                  <a:lnTo>
                    <a:pt x="5728083" y="211186"/>
                  </a:lnTo>
                  <a:lnTo>
                    <a:pt x="5775846" y="219351"/>
                  </a:lnTo>
                  <a:lnTo>
                    <a:pt x="5822385" y="227802"/>
                  </a:lnTo>
                  <a:lnTo>
                    <a:pt x="5867652" y="236545"/>
                  </a:lnTo>
                  <a:lnTo>
                    <a:pt x="5911598" y="245587"/>
                  </a:lnTo>
                  <a:lnTo>
                    <a:pt x="5954176" y="254932"/>
                  </a:lnTo>
                  <a:lnTo>
                    <a:pt x="5995338" y="264586"/>
                  </a:lnTo>
                  <a:lnTo>
                    <a:pt x="6035035" y="274554"/>
                  </a:lnTo>
                  <a:lnTo>
                    <a:pt x="6073220" y="284843"/>
                  </a:lnTo>
                  <a:lnTo>
                    <a:pt x="6109844" y="295458"/>
                  </a:lnTo>
                  <a:lnTo>
                    <a:pt x="6178219" y="317687"/>
                  </a:lnTo>
                  <a:lnTo>
                    <a:pt x="6239774" y="341286"/>
                  </a:lnTo>
                  <a:lnTo>
                    <a:pt x="6294127" y="366300"/>
                  </a:lnTo>
                  <a:lnTo>
                    <a:pt x="6340892" y="392773"/>
                  </a:lnTo>
                  <a:lnTo>
                    <a:pt x="6379685" y="420750"/>
                  </a:lnTo>
                  <a:lnTo>
                    <a:pt x="6410121" y="450275"/>
                  </a:lnTo>
                  <a:lnTo>
                    <a:pt x="6443599" y="504258"/>
                  </a:lnTo>
                  <a:lnTo>
                    <a:pt x="6465666" y="553060"/>
                  </a:lnTo>
                  <a:lnTo>
                    <a:pt x="6485818" y="605920"/>
                  </a:lnTo>
                  <a:lnTo>
                    <a:pt x="6504154" y="662791"/>
                  </a:lnTo>
                  <a:lnTo>
                    <a:pt x="6520775" y="723628"/>
                  </a:lnTo>
                  <a:lnTo>
                    <a:pt x="6535779" y="788385"/>
                  </a:lnTo>
                  <a:lnTo>
                    <a:pt x="6549266" y="857016"/>
                  </a:lnTo>
                  <a:lnTo>
                    <a:pt x="6561335" y="929476"/>
                  </a:lnTo>
                  <a:lnTo>
                    <a:pt x="6572085" y="1005717"/>
                  </a:lnTo>
                  <a:lnTo>
                    <a:pt x="6576997" y="1045242"/>
                  </a:lnTo>
                  <a:lnTo>
                    <a:pt x="6581617" y="1085696"/>
                  </a:lnTo>
                  <a:lnTo>
                    <a:pt x="6585957" y="1127072"/>
                  </a:lnTo>
                  <a:lnTo>
                    <a:pt x="6590029" y="1169364"/>
                  </a:lnTo>
                  <a:lnTo>
                    <a:pt x="6593846" y="1212569"/>
                  </a:lnTo>
                  <a:lnTo>
                    <a:pt x="6597420" y="1256678"/>
                  </a:lnTo>
                  <a:lnTo>
                    <a:pt x="6600764" y="1301687"/>
                  </a:lnTo>
                  <a:lnTo>
                    <a:pt x="6603890" y="1347591"/>
                  </a:lnTo>
                  <a:lnTo>
                    <a:pt x="6606811" y="1394382"/>
                  </a:lnTo>
                  <a:lnTo>
                    <a:pt x="6609539" y="1442057"/>
                  </a:lnTo>
                  <a:lnTo>
                    <a:pt x="6612086" y="1490608"/>
                  </a:lnTo>
                  <a:lnTo>
                    <a:pt x="6614465" y="1540030"/>
                  </a:lnTo>
                  <a:lnTo>
                    <a:pt x="6616689" y="1590317"/>
                  </a:lnTo>
                  <a:lnTo>
                    <a:pt x="6618769" y="1641464"/>
                  </a:lnTo>
                  <a:lnTo>
                    <a:pt x="6620718" y="1693465"/>
                  </a:lnTo>
                  <a:lnTo>
                    <a:pt x="6622549" y="1746314"/>
                  </a:lnTo>
                  <a:lnTo>
                    <a:pt x="6624274" y="1800006"/>
                  </a:lnTo>
                  <a:lnTo>
                    <a:pt x="6625905" y="1854534"/>
                  </a:lnTo>
                  <a:lnTo>
                    <a:pt x="6627454" y="1909894"/>
                  </a:lnTo>
                  <a:lnTo>
                    <a:pt x="6628935" y="1966078"/>
                  </a:lnTo>
                  <a:lnTo>
                    <a:pt x="6630360" y="2023082"/>
                  </a:lnTo>
                  <a:lnTo>
                    <a:pt x="6631741" y="2080900"/>
                  </a:lnTo>
                  <a:lnTo>
                    <a:pt x="6633090" y="2139526"/>
                  </a:lnTo>
                  <a:lnTo>
                    <a:pt x="6634420" y="2198954"/>
                  </a:lnTo>
                  <a:lnTo>
                    <a:pt x="6639798" y="2444576"/>
                  </a:lnTo>
                  <a:lnTo>
                    <a:pt x="6641219" y="2507930"/>
                  </a:lnTo>
                  <a:lnTo>
                    <a:pt x="6642695" y="2572051"/>
                  </a:lnTo>
                  <a:lnTo>
                    <a:pt x="6644239" y="2636935"/>
                  </a:lnTo>
                  <a:lnTo>
                    <a:pt x="6645863" y="2702576"/>
                  </a:lnTo>
                  <a:lnTo>
                    <a:pt x="6647666" y="2772120"/>
                  </a:lnTo>
                  <a:lnTo>
                    <a:pt x="6649403" y="2836103"/>
                  </a:lnTo>
                  <a:lnTo>
                    <a:pt x="6651342" y="2903979"/>
                  </a:lnTo>
                  <a:lnTo>
                    <a:pt x="6653412" y="2972588"/>
                  </a:lnTo>
                  <a:lnTo>
                    <a:pt x="6655624" y="3041925"/>
                  </a:lnTo>
                  <a:lnTo>
                    <a:pt x="6657990" y="3111984"/>
                  </a:lnTo>
                  <a:lnTo>
                    <a:pt x="6660524" y="3182759"/>
                  </a:lnTo>
                  <a:lnTo>
                    <a:pt x="6663238" y="3254245"/>
                  </a:lnTo>
                  <a:lnTo>
                    <a:pt x="6666143" y="3326436"/>
                  </a:lnTo>
                  <a:lnTo>
                    <a:pt x="6669253" y="3399326"/>
                  </a:lnTo>
                  <a:lnTo>
                    <a:pt x="6672580" y="3472910"/>
                  </a:lnTo>
                  <a:lnTo>
                    <a:pt x="6669356" y="4628576"/>
                  </a:lnTo>
                  <a:lnTo>
                    <a:pt x="6595192" y="5729441"/>
                  </a:lnTo>
                  <a:lnTo>
                    <a:pt x="6508130" y="6553076"/>
                  </a:lnTo>
                  <a:lnTo>
                    <a:pt x="6466212" y="6877049"/>
                  </a:lnTo>
                  <a:close/>
                </a:path>
              </a:pathLst>
            </a:custGeom>
            <a:solidFill>
              <a:srgbClr val="FFE3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1576705" cy="1975485"/>
            </a:xfrm>
            <a:custGeom>
              <a:avLst/>
              <a:gdLst/>
              <a:ahLst/>
              <a:cxnLst/>
              <a:rect l="l" t="t" r="r" b="b"/>
              <a:pathLst>
                <a:path w="1576705" h="1975485">
                  <a:moveTo>
                    <a:pt x="1372301" y="0"/>
                  </a:moveTo>
                  <a:lnTo>
                    <a:pt x="1420755" y="0"/>
                  </a:lnTo>
                  <a:lnTo>
                    <a:pt x="1423379" y="7389"/>
                  </a:lnTo>
                  <a:lnTo>
                    <a:pt x="1442294" y="66156"/>
                  </a:lnTo>
                  <a:lnTo>
                    <a:pt x="1536106" y="457364"/>
                  </a:lnTo>
                  <a:lnTo>
                    <a:pt x="1572591" y="763587"/>
                  </a:lnTo>
                  <a:lnTo>
                    <a:pt x="1576403" y="963188"/>
                  </a:lnTo>
                  <a:lnTo>
                    <a:pt x="1572195" y="1034529"/>
                  </a:lnTo>
                  <a:lnTo>
                    <a:pt x="1565648" y="1096970"/>
                  </a:lnTo>
                  <a:lnTo>
                    <a:pt x="1554307" y="1161287"/>
                  </a:lnTo>
                  <a:lnTo>
                    <a:pt x="1538027" y="1226895"/>
                  </a:lnTo>
                  <a:lnTo>
                    <a:pt x="1523965" y="1271802"/>
                  </a:lnTo>
                  <a:lnTo>
                    <a:pt x="1523965" y="936755"/>
                  </a:lnTo>
                  <a:lnTo>
                    <a:pt x="1520215" y="743066"/>
                  </a:lnTo>
                  <a:lnTo>
                    <a:pt x="1484831" y="445877"/>
                  </a:lnTo>
                  <a:lnTo>
                    <a:pt x="1393977" y="66156"/>
                  </a:lnTo>
                  <a:lnTo>
                    <a:pt x="1375070" y="7744"/>
                  </a:lnTo>
                  <a:lnTo>
                    <a:pt x="1372301" y="0"/>
                  </a:lnTo>
                  <a:close/>
                </a:path>
                <a:path w="1576705" h="1975485">
                  <a:moveTo>
                    <a:pt x="0" y="1925678"/>
                  </a:moveTo>
                  <a:lnTo>
                    <a:pt x="0" y="1872899"/>
                  </a:lnTo>
                  <a:lnTo>
                    <a:pt x="48494" y="1881149"/>
                  </a:lnTo>
                  <a:lnTo>
                    <a:pt x="99766" y="1889467"/>
                  </a:lnTo>
                  <a:lnTo>
                    <a:pt x="151202" y="1897421"/>
                  </a:lnTo>
                  <a:lnTo>
                    <a:pt x="218843" y="1906515"/>
                  </a:lnTo>
                  <a:lnTo>
                    <a:pt x="284523" y="1913114"/>
                  </a:lnTo>
                  <a:lnTo>
                    <a:pt x="348261" y="1917296"/>
                  </a:lnTo>
                  <a:lnTo>
                    <a:pt x="410074" y="1919134"/>
                  </a:lnTo>
                  <a:lnTo>
                    <a:pt x="469983" y="1918707"/>
                  </a:lnTo>
                  <a:lnTo>
                    <a:pt x="528006" y="1916090"/>
                  </a:lnTo>
                  <a:lnTo>
                    <a:pt x="584162" y="1911359"/>
                  </a:lnTo>
                  <a:lnTo>
                    <a:pt x="638470" y="1904590"/>
                  </a:lnTo>
                  <a:lnTo>
                    <a:pt x="690949" y="1895860"/>
                  </a:lnTo>
                  <a:lnTo>
                    <a:pt x="741617" y="1885245"/>
                  </a:lnTo>
                  <a:lnTo>
                    <a:pt x="790493" y="1872820"/>
                  </a:lnTo>
                  <a:lnTo>
                    <a:pt x="837597" y="1858663"/>
                  </a:lnTo>
                  <a:lnTo>
                    <a:pt x="882947" y="1842849"/>
                  </a:lnTo>
                  <a:lnTo>
                    <a:pt x="926561" y="1825454"/>
                  </a:lnTo>
                  <a:lnTo>
                    <a:pt x="968460" y="1806555"/>
                  </a:lnTo>
                  <a:lnTo>
                    <a:pt x="1008661" y="1786228"/>
                  </a:lnTo>
                  <a:lnTo>
                    <a:pt x="1047184" y="1764549"/>
                  </a:lnTo>
                  <a:lnTo>
                    <a:pt x="1084047" y="1741594"/>
                  </a:lnTo>
                  <a:lnTo>
                    <a:pt x="1119270" y="1717439"/>
                  </a:lnTo>
                  <a:lnTo>
                    <a:pt x="1152870" y="1692161"/>
                  </a:lnTo>
                  <a:lnTo>
                    <a:pt x="1184868" y="1665836"/>
                  </a:lnTo>
                  <a:lnTo>
                    <a:pt x="1215281" y="1638539"/>
                  </a:lnTo>
                  <a:lnTo>
                    <a:pt x="1244129" y="1610348"/>
                  </a:lnTo>
                  <a:lnTo>
                    <a:pt x="1271431" y="1581337"/>
                  </a:lnTo>
                  <a:lnTo>
                    <a:pt x="1297205" y="1551584"/>
                  </a:lnTo>
                  <a:lnTo>
                    <a:pt x="1321470" y="1521165"/>
                  </a:lnTo>
                  <a:lnTo>
                    <a:pt x="1344246" y="1490155"/>
                  </a:lnTo>
                  <a:lnTo>
                    <a:pt x="1385403" y="1426670"/>
                  </a:lnTo>
                  <a:lnTo>
                    <a:pt x="1420826" y="1361737"/>
                  </a:lnTo>
                  <a:lnTo>
                    <a:pt x="1450668" y="1295967"/>
                  </a:lnTo>
                  <a:lnTo>
                    <a:pt x="1475077" y="1229969"/>
                  </a:lnTo>
                  <a:lnTo>
                    <a:pt x="1494207" y="1164353"/>
                  </a:lnTo>
                  <a:lnTo>
                    <a:pt x="1508207" y="1099726"/>
                  </a:lnTo>
                  <a:lnTo>
                    <a:pt x="1517227" y="1036700"/>
                  </a:lnTo>
                  <a:lnTo>
                    <a:pt x="1523965" y="936755"/>
                  </a:lnTo>
                  <a:lnTo>
                    <a:pt x="1523965" y="1271802"/>
                  </a:lnTo>
                  <a:lnTo>
                    <a:pt x="1504029" y="1326449"/>
                  </a:lnTo>
                  <a:lnTo>
                    <a:pt x="1474764" y="1392727"/>
                  </a:lnTo>
                  <a:lnTo>
                    <a:pt x="1440050" y="1458250"/>
                  </a:lnTo>
                  <a:lnTo>
                    <a:pt x="1399741" y="1522433"/>
                  </a:lnTo>
                  <a:lnTo>
                    <a:pt x="1377443" y="1553840"/>
                  </a:lnTo>
                  <a:lnTo>
                    <a:pt x="1353692" y="1584692"/>
                  </a:lnTo>
                  <a:lnTo>
                    <a:pt x="1328468" y="1614917"/>
                  </a:lnTo>
                  <a:lnTo>
                    <a:pt x="1301755" y="1644442"/>
                  </a:lnTo>
                  <a:lnTo>
                    <a:pt x="1273533" y="1673193"/>
                  </a:lnTo>
                  <a:lnTo>
                    <a:pt x="1243785" y="1701098"/>
                  </a:lnTo>
                  <a:lnTo>
                    <a:pt x="1212493" y="1728084"/>
                  </a:lnTo>
                  <a:lnTo>
                    <a:pt x="1179637" y="1754077"/>
                  </a:lnTo>
                  <a:lnTo>
                    <a:pt x="1145201" y="1779004"/>
                  </a:lnTo>
                  <a:lnTo>
                    <a:pt x="1109165" y="1802792"/>
                  </a:lnTo>
                  <a:lnTo>
                    <a:pt x="1071512" y="1825368"/>
                  </a:lnTo>
                  <a:lnTo>
                    <a:pt x="1032222" y="1846660"/>
                  </a:lnTo>
                  <a:lnTo>
                    <a:pt x="991279" y="1866593"/>
                  </a:lnTo>
                  <a:lnTo>
                    <a:pt x="948664" y="1885095"/>
                  </a:lnTo>
                  <a:lnTo>
                    <a:pt x="904358" y="1902093"/>
                  </a:lnTo>
                  <a:lnTo>
                    <a:pt x="858343" y="1917514"/>
                  </a:lnTo>
                  <a:lnTo>
                    <a:pt x="810602" y="1931285"/>
                  </a:lnTo>
                  <a:lnTo>
                    <a:pt x="761115" y="1943332"/>
                  </a:lnTo>
                  <a:lnTo>
                    <a:pt x="709865" y="1953582"/>
                  </a:lnTo>
                  <a:lnTo>
                    <a:pt x="656833" y="1961963"/>
                  </a:lnTo>
                  <a:lnTo>
                    <a:pt x="602001" y="1968402"/>
                  </a:lnTo>
                  <a:lnTo>
                    <a:pt x="545351" y="1972824"/>
                  </a:lnTo>
                  <a:lnTo>
                    <a:pt x="486865" y="1975158"/>
                  </a:lnTo>
                  <a:lnTo>
                    <a:pt x="426525" y="1975330"/>
                  </a:lnTo>
                  <a:lnTo>
                    <a:pt x="364311" y="1973267"/>
                  </a:lnTo>
                  <a:lnTo>
                    <a:pt x="300207" y="1968896"/>
                  </a:lnTo>
                  <a:lnTo>
                    <a:pt x="234193" y="1962144"/>
                  </a:lnTo>
                  <a:lnTo>
                    <a:pt x="166252" y="1952938"/>
                  </a:lnTo>
                  <a:lnTo>
                    <a:pt x="114343" y="1944872"/>
                  </a:lnTo>
                  <a:lnTo>
                    <a:pt x="62598" y="1936445"/>
                  </a:lnTo>
                  <a:lnTo>
                    <a:pt x="11029" y="1927648"/>
                  </a:lnTo>
                  <a:lnTo>
                    <a:pt x="0" y="1925678"/>
                  </a:lnTo>
                  <a:close/>
                </a:path>
              </a:pathLst>
            </a:custGeom>
            <a:solidFill>
              <a:srgbClr val="9061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07887" y="2152292"/>
              <a:ext cx="5505449" cy="5876924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290375" y="464184"/>
            <a:ext cx="3258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35" dirty="0">
                <a:latin typeface="Mistral" panose="03090702030407020403" pitchFamily="66" charset="0"/>
                <a:cs typeface="Lucida Sans Unicode"/>
              </a:rPr>
              <a:t>И</a:t>
            </a:r>
            <a:r>
              <a:rPr sz="6000" spc="175" dirty="0">
                <a:latin typeface="Mistral" panose="03090702030407020403" pitchFamily="66" charset="0"/>
                <a:cs typeface="Lucida Sans Unicode"/>
              </a:rPr>
              <a:t>в</a:t>
            </a:r>
            <a:r>
              <a:rPr sz="6000" spc="45" dirty="0">
                <a:latin typeface="Mistral" panose="03090702030407020403" pitchFamily="66" charset="0"/>
                <a:cs typeface="Lucida Sans Unicode"/>
              </a:rPr>
              <a:t>а</a:t>
            </a:r>
            <a:r>
              <a:rPr sz="6000" spc="5" dirty="0">
                <a:latin typeface="Mistral" panose="03090702030407020403" pitchFamily="66" charset="0"/>
                <a:cs typeface="Lucida Sans Unicode"/>
              </a:rPr>
              <a:t>н</a:t>
            </a:r>
            <a:r>
              <a:rPr sz="6000" spc="-390" dirty="0">
                <a:latin typeface="Mistral" panose="03090702030407020403" pitchFamily="66" charset="0"/>
                <a:cs typeface="Lucida Sans Unicode"/>
              </a:rPr>
              <a:t> </a:t>
            </a:r>
            <a:r>
              <a:rPr sz="6000" spc="-65" dirty="0">
                <a:latin typeface="Mistral" panose="03090702030407020403" pitchFamily="66" charset="0"/>
                <a:cs typeface="Lucida Sans Unicode"/>
              </a:rPr>
              <a:t>П</a:t>
            </a:r>
            <a:r>
              <a:rPr sz="6000" spc="-25" dirty="0">
                <a:latin typeface="Mistral" panose="03090702030407020403" pitchFamily="66" charset="0"/>
                <a:cs typeface="Lucida Sans Unicode"/>
              </a:rPr>
              <a:t>у</a:t>
            </a:r>
            <a:r>
              <a:rPr sz="6000" spc="-175" dirty="0">
                <a:latin typeface="Mistral" panose="03090702030407020403" pitchFamily="66" charset="0"/>
                <a:cs typeface="Lucida Sans Unicode"/>
              </a:rPr>
              <a:t>щ</a:t>
            </a:r>
            <a:r>
              <a:rPr sz="6000" spc="15" dirty="0">
                <a:latin typeface="Mistral" panose="03090702030407020403" pitchFamily="66" charset="0"/>
                <a:cs typeface="Lucida Sans Unicode"/>
              </a:rPr>
              <a:t>и</a:t>
            </a:r>
            <a:r>
              <a:rPr sz="6000" spc="5" dirty="0">
                <a:latin typeface="Mistral" panose="03090702030407020403" pitchFamily="66" charset="0"/>
                <a:cs typeface="Lucida Sans Unicode"/>
              </a:rPr>
              <a:t>н</a:t>
            </a:r>
            <a:endParaRPr sz="6000" dirty="0">
              <a:latin typeface="Mistral" panose="03090702030407020403" pitchFamily="66" charset="0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988604" y="1946452"/>
            <a:ext cx="8834120" cy="5511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255" algn="just">
              <a:lnSpc>
                <a:spcPct val="115399"/>
              </a:lnSpc>
              <a:spcBef>
                <a:spcPts val="100"/>
              </a:spcBef>
              <a:buChar char="▪"/>
              <a:tabLst>
                <a:tab pos="633730" algn="l"/>
              </a:tabLst>
            </a:pPr>
            <a:r>
              <a:rPr sz="3900" spc="45" dirty="0">
                <a:solidFill>
                  <a:srgbClr val="57452B"/>
                </a:solidFill>
                <a:latin typeface="Lucida Sans Unicode"/>
                <a:cs typeface="Lucida Sans Unicode"/>
              </a:rPr>
              <a:t>Высокий </a:t>
            </a:r>
            <a:r>
              <a:rPr sz="3900" spc="-120" dirty="0">
                <a:solidFill>
                  <a:srgbClr val="57452B"/>
                </a:solidFill>
                <a:latin typeface="Lucida Sans Unicode"/>
                <a:cs typeface="Lucida Sans Unicode"/>
              </a:rPr>
              <a:t>И. </a:t>
            </a:r>
            <a:r>
              <a:rPr sz="3900" spc="-75" dirty="0">
                <a:solidFill>
                  <a:srgbClr val="57452B"/>
                </a:solidFill>
                <a:latin typeface="Lucida Sans Unicode"/>
                <a:cs typeface="Lucida Sans Unicode"/>
              </a:rPr>
              <a:t>Пущин 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был </a:t>
            </a:r>
            <a:r>
              <a:rPr sz="3900" spc="10" dirty="0">
                <a:solidFill>
                  <a:srgbClr val="57452B"/>
                </a:solidFill>
                <a:latin typeface="Lucida Sans Unicode"/>
                <a:cs typeface="Lucida Sans Unicode"/>
              </a:rPr>
              <a:t>прозван </a:t>
            </a:r>
            <a:r>
              <a:rPr sz="39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235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900" spc="140" dirty="0">
                <a:solidFill>
                  <a:srgbClr val="57452B"/>
                </a:solidFill>
                <a:latin typeface="Lucida Sans Unicode"/>
                <a:cs typeface="Lucida Sans Unicode"/>
              </a:rPr>
              <a:t>ь</a:t>
            </a:r>
            <a:r>
              <a:rPr sz="390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ш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й</a:t>
            </a:r>
            <a:r>
              <a:rPr sz="3900" spc="-3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270" dirty="0">
                <a:solidFill>
                  <a:srgbClr val="57452B"/>
                </a:solidFill>
                <a:latin typeface="Lucida Sans Unicode"/>
                <a:cs typeface="Lucida Sans Unicode"/>
              </a:rPr>
              <a:t>Ж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9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нн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-185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900">
              <a:latin typeface="Lucida Sans Unicode"/>
              <a:cs typeface="Lucida Sans Unicode"/>
            </a:endParaRPr>
          </a:p>
          <a:p>
            <a:pPr marL="12700" marR="6350" algn="just">
              <a:lnSpc>
                <a:spcPct val="115399"/>
              </a:lnSpc>
              <a:buChar char="▪"/>
              <a:tabLst>
                <a:tab pos="936625" algn="l"/>
              </a:tabLst>
            </a:pPr>
            <a:r>
              <a:rPr sz="3900" spc="-120" dirty="0">
                <a:solidFill>
                  <a:srgbClr val="57452B"/>
                </a:solidFill>
                <a:latin typeface="Lucida Sans Unicode"/>
                <a:cs typeface="Lucida Sans Unicode"/>
              </a:rPr>
              <a:t>И.</a:t>
            </a:r>
            <a:r>
              <a:rPr sz="3900" spc="-114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75" dirty="0">
                <a:solidFill>
                  <a:srgbClr val="57452B"/>
                </a:solidFill>
                <a:latin typeface="Lucida Sans Unicode"/>
                <a:cs typeface="Lucida Sans Unicode"/>
              </a:rPr>
              <a:t>Пущин</a:t>
            </a:r>
            <a:r>
              <a:rPr sz="39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для</a:t>
            </a:r>
            <a:r>
              <a:rPr sz="39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лицеистов</a:t>
            </a:r>
            <a:r>
              <a:rPr sz="39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919" dirty="0">
                <a:solidFill>
                  <a:srgbClr val="57452B"/>
                </a:solidFill>
                <a:latin typeface="Lucida Sans Unicode"/>
                <a:cs typeface="Lucida Sans Unicode"/>
              </a:rPr>
              <a:t>- </a:t>
            </a:r>
            <a:r>
              <a:rPr sz="3900" spc="-91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олицетворение</a:t>
            </a:r>
            <a:r>
              <a:rPr sz="39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ума,</a:t>
            </a:r>
            <a:r>
              <a:rPr sz="3900" spc="107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совести, </a:t>
            </a:r>
            <a:r>
              <a:rPr sz="39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9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90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900" spc="145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9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900" spc="-340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9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900" spc="145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9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900" spc="-3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900" spc="-3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9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9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-340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9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900" spc="145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900" spc="-185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900">
              <a:latin typeface="Lucida Sans Unicode"/>
              <a:cs typeface="Lucida Sans Unicode"/>
            </a:endParaRPr>
          </a:p>
          <a:p>
            <a:pPr marL="12700" marR="5080" algn="just">
              <a:lnSpc>
                <a:spcPct val="115399"/>
              </a:lnSpc>
              <a:buChar char="▪"/>
              <a:tabLst>
                <a:tab pos="688975" algn="l"/>
              </a:tabLst>
            </a:pPr>
            <a:r>
              <a:rPr sz="390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Помогал</a:t>
            </a:r>
            <a:r>
              <a:rPr sz="39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265" dirty="0">
                <a:solidFill>
                  <a:srgbClr val="57452B"/>
                </a:solidFill>
                <a:latin typeface="Lucida Sans Unicode"/>
                <a:cs typeface="Lucida Sans Unicode"/>
              </a:rPr>
              <a:t>А.</a:t>
            </a:r>
            <a:r>
              <a:rPr sz="3900" spc="-26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Пушкину </a:t>
            </a:r>
            <a:r>
              <a:rPr sz="3900" spc="40" dirty="0">
                <a:solidFill>
                  <a:srgbClr val="57452B"/>
                </a:solidFill>
                <a:latin typeface="Lucida Sans Unicode"/>
                <a:cs typeface="Lucida Sans Unicode"/>
              </a:rPr>
              <a:t>улаживать </a:t>
            </a:r>
            <a:r>
              <a:rPr sz="3900" spc="4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конфликты,</a:t>
            </a:r>
            <a:r>
              <a:rPr sz="3900" spc="122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85" dirty="0">
                <a:solidFill>
                  <a:srgbClr val="57452B"/>
                </a:solidFill>
                <a:latin typeface="Lucida Sans Unicode"/>
                <a:cs typeface="Lucida Sans Unicode"/>
              </a:rPr>
              <a:t>находить</a:t>
            </a:r>
            <a:r>
              <a:rPr sz="39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135" dirty="0">
                <a:solidFill>
                  <a:srgbClr val="57452B"/>
                </a:solidFill>
                <a:latin typeface="Lucida Sans Unicode"/>
                <a:cs typeface="Lucida Sans Unicode"/>
              </a:rPr>
              <a:t>выход</a:t>
            </a:r>
            <a:r>
              <a:rPr sz="3900" spc="-13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45" dirty="0">
                <a:solidFill>
                  <a:srgbClr val="57452B"/>
                </a:solidFill>
                <a:latin typeface="Lucida Sans Unicode"/>
                <a:cs typeface="Lucida Sans Unicode"/>
              </a:rPr>
              <a:t>из </a:t>
            </a:r>
            <a:r>
              <a:rPr sz="39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положения.</a:t>
            </a:r>
            <a:endParaRPr sz="390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4735751" y="0"/>
            <a:ext cx="3552825" cy="464184"/>
          </a:xfrm>
          <a:custGeom>
            <a:avLst/>
            <a:gdLst/>
            <a:ahLst/>
            <a:cxnLst/>
            <a:rect l="l" t="t" r="r" b="b"/>
            <a:pathLst>
              <a:path w="3552825" h="464184">
                <a:moveTo>
                  <a:pt x="3552247" y="463667"/>
                </a:moveTo>
                <a:lnTo>
                  <a:pt x="3552247" y="0"/>
                </a:lnTo>
                <a:lnTo>
                  <a:pt x="0" y="0"/>
                </a:lnTo>
                <a:lnTo>
                  <a:pt x="69557" y="39737"/>
                </a:lnTo>
                <a:lnTo>
                  <a:pt x="110806" y="60665"/>
                </a:lnTo>
                <a:lnTo>
                  <a:pt x="150679" y="79361"/>
                </a:lnTo>
                <a:lnTo>
                  <a:pt x="188756" y="95938"/>
                </a:lnTo>
                <a:lnTo>
                  <a:pt x="224614" y="110508"/>
                </a:lnTo>
                <a:lnTo>
                  <a:pt x="287994" y="134076"/>
                </a:lnTo>
                <a:lnTo>
                  <a:pt x="355904" y="157178"/>
                </a:lnTo>
                <a:lnTo>
                  <a:pt x="369613" y="162060"/>
                </a:lnTo>
                <a:lnTo>
                  <a:pt x="420982" y="176221"/>
                </a:lnTo>
                <a:lnTo>
                  <a:pt x="481734" y="190245"/>
                </a:lnTo>
                <a:lnTo>
                  <a:pt x="519024" y="198404"/>
                </a:lnTo>
                <a:lnTo>
                  <a:pt x="560464" y="207226"/>
                </a:lnTo>
                <a:lnTo>
                  <a:pt x="605708" y="216636"/>
                </a:lnTo>
                <a:lnTo>
                  <a:pt x="654409" y="226556"/>
                </a:lnTo>
                <a:lnTo>
                  <a:pt x="706223" y="236911"/>
                </a:lnTo>
                <a:lnTo>
                  <a:pt x="760803" y="247626"/>
                </a:lnTo>
                <a:lnTo>
                  <a:pt x="817805" y="258623"/>
                </a:lnTo>
                <a:lnTo>
                  <a:pt x="876882" y="269827"/>
                </a:lnTo>
                <a:lnTo>
                  <a:pt x="937689" y="281161"/>
                </a:lnTo>
                <a:lnTo>
                  <a:pt x="999881" y="292551"/>
                </a:lnTo>
                <a:lnTo>
                  <a:pt x="1063111" y="303919"/>
                </a:lnTo>
                <a:lnTo>
                  <a:pt x="1127035" y="315190"/>
                </a:lnTo>
                <a:lnTo>
                  <a:pt x="1191306" y="326287"/>
                </a:lnTo>
                <a:lnTo>
                  <a:pt x="1255579" y="337135"/>
                </a:lnTo>
                <a:lnTo>
                  <a:pt x="1319509" y="347657"/>
                </a:lnTo>
                <a:lnTo>
                  <a:pt x="1382750" y="357778"/>
                </a:lnTo>
                <a:lnTo>
                  <a:pt x="1444955" y="367421"/>
                </a:lnTo>
                <a:lnTo>
                  <a:pt x="1505780" y="376510"/>
                </a:lnTo>
                <a:lnTo>
                  <a:pt x="1564880" y="384969"/>
                </a:lnTo>
                <a:lnTo>
                  <a:pt x="1621907" y="392723"/>
                </a:lnTo>
                <a:lnTo>
                  <a:pt x="1676518" y="399694"/>
                </a:lnTo>
                <a:lnTo>
                  <a:pt x="1728366" y="405808"/>
                </a:lnTo>
                <a:lnTo>
                  <a:pt x="1777105" y="410987"/>
                </a:lnTo>
                <a:lnTo>
                  <a:pt x="1822391" y="415157"/>
                </a:lnTo>
                <a:lnTo>
                  <a:pt x="1863877" y="418240"/>
                </a:lnTo>
                <a:lnTo>
                  <a:pt x="2090302" y="427261"/>
                </a:lnTo>
                <a:lnTo>
                  <a:pt x="2187836" y="430851"/>
                </a:lnTo>
                <a:lnTo>
                  <a:pt x="2240392" y="432752"/>
                </a:lnTo>
                <a:lnTo>
                  <a:pt x="2295173" y="434706"/>
                </a:lnTo>
                <a:lnTo>
                  <a:pt x="2351952" y="436698"/>
                </a:lnTo>
                <a:lnTo>
                  <a:pt x="2410504" y="438716"/>
                </a:lnTo>
                <a:lnTo>
                  <a:pt x="2470603" y="440745"/>
                </a:lnTo>
                <a:lnTo>
                  <a:pt x="2532022" y="442772"/>
                </a:lnTo>
                <a:lnTo>
                  <a:pt x="2594537" y="444783"/>
                </a:lnTo>
                <a:lnTo>
                  <a:pt x="2657920" y="446764"/>
                </a:lnTo>
                <a:lnTo>
                  <a:pt x="2721946" y="448702"/>
                </a:lnTo>
                <a:lnTo>
                  <a:pt x="2786390" y="450584"/>
                </a:lnTo>
                <a:lnTo>
                  <a:pt x="2851024" y="452395"/>
                </a:lnTo>
                <a:lnTo>
                  <a:pt x="2915623" y="454122"/>
                </a:lnTo>
                <a:lnTo>
                  <a:pt x="2979961" y="455751"/>
                </a:lnTo>
                <a:lnTo>
                  <a:pt x="3043813" y="457268"/>
                </a:lnTo>
                <a:lnTo>
                  <a:pt x="3106951" y="458660"/>
                </a:lnTo>
                <a:lnTo>
                  <a:pt x="3169151" y="459914"/>
                </a:lnTo>
                <a:lnTo>
                  <a:pt x="3230186" y="461015"/>
                </a:lnTo>
                <a:lnTo>
                  <a:pt x="3289830" y="461950"/>
                </a:lnTo>
                <a:lnTo>
                  <a:pt x="3347857" y="462705"/>
                </a:lnTo>
                <a:lnTo>
                  <a:pt x="3404042" y="463266"/>
                </a:lnTo>
                <a:lnTo>
                  <a:pt x="3458158" y="463620"/>
                </a:lnTo>
                <a:lnTo>
                  <a:pt x="3552247" y="463667"/>
                </a:lnTo>
                <a:close/>
              </a:path>
            </a:pathLst>
          </a:custGeom>
          <a:solidFill>
            <a:srgbClr val="C36E2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389896"/>
            <a:ext cx="3318510" cy="2897505"/>
            <a:chOff x="0" y="7389896"/>
            <a:chExt cx="3318510" cy="2897505"/>
          </a:xfrm>
        </p:grpSpPr>
        <p:sp>
          <p:nvSpPr>
            <p:cNvPr id="3" name="object 3"/>
            <p:cNvSpPr/>
            <p:nvPr/>
          </p:nvSpPr>
          <p:spPr>
            <a:xfrm>
              <a:off x="0" y="7389896"/>
              <a:ext cx="3318510" cy="2897505"/>
            </a:xfrm>
            <a:custGeom>
              <a:avLst/>
              <a:gdLst/>
              <a:ahLst/>
              <a:cxnLst/>
              <a:rect l="l" t="t" r="r" b="b"/>
              <a:pathLst>
                <a:path w="3318510" h="2897504">
                  <a:moveTo>
                    <a:pt x="3317998" y="2743635"/>
                  </a:moveTo>
                  <a:lnTo>
                    <a:pt x="3317240" y="2790783"/>
                  </a:lnTo>
                  <a:lnTo>
                    <a:pt x="3315639" y="2837928"/>
                  </a:lnTo>
                  <a:lnTo>
                    <a:pt x="3313148" y="2885040"/>
                  </a:lnTo>
                  <a:lnTo>
                    <a:pt x="0" y="2897103"/>
                  </a:lnTo>
                  <a:lnTo>
                    <a:pt x="0" y="303457"/>
                  </a:lnTo>
                  <a:lnTo>
                    <a:pt x="37739" y="282858"/>
                  </a:lnTo>
                  <a:lnTo>
                    <a:pt x="87530" y="256645"/>
                  </a:lnTo>
                  <a:lnTo>
                    <a:pt x="136683" y="231757"/>
                  </a:lnTo>
                  <a:lnTo>
                    <a:pt x="185235" y="208186"/>
                  </a:lnTo>
                  <a:lnTo>
                    <a:pt x="233224" y="185924"/>
                  </a:lnTo>
                  <a:lnTo>
                    <a:pt x="280687" y="164964"/>
                  </a:lnTo>
                  <a:lnTo>
                    <a:pt x="327663" y="145297"/>
                  </a:lnTo>
                  <a:lnTo>
                    <a:pt x="374188" y="126916"/>
                  </a:lnTo>
                  <a:lnTo>
                    <a:pt x="420301" y="109811"/>
                  </a:lnTo>
                  <a:lnTo>
                    <a:pt x="466039" y="93976"/>
                  </a:lnTo>
                  <a:lnTo>
                    <a:pt x="511439" y="79403"/>
                  </a:lnTo>
                  <a:lnTo>
                    <a:pt x="556540" y="66083"/>
                  </a:lnTo>
                  <a:lnTo>
                    <a:pt x="601379" y="54008"/>
                  </a:lnTo>
                  <a:lnTo>
                    <a:pt x="645993" y="43170"/>
                  </a:lnTo>
                  <a:lnTo>
                    <a:pt x="690421" y="33562"/>
                  </a:lnTo>
                  <a:lnTo>
                    <a:pt x="734700" y="25176"/>
                  </a:lnTo>
                  <a:lnTo>
                    <a:pt x="778867" y="18003"/>
                  </a:lnTo>
                  <a:lnTo>
                    <a:pt x="822961" y="12035"/>
                  </a:lnTo>
                  <a:lnTo>
                    <a:pt x="867018" y="7265"/>
                  </a:lnTo>
                  <a:lnTo>
                    <a:pt x="911077" y="3684"/>
                  </a:lnTo>
                  <a:lnTo>
                    <a:pt x="955176" y="1285"/>
                  </a:lnTo>
                  <a:lnTo>
                    <a:pt x="999351" y="60"/>
                  </a:lnTo>
                  <a:lnTo>
                    <a:pt x="1043640" y="0"/>
                  </a:lnTo>
                  <a:lnTo>
                    <a:pt x="1088082" y="1097"/>
                  </a:lnTo>
                  <a:lnTo>
                    <a:pt x="1132714" y="3344"/>
                  </a:lnTo>
                  <a:lnTo>
                    <a:pt x="1177573" y="6732"/>
                  </a:lnTo>
                  <a:lnTo>
                    <a:pt x="1222697" y="11255"/>
                  </a:lnTo>
                  <a:lnTo>
                    <a:pt x="1268124" y="16902"/>
                  </a:lnTo>
                  <a:lnTo>
                    <a:pt x="1313891" y="23668"/>
                  </a:lnTo>
                  <a:lnTo>
                    <a:pt x="1360036" y="31543"/>
                  </a:lnTo>
                  <a:lnTo>
                    <a:pt x="1406597" y="40519"/>
                  </a:lnTo>
                  <a:lnTo>
                    <a:pt x="1453611" y="50590"/>
                  </a:lnTo>
                  <a:lnTo>
                    <a:pt x="1501117" y="61745"/>
                  </a:lnTo>
                  <a:lnTo>
                    <a:pt x="1549151" y="73979"/>
                  </a:lnTo>
                  <a:lnTo>
                    <a:pt x="1597751" y="87282"/>
                  </a:lnTo>
                  <a:lnTo>
                    <a:pt x="1646955" y="101647"/>
                  </a:lnTo>
                  <a:lnTo>
                    <a:pt x="1696801" y="117066"/>
                  </a:lnTo>
                  <a:lnTo>
                    <a:pt x="1747326" y="133531"/>
                  </a:lnTo>
                  <a:lnTo>
                    <a:pt x="1798568" y="151033"/>
                  </a:lnTo>
                  <a:lnTo>
                    <a:pt x="1850564" y="169565"/>
                  </a:lnTo>
                  <a:lnTo>
                    <a:pt x="1899157" y="187922"/>
                  </a:lnTo>
                  <a:lnTo>
                    <a:pt x="1947140" y="207428"/>
                  </a:lnTo>
                  <a:lnTo>
                    <a:pt x="1994497" y="228056"/>
                  </a:lnTo>
                  <a:lnTo>
                    <a:pt x="2041213" y="249782"/>
                  </a:lnTo>
                  <a:lnTo>
                    <a:pt x="2087273" y="272578"/>
                  </a:lnTo>
                  <a:lnTo>
                    <a:pt x="2132660" y="296419"/>
                  </a:lnTo>
                  <a:lnTo>
                    <a:pt x="2177361" y="321280"/>
                  </a:lnTo>
                  <a:lnTo>
                    <a:pt x="2221359" y="347134"/>
                  </a:lnTo>
                  <a:lnTo>
                    <a:pt x="2264640" y="373956"/>
                  </a:lnTo>
                  <a:lnTo>
                    <a:pt x="2307188" y="401720"/>
                  </a:lnTo>
                  <a:lnTo>
                    <a:pt x="2348988" y="430400"/>
                  </a:lnTo>
                  <a:lnTo>
                    <a:pt x="2390024" y="459971"/>
                  </a:lnTo>
                  <a:lnTo>
                    <a:pt x="2430282" y="490407"/>
                  </a:lnTo>
                  <a:lnTo>
                    <a:pt x="2469746" y="521681"/>
                  </a:lnTo>
                  <a:lnTo>
                    <a:pt x="2508401" y="553768"/>
                  </a:lnTo>
                  <a:lnTo>
                    <a:pt x="2546231" y="586643"/>
                  </a:lnTo>
                  <a:lnTo>
                    <a:pt x="2583221" y="620279"/>
                  </a:lnTo>
                  <a:lnTo>
                    <a:pt x="2619357" y="654651"/>
                  </a:lnTo>
                  <a:lnTo>
                    <a:pt x="2654622" y="689733"/>
                  </a:lnTo>
                  <a:lnTo>
                    <a:pt x="2689001" y="725499"/>
                  </a:lnTo>
                  <a:lnTo>
                    <a:pt x="2722480" y="761923"/>
                  </a:lnTo>
                  <a:lnTo>
                    <a:pt x="2755043" y="798980"/>
                  </a:lnTo>
                  <a:lnTo>
                    <a:pt x="2786674" y="836643"/>
                  </a:lnTo>
                  <a:lnTo>
                    <a:pt x="2817358" y="874887"/>
                  </a:lnTo>
                  <a:lnTo>
                    <a:pt x="2847081" y="913687"/>
                  </a:lnTo>
                  <a:lnTo>
                    <a:pt x="2875826" y="953016"/>
                  </a:lnTo>
                  <a:lnTo>
                    <a:pt x="2903579" y="992848"/>
                  </a:lnTo>
                  <a:lnTo>
                    <a:pt x="2930324" y="1033159"/>
                  </a:lnTo>
                  <a:lnTo>
                    <a:pt x="2956046" y="1073921"/>
                  </a:lnTo>
                  <a:lnTo>
                    <a:pt x="2980729" y="1115109"/>
                  </a:lnTo>
                  <a:lnTo>
                    <a:pt x="3004359" y="1156698"/>
                  </a:lnTo>
                  <a:lnTo>
                    <a:pt x="3026920" y="1198661"/>
                  </a:lnTo>
                  <a:lnTo>
                    <a:pt x="3048397" y="1240974"/>
                  </a:lnTo>
                  <a:lnTo>
                    <a:pt x="3068775" y="1283609"/>
                  </a:lnTo>
                  <a:lnTo>
                    <a:pt x="3088038" y="1326541"/>
                  </a:lnTo>
                  <a:lnTo>
                    <a:pt x="3106171" y="1369745"/>
                  </a:lnTo>
                  <a:lnTo>
                    <a:pt x="3123158" y="1413195"/>
                  </a:lnTo>
                  <a:lnTo>
                    <a:pt x="3138985" y="1456865"/>
                  </a:lnTo>
                  <a:lnTo>
                    <a:pt x="3153637" y="1500728"/>
                  </a:lnTo>
                  <a:lnTo>
                    <a:pt x="3167097" y="1544760"/>
                  </a:lnTo>
                  <a:lnTo>
                    <a:pt x="3179351" y="1588934"/>
                  </a:lnTo>
                  <a:lnTo>
                    <a:pt x="3190383" y="1633225"/>
                  </a:lnTo>
                  <a:lnTo>
                    <a:pt x="3200178" y="1677607"/>
                  </a:lnTo>
                  <a:lnTo>
                    <a:pt x="3208722" y="1722054"/>
                  </a:lnTo>
                  <a:lnTo>
                    <a:pt x="3215997" y="1766540"/>
                  </a:lnTo>
                  <a:lnTo>
                    <a:pt x="3266275" y="2100114"/>
                  </a:lnTo>
                  <a:lnTo>
                    <a:pt x="3284071" y="2233427"/>
                  </a:lnTo>
                  <a:lnTo>
                    <a:pt x="3294601" y="2324143"/>
                  </a:lnTo>
                  <a:lnTo>
                    <a:pt x="3303629" y="2416050"/>
                  </a:lnTo>
                  <a:lnTo>
                    <a:pt x="3307463" y="2462375"/>
                  </a:lnTo>
                  <a:lnTo>
                    <a:pt x="3310781" y="2508908"/>
                  </a:lnTo>
                  <a:lnTo>
                    <a:pt x="3313536" y="2555618"/>
                  </a:lnTo>
                  <a:lnTo>
                    <a:pt x="3315682" y="2602476"/>
                  </a:lnTo>
                  <a:lnTo>
                    <a:pt x="3317173" y="2649452"/>
                  </a:lnTo>
                  <a:lnTo>
                    <a:pt x="3317960" y="2696515"/>
                  </a:lnTo>
                  <a:lnTo>
                    <a:pt x="3317998" y="2743635"/>
                  </a:lnTo>
                  <a:close/>
                </a:path>
              </a:pathLst>
            </a:custGeom>
            <a:solidFill>
              <a:srgbClr val="CCA8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8496331"/>
              <a:ext cx="3195320" cy="1790700"/>
            </a:xfrm>
            <a:custGeom>
              <a:avLst/>
              <a:gdLst/>
              <a:ahLst/>
              <a:cxnLst/>
              <a:rect l="l" t="t" r="r" b="b"/>
              <a:pathLst>
                <a:path w="3195320" h="1790700">
                  <a:moveTo>
                    <a:pt x="3194795" y="1790667"/>
                  </a:moveTo>
                  <a:lnTo>
                    <a:pt x="0" y="1790667"/>
                  </a:lnTo>
                  <a:lnTo>
                    <a:pt x="0" y="1687151"/>
                  </a:lnTo>
                  <a:lnTo>
                    <a:pt x="10195" y="1642156"/>
                  </a:lnTo>
                  <a:lnTo>
                    <a:pt x="23017" y="1589130"/>
                  </a:lnTo>
                  <a:lnTo>
                    <a:pt x="36707" y="1535830"/>
                  </a:lnTo>
                  <a:lnTo>
                    <a:pt x="51243" y="1482348"/>
                  </a:lnTo>
                  <a:lnTo>
                    <a:pt x="66604" y="1428777"/>
                  </a:lnTo>
                  <a:lnTo>
                    <a:pt x="82766" y="1375208"/>
                  </a:lnTo>
                  <a:lnTo>
                    <a:pt x="99709" y="1321732"/>
                  </a:lnTo>
                  <a:lnTo>
                    <a:pt x="117411" y="1268441"/>
                  </a:lnTo>
                  <a:lnTo>
                    <a:pt x="135850" y="1215428"/>
                  </a:lnTo>
                  <a:lnTo>
                    <a:pt x="155004" y="1162783"/>
                  </a:lnTo>
                  <a:lnTo>
                    <a:pt x="174851" y="1110599"/>
                  </a:lnTo>
                  <a:lnTo>
                    <a:pt x="195369" y="1058967"/>
                  </a:lnTo>
                  <a:lnTo>
                    <a:pt x="216537" y="1007979"/>
                  </a:lnTo>
                  <a:lnTo>
                    <a:pt x="238333" y="957727"/>
                  </a:lnTo>
                  <a:lnTo>
                    <a:pt x="260734" y="908302"/>
                  </a:lnTo>
                  <a:lnTo>
                    <a:pt x="283720" y="859796"/>
                  </a:lnTo>
                  <a:lnTo>
                    <a:pt x="307268" y="812302"/>
                  </a:lnTo>
                  <a:lnTo>
                    <a:pt x="331356" y="765910"/>
                  </a:lnTo>
                  <a:lnTo>
                    <a:pt x="355963" y="720713"/>
                  </a:lnTo>
                  <a:lnTo>
                    <a:pt x="381067" y="676802"/>
                  </a:lnTo>
                  <a:lnTo>
                    <a:pt x="406646" y="634269"/>
                  </a:lnTo>
                  <a:lnTo>
                    <a:pt x="432678" y="593205"/>
                  </a:lnTo>
                  <a:lnTo>
                    <a:pt x="459141" y="553703"/>
                  </a:lnTo>
                  <a:lnTo>
                    <a:pt x="486013" y="515854"/>
                  </a:lnTo>
                  <a:lnTo>
                    <a:pt x="513274" y="479750"/>
                  </a:lnTo>
                  <a:lnTo>
                    <a:pt x="540900" y="445482"/>
                  </a:lnTo>
                  <a:lnTo>
                    <a:pt x="568870" y="413143"/>
                  </a:lnTo>
                  <a:lnTo>
                    <a:pt x="597162" y="382824"/>
                  </a:lnTo>
                  <a:lnTo>
                    <a:pt x="625754" y="354617"/>
                  </a:lnTo>
                  <a:lnTo>
                    <a:pt x="654625" y="328613"/>
                  </a:lnTo>
                  <a:lnTo>
                    <a:pt x="713115" y="283584"/>
                  </a:lnTo>
                  <a:lnTo>
                    <a:pt x="794574" y="234650"/>
                  </a:lnTo>
                  <a:lnTo>
                    <a:pt x="845424" y="206453"/>
                  </a:lnTo>
                  <a:lnTo>
                    <a:pt x="895313" y="180136"/>
                  </a:lnTo>
                  <a:lnTo>
                    <a:pt x="944317" y="155683"/>
                  </a:lnTo>
                  <a:lnTo>
                    <a:pt x="992508" y="133076"/>
                  </a:lnTo>
                  <a:lnTo>
                    <a:pt x="1039962" y="112301"/>
                  </a:lnTo>
                  <a:lnTo>
                    <a:pt x="1086753" y="93341"/>
                  </a:lnTo>
                  <a:lnTo>
                    <a:pt x="1132953" y="76180"/>
                  </a:lnTo>
                  <a:lnTo>
                    <a:pt x="1178638" y="60802"/>
                  </a:lnTo>
                  <a:lnTo>
                    <a:pt x="1223882" y="47192"/>
                  </a:lnTo>
                  <a:lnTo>
                    <a:pt x="1268758" y="35332"/>
                  </a:lnTo>
                  <a:lnTo>
                    <a:pt x="1313341" y="25208"/>
                  </a:lnTo>
                  <a:lnTo>
                    <a:pt x="1357705" y="16802"/>
                  </a:lnTo>
                  <a:lnTo>
                    <a:pt x="1401924" y="10100"/>
                  </a:lnTo>
                  <a:lnTo>
                    <a:pt x="1446072" y="5084"/>
                  </a:lnTo>
                  <a:lnTo>
                    <a:pt x="1490222" y="1740"/>
                  </a:lnTo>
                  <a:lnTo>
                    <a:pt x="1534450" y="50"/>
                  </a:lnTo>
                  <a:lnTo>
                    <a:pt x="1578829" y="0"/>
                  </a:lnTo>
                  <a:lnTo>
                    <a:pt x="1623433" y="1572"/>
                  </a:lnTo>
                  <a:lnTo>
                    <a:pt x="1668337" y="4750"/>
                  </a:lnTo>
                  <a:lnTo>
                    <a:pt x="1713614" y="9520"/>
                  </a:lnTo>
                  <a:lnTo>
                    <a:pt x="1759339" y="15865"/>
                  </a:lnTo>
                  <a:lnTo>
                    <a:pt x="1805585" y="23768"/>
                  </a:lnTo>
                  <a:lnTo>
                    <a:pt x="1852427" y="33214"/>
                  </a:lnTo>
                  <a:lnTo>
                    <a:pt x="1899939" y="44186"/>
                  </a:lnTo>
                  <a:lnTo>
                    <a:pt x="1948195" y="56669"/>
                  </a:lnTo>
                  <a:lnTo>
                    <a:pt x="1997268" y="70647"/>
                  </a:lnTo>
                  <a:lnTo>
                    <a:pt x="2047234" y="86104"/>
                  </a:lnTo>
                  <a:lnTo>
                    <a:pt x="2098166" y="103022"/>
                  </a:lnTo>
                  <a:lnTo>
                    <a:pt x="2150137" y="121388"/>
                  </a:lnTo>
                  <a:lnTo>
                    <a:pt x="2197478" y="139511"/>
                  </a:lnTo>
                  <a:lnTo>
                    <a:pt x="2243995" y="159152"/>
                  </a:lnTo>
                  <a:lnTo>
                    <a:pt x="2289663" y="180263"/>
                  </a:lnTo>
                  <a:lnTo>
                    <a:pt x="2334452" y="202799"/>
                  </a:lnTo>
                  <a:lnTo>
                    <a:pt x="2378336" y="226712"/>
                  </a:lnTo>
                  <a:lnTo>
                    <a:pt x="2421287" y="251956"/>
                  </a:lnTo>
                  <a:lnTo>
                    <a:pt x="2463277" y="278484"/>
                  </a:lnTo>
                  <a:lnTo>
                    <a:pt x="2504279" y="306248"/>
                  </a:lnTo>
                  <a:lnTo>
                    <a:pt x="2544265" y="335203"/>
                  </a:lnTo>
                  <a:lnTo>
                    <a:pt x="2583208" y="365301"/>
                  </a:lnTo>
                  <a:lnTo>
                    <a:pt x="2621079" y="396495"/>
                  </a:lnTo>
                  <a:lnTo>
                    <a:pt x="2657852" y="428739"/>
                  </a:lnTo>
                  <a:lnTo>
                    <a:pt x="2693498" y="461987"/>
                  </a:lnTo>
                  <a:lnTo>
                    <a:pt x="2727991" y="496190"/>
                  </a:lnTo>
                  <a:lnTo>
                    <a:pt x="2761302" y="531303"/>
                  </a:lnTo>
                  <a:lnTo>
                    <a:pt x="2793404" y="567278"/>
                  </a:lnTo>
                  <a:lnTo>
                    <a:pt x="2824270" y="604069"/>
                  </a:lnTo>
                  <a:lnTo>
                    <a:pt x="2853871" y="641629"/>
                  </a:lnTo>
                  <a:lnTo>
                    <a:pt x="2882180" y="679911"/>
                  </a:lnTo>
                  <a:lnTo>
                    <a:pt x="2909170" y="718868"/>
                  </a:lnTo>
                  <a:lnTo>
                    <a:pt x="2934812" y="758454"/>
                  </a:lnTo>
                  <a:lnTo>
                    <a:pt x="2959080" y="798622"/>
                  </a:lnTo>
                  <a:lnTo>
                    <a:pt x="2981946" y="839325"/>
                  </a:lnTo>
                  <a:lnTo>
                    <a:pt x="3003381" y="880515"/>
                  </a:lnTo>
                  <a:lnTo>
                    <a:pt x="3023360" y="922147"/>
                  </a:lnTo>
                  <a:lnTo>
                    <a:pt x="3041853" y="964174"/>
                  </a:lnTo>
                  <a:lnTo>
                    <a:pt x="3058833" y="1006548"/>
                  </a:lnTo>
                  <a:lnTo>
                    <a:pt x="3074274" y="1049224"/>
                  </a:lnTo>
                  <a:lnTo>
                    <a:pt x="3088146" y="1092153"/>
                  </a:lnTo>
                  <a:lnTo>
                    <a:pt x="3100423" y="1135290"/>
                  </a:lnTo>
                  <a:lnTo>
                    <a:pt x="3111076" y="1178587"/>
                  </a:lnTo>
                  <a:lnTo>
                    <a:pt x="3120079" y="1221998"/>
                  </a:lnTo>
                  <a:lnTo>
                    <a:pt x="3127404" y="1265476"/>
                  </a:lnTo>
                  <a:lnTo>
                    <a:pt x="3164599" y="1512996"/>
                  </a:lnTo>
                  <a:lnTo>
                    <a:pt x="3176255" y="1600862"/>
                  </a:lnTo>
                  <a:lnTo>
                    <a:pt x="3181550" y="1645547"/>
                  </a:lnTo>
                  <a:lnTo>
                    <a:pt x="3186373" y="1690659"/>
                  </a:lnTo>
                  <a:lnTo>
                    <a:pt x="3190635" y="1736140"/>
                  </a:lnTo>
                  <a:lnTo>
                    <a:pt x="3194249" y="1781935"/>
                  </a:lnTo>
                  <a:lnTo>
                    <a:pt x="3194795" y="1790667"/>
                  </a:lnTo>
                  <a:close/>
                </a:path>
              </a:pathLst>
            </a:custGeom>
            <a:solidFill>
              <a:srgbClr val="D0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2052311" y="617982"/>
            <a:ext cx="646303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34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В</a:t>
            </a:r>
            <a:r>
              <a:rPr sz="5400" spc="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ил</a:t>
            </a:r>
            <a:r>
              <a:rPr sz="5400" spc="17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ь</a:t>
            </a:r>
            <a:r>
              <a:rPr sz="5400" spc="-15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г</a:t>
            </a:r>
            <a:r>
              <a:rPr sz="5400" spc="-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е</a:t>
            </a:r>
            <a:r>
              <a:rPr sz="5400" spc="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л</a:t>
            </a:r>
            <a:r>
              <a:rPr sz="5400" spc="17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ь</a:t>
            </a:r>
            <a:r>
              <a:rPr sz="5400" spc="-8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м</a:t>
            </a:r>
            <a:r>
              <a:rPr sz="5400" spc="-39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 </a:t>
            </a:r>
            <a:r>
              <a:rPr sz="5400" spc="229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К</a:t>
            </a:r>
            <a:r>
              <a:rPr sz="5400" spc="4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ю</a:t>
            </a:r>
            <a:r>
              <a:rPr sz="5400" spc="-25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хе</a:t>
            </a:r>
            <a:r>
              <a:rPr sz="5400" spc="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л</a:t>
            </a:r>
            <a:r>
              <a:rPr sz="5400" spc="17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ь</a:t>
            </a:r>
            <a:r>
              <a:rPr sz="5400" spc="4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б</a:t>
            </a:r>
            <a:r>
              <a:rPr sz="5400" spc="-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е</a:t>
            </a:r>
            <a:r>
              <a:rPr sz="5400" spc="7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к</a:t>
            </a:r>
            <a:r>
              <a:rPr sz="5400" spc="-15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е</a:t>
            </a:r>
            <a:r>
              <a:rPr sz="5400" spc="-40" dirty="0">
                <a:solidFill>
                  <a:srgbClr val="57452B"/>
                </a:solidFill>
                <a:latin typeface="Mistral" panose="03090702030407020403" pitchFamily="66" charset="0"/>
                <a:cs typeface="Lucida Sans Unicode"/>
              </a:rPr>
              <a:t>р</a:t>
            </a:r>
            <a:endParaRPr sz="5400" dirty="0">
              <a:latin typeface="Mistral" panose="03090702030407020403" pitchFamily="66" charset="0"/>
              <a:cs typeface="Lucida Sans Unicode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735750" y="2"/>
            <a:ext cx="3552825" cy="464184"/>
          </a:xfrm>
          <a:custGeom>
            <a:avLst/>
            <a:gdLst/>
            <a:ahLst/>
            <a:cxnLst/>
            <a:rect l="l" t="t" r="r" b="b"/>
            <a:pathLst>
              <a:path w="3552825" h="464184">
                <a:moveTo>
                  <a:pt x="3552248" y="463668"/>
                </a:moveTo>
                <a:lnTo>
                  <a:pt x="3552248" y="0"/>
                </a:lnTo>
                <a:lnTo>
                  <a:pt x="0" y="0"/>
                </a:lnTo>
                <a:lnTo>
                  <a:pt x="69558" y="39737"/>
                </a:lnTo>
                <a:lnTo>
                  <a:pt x="110807" y="60665"/>
                </a:lnTo>
                <a:lnTo>
                  <a:pt x="150680" y="79361"/>
                </a:lnTo>
                <a:lnTo>
                  <a:pt x="188756" y="95938"/>
                </a:lnTo>
                <a:lnTo>
                  <a:pt x="224615" y="110509"/>
                </a:lnTo>
                <a:lnTo>
                  <a:pt x="287995" y="134077"/>
                </a:lnTo>
                <a:lnTo>
                  <a:pt x="355904" y="157178"/>
                </a:lnTo>
                <a:lnTo>
                  <a:pt x="369613" y="162061"/>
                </a:lnTo>
                <a:lnTo>
                  <a:pt x="420982" y="176221"/>
                </a:lnTo>
                <a:lnTo>
                  <a:pt x="481734" y="190246"/>
                </a:lnTo>
                <a:lnTo>
                  <a:pt x="519025" y="198405"/>
                </a:lnTo>
                <a:lnTo>
                  <a:pt x="560465" y="207227"/>
                </a:lnTo>
                <a:lnTo>
                  <a:pt x="605708" y="216636"/>
                </a:lnTo>
                <a:lnTo>
                  <a:pt x="654409" y="226556"/>
                </a:lnTo>
                <a:lnTo>
                  <a:pt x="706223" y="236912"/>
                </a:lnTo>
                <a:lnTo>
                  <a:pt x="760804" y="247626"/>
                </a:lnTo>
                <a:lnTo>
                  <a:pt x="817805" y="258623"/>
                </a:lnTo>
                <a:lnTo>
                  <a:pt x="876883" y="269827"/>
                </a:lnTo>
                <a:lnTo>
                  <a:pt x="937690" y="281162"/>
                </a:lnTo>
                <a:lnTo>
                  <a:pt x="999882" y="292551"/>
                </a:lnTo>
                <a:lnTo>
                  <a:pt x="1063112" y="303919"/>
                </a:lnTo>
                <a:lnTo>
                  <a:pt x="1127036" y="315190"/>
                </a:lnTo>
                <a:lnTo>
                  <a:pt x="1191307" y="326287"/>
                </a:lnTo>
                <a:lnTo>
                  <a:pt x="1255580" y="337135"/>
                </a:lnTo>
                <a:lnTo>
                  <a:pt x="1319510" y="347657"/>
                </a:lnTo>
                <a:lnTo>
                  <a:pt x="1382750" y="357778"/>
                </a:lnTo>
                <a:lnTo>
                  <a:pt x="1444956" y="367421"/>
                </a:lnTo>
                <a:lnTo>
                  <a:pt x="1505781" y="376510"/>
                </a:lnTo>
                <a:lnTo>
                  <a:pt x="1564880" y="384969"/>
                </a:lnTo>
                <a:lnTo>
                  <a:pt x="1621908" y="392723"/>
                </a:lnTo>
                <a:lnTo>
                  <a:pt x="1676518" y="399694"/>
                </a:lnTo>
                <a:lnTo>
                  <a:pt x="1728366" y="405808"/>
                </a:lnTo>
                <a:lnTo>
                  <a:pt x="1777106" y="410988"/>
                </a:lnTo>
                <a:lnTo>
                  <a:pt x="1822391" y="415157"/>
                </a:lnTo>
                <a:lnTo>
                  <a:pt x="1863877" y="418240"/>
                </a:lnTo>
                <a:lnTo>
                  <a:pt x="2090303" y="427261"/>
                </a:lnTo>
                <a:lnTo>
                  <a:pt x="2187837" y="430851"/>
                </a:lnTo>
                <a:lnTo>
                  <a:pt x="2240392" y="432753"/>
                </a:lnTo>
                <a:lnTo>
                  <a:pt x="2295173" y="434706"/>
                </a:lnTo>
                <a:lnTo>
                  <a:pt x="2351952" y="436698"/>
                </a:lnTo>
                <a:lnTo>
                  <a:pt x="2410504" y="438716"/>
                </a:lnTo>
                <a:lnTo>
                  <a:pt x="2470603" y="440745"/>
                </a:lnTo>
                <a:lnTo>
                  <a:pt x="2532023" y="442772"/>
                </a:lnTo>
                <a:lnTo>
                  <a:pt x="2594537" y="444783"/>
                </a:lnTo>
                <a:lnTo>
                  <a:pt x="2657921" y="446764"/>
                </a:lnTo>
                <a:lnTo>
                  <a:pt x="2721947" y="448703"/>
                </a:lnTo>
                <a:lnTo>
                  <a:pt x="2786390" y="450584"/>
                </a:lnTo>
                <a:lnTo>
                  <a:pt x="2851024" y="452395"/>
                </a:lnTo>
                <a:lnTo>
                  <a:pt x="2915624" y="454122"/>
                </a:lnTo>
                <a:lnTo>
                  <a:pt x="2979962" y="455751"/>
                </a:lnTo>
                <a:lnTo>
                  <a:pt x="3043813" y="457268"/>
                </a:lnTo>
                <a:lnTo>
                  <a:pt x="3106952" y="458661"/>
                </a:lnTo>
                <a:lnTo>
                  <a:pt x="3169151" y="459914"/>
                </a:lnTo>
                <a:lnTo>
                  <a:pt x="3230186" y="461015"/>
                </a:lnTo>
                <a:lnTo>
                  <a:pt x="3289830" y="461950"/>
                </a:lnTo>
                <a:lnTo>
                  <a:pt x="3347858" y="462705"/>
                </a:lnTo>
                <a:lnTo>
                  <a:pt x="3404042" y="463266"/>
                </a:lnTo>
                <a:lnTo>
                  <a:pt x="3458158" y="463621"/>
                </a:lnTo>
                <a:lnTo>
                  <a:pt x="3552248" y="463668"/>
                </a:lnTo>
                <a:close/>
              </a:path>
            </a:pathLst>
          </a:custGeom>
          <a:solidFill>
            <a:srgbClr val="C36E2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0" y="3"/>
            <a:ext cx="8331834" cy="8580120"/>
            <a:chOff x="0" y="3"/>
            <a:chExt cx="8331834" cy="8580120"/>
          </a:xfrm>
        </p:grpSpPr>
        <p:sp>
          <p:nvSpPr>
            <p:cNvPr id="8" name="object 8"/>
            <p:cNvSpPr/>
            <p:nvPr/>
          </p:nvSpPr>
          <p:spPr>
            <a:xfrm>
              <a:off x="1658809" y="1702653"/>
              <a:ext cx="6672580" cy="6877050"/>
            </a:xfrm>
            <a:custGeom>
              <a:avLst/>
              <a:gdLst/>
              <a:ahLst/>
              <a:cxnLst/>
              <a:rect l="l" t="t" r="r" b="b"/>
              <a:pathLst>
                <a:path w="6672579" h="6877050">
                  <a:moveTo>
                    <a:pt x="6466212" y="6877049"/>
                  </a:moveTo>
                  <a:lnTo>
                    <a:pt x="171973" y="6877049"/>
                  </a:lnTo>
                  <a:lnTo>
                    <a:pt x="140266" y="6707272"/>
                  </a:lnTo>
                  <a:lnTo>
                    <a:pt x="73088" y="6189344"/>
                  </a:lnTo>
                  <a:lnTo>
                    <a:pt x="12360" y="5310371"/>
                  </a:lnTo>
                  <a:lnTo>
                    <a:pt x="0" y="4057459"/>
                  </a:lnTo>
                  <a:lnTo>
                    <a:pt x="1086" y="3993376"/>
                  </a:lnTo>
                  <a:lnTo>
                    <a:pt x="2123" y="3929159"/>
                  </a:lnTo>
                  <a:lnTo>
                    <a:pt x="3111" y="3864827"/>
                  </a:lnTo>
                  <a:lnTo>
                    <a:pt x="4052" y="3800399"/>
                  </a:lnTo>
                  <a:lnTo>
                    <a:pt x="4946" y="3735894"/>
                  </a:lnTo>
                  <a:lnTo>
                    <a:pt x="5794" y="3671332"/>
                  </a:lnTo>
                  <a:lnTo>
                    <a:pt x="6597" y="3606731"/>
                  </a:lnTo>
                  <a:lnTo>
                    <a:pt x="7356" y="3542111"/>
                  </a:lnTo>
                  <a:lnTo>
                    <a:pt x="8119" y="3472910"/>
                  </a:lnTo>
                  <a:lnTo>
                    <a:pt x="8744" y="3412888"/>
                  </a:lnTo>
                  <a:lnTo>
                    <a:pt x="9375" y="3348325"/>
                  </a:lnTo>
                  <a:lnTo>
                    <a:pt x="9965" y="3283818"/>
                  </a:lnTo>
                  <a:lnTo>
                    <a:pt x="10515" y="3219388"/>
                  </a:lnTo>
                  <a:lnTo>
                    <a:pt x="11027" y="3155054"/>
                  </a:lnTo>
                  <a:lnTo>
                    <a:pt x="11500" y="3090833"/>
                  </a:lnTo>
                  <a:lnTo>
                    <a:pt x="11935" y="3026747"/>
                  </a:lnTo>
                  <a:lnTo>
                    <a:pt x="12334" y="2962813"/>
                  </a:lnTo>
                  <a:lnTo>
                    <a:pt x="12697" y="2899051"/>
                  </a:lnTo>
                  <a:lnTo>
                    <a:pt x="13026" y="2835480"/>
                  </a:lnTo>
                  <a:lnTo>
                    <a:pt x="13333" y="2768967"/>
                  </a:lnTo>
                  <a:lnTo>
                    <a:pt x="13605" y="2702576"/>
                  </a:lnTo>
                  <a:lnTo>
                    <a:pt x="14038" y="2572051"/>
                  </a:lnTo>
                  <a:lnTo>
                    <a:pt x="14312" y="2459139"/>
                  </a:lnTo>
                  <a:lnTo>
                    <a:pt x="14420" y="2397441"/>
                  </a:lnTo>
                  <a:lnTo>
                    <a:pt x="14500" y="2336087"/>
                  </a:lnTo>
                  <a:lnTo>
                    <a:pt x="14566" y="2139526"/>
                  </a:lnTo>
                  <a:lnTo>
                    <a:pt x="14440" y="1976261"/>
                  </a:lnTo>
                  <a:lnTo>
                    <a:pt x="14221" y="1854534"/>
                  </a:lnTo>
                  <a:lnTo>
                    <a:pt x="13947" y="1745682"/>
                  </a:lnTo>
                  <a:lnTo>
                    <a:pt x="13585" y="1633643"/>
                  </a:lnTo>
                  <a:lnTo>
                    <a:pt x="13156" y="1523974"/>
                  </a:lnTo>
                  <a:lnTo>
                    <a:pt x="12548" y="1394382"/>
                  </a:lnTo>
                  <a:lnTo>
                    <a:pt x="12058" y="1301687"/>
                  </a:lnTo>
                  <a:lnTo>
                    <a:pt x="11528" y="1210726"/>
                  </a:lnTo>
                  <a:lnTo>
                    <a:pt x="10895" y="1112073"/>
                  </a:lnTo>
                  <a:lnTo>
                    <a:pt x="10146" y="1005717"/>
                  </a:lnTo>
                  <a:lnTo>
                    <a:pt x="9180" y="879494"/>
                  </a:lnTo>
                  <a:lnTo>
                    <a:pt x="8095" y="750350"/>
                  </a:lnTo>
                  <a:lnTo>
                    <a:pt x="6994" y="629639"/>
                  </a:lnTo>
                  <a:lnTo>
                    <a:pt x="5530" y="481393"/>
                  </a:lnTo>
                  <a:lnTo>
                    <a:pt x="3771" y="317687"/>
                  </a:lnTo>
                  <a:lnTo>
                    <a:pt x="1468" y="119355"/>
                  </a:lnTo>
                  <a:lnTo>
                    <a:pt x="1375" y="110032"/>
                  </a:lnTo>
                  <a:lnTo>
                    <a:pt x="10060" y="67309"/>
                  </a:lnTo>
                  <a:lnTo>
                    <a:pt x="33706" y="32322"/>
                  </a:lnTo>
                  <a:lnTo>
                    <a:pt x="68703" y="8682"/>
                  </a:lnTo>
                  <a:lnTo>
                    <a:pt x="111438" y="0"/>
                  </a:lnTo>
                  <a:lnTo>
                    <a:pt x="1752823" y="16142"/>
                  </a:lnTo>
                  <a:lnTo>
                    <a:pt x="2308764" y="30678"/>
                  </a:lnTo>
                  <a:lnTo>
                    <a:pt x="4026402" y="74157"/>
                  </a:lnTo>
                  <a:lnTo>
                    <a:pt x="4527360" y="96130"/>
                  </a:lnTo>
                  <a:lnTo>
                    <a:pt x="4836588" y="115022"/>
                  </a:lnTo>
                  <a:lnTo>
                    <a:pt x="5076927" y="133561"/>
                  </a:lnTo>
                  <a:lnTo>
                    <a:pt x="5251053" y="149697"/>
                  </a:lnTo>
                  <a:lnTo>
                    <a:pt x="5418486" y="167913"/>
                  </a:lnTo>
                  <a:lnTo>
                    <a:pt x="5525749" y="181286"/>
                  </a:lnTo>
                  <a:lnTo>
                    <a:pt x="5629076" y="195696"/>
                  </a:lnTo>
                  <a:lnTo>
                    <a:pt x="5728083" y="211186"/>
                  </a:lnTo>
                  <a:lnTo>
                    <a:pt x="5775846" y="219351"/>
                  </a:lnTo>
                  <a:lnTo>
                    <a:pt x="5822385" y="227802"/>
                  </a:lnTo>
                  <a:lnTo>
                    <a:pt x="5867652" y="236545"/>
                  </a:lnTo>
                  <a:lnTo>
                    <a:pt x="5911598" y="245587"/>
                  </a:lnTo>
                  <a:lnTo>
                    <a:pt x="5954176" y="254932"/>
                  </a:lnTo>
                  <a:lnTo>
                    <a:pt x="5995338" y="264586"/>
                  </a:lnTo>
                  <a:lnTo>
                    <a:pt x="6035035" y="274554"/>
                  </a:lnTo>
                  <a:lnTo>
                    <a:pt x="6073220" y="284843"/>
                  </a:lnTo>
                  <a:lnTo>
                    <a:pt x="6109844" y="295458"/>
                  </a:lnTo>
                  <a:lnTo>
                    <a:pt x="6178219" y="317687"/>
                  </a:lnTo>
                  <a:lnTo>
                    <a:pt x="6239774" y="341286"/>
                  </a:lnTo>
                  <a:lnTo>
                    <a:pt x="6294127" y="366300"/>
                  </a:lnTo>
                  <a:lnTo>
                    <a:pt x="6340892" y="392773"/>
                  </a:lnTo>
                  <a:lnTo>
                    <a:pt x="6379685" y="420750"/>
                  </a:lnTo>
                  <a:lnTo>
                    <a:pt x="6410121" y="450275"/>
                  </a:lnTo>
                  <a:lnTo>
                    <a:pt x="6443599" y="504258"/>
                  </a:lnTo>
                  <a:lnTo>
                    <a:pt x="6465666" y="553060"/>
                  </a:lnTo>
                  <a:lnTo>
                    <a:pt x="6485818" y="605920"/>
                  </a:lnTo>
                  <a:lnTo>
                    <a:pt x="6504154" y="662791"/>
                  </a:lnTo>
                  <a:lnTo>
                    <a:pt x="6520775" y="723628"/>
                  </a:lnTo>
                  <a:lnTo>
                    <a:pt x="6535779" y="788385"/>
                  </a:lnTo>
                  <a:lnTo>
                    <a:pt x="6549266" y="857016"/>
                  </a:lnTo>
                  <a:lnTo>
                    <a:pt x="6561335" y="929476"/>
                  </a:lnTo>
                  <a:lnTo>
                    <a:pt x="6572085" y="1005717"/>
                  </a:lnTo>
                  <a:lnTo>
                    <a:pt x="6576997" y="1045242"/>
                  </a:lnTo>
                  <a:lnTo>
                    <a:pt x="6581617" y="1085696"/>
                  </a:lnTo>
                  <a:lnTo>
                    <a:pt x="6585957" y="1127072"/>
                  </a:lnTo>
                  <a:lnTo>
                    <a:pt x="6590029" y="1169364"/>
                  </a:lnTo>
                  <a:lnTo>
                    <a:pt x="6593846" y="1212569"/>
                  </a:lnTo>
                  <a:lnTo>
                    <a:pt x="6597420" y="1256678"/>
                  </a:lnTo>
                  <a:lnTo>
                    <a:pt x="6600764" y="1301687"/>
                  </a:lnTo>
                  <a:lnTo>
                    <a:pt x="6603890" y="1347591"/>
                  </a:lnTo>
                  <a:lnTo>
                    <a:pt x="6606811" y="1394382"/>
                  </a:lnTo>
                  <a:lnTo>
                    <a:pt x="6609539" y="1442057"/>
                  </a:lnTo>
                  <a:lnTo>
                    <a:pt x="6612086" y="1490608"/>
                  </a:lnTo>
                  <a:lnTo>
                    <a:pt x="6614465" y="1540030"/>
                  </a:lnTo>
                  <a:lnTo>
                    <a:pt x="6616689" y="1590317"/>
                  </a:lnTo>
                  <a:lnTo>
                    <a:pt x="6618769" y="1641464"/>
                  </a:lnTo>
                  <a:lnTo>
                    <a:pt x="6620718" y="1693465"/>
                  </a:lnTo>
                  <a:lnTo>
                    <a:pt x="6622549" y="1746314"/>
                  </a:lnTo>
                  <a:lnTo>
                    <a:pt x="6624274" y="1800006"/>
                  </a:lnTo>
                  <a:lnTo>
                    <a:pt x="6625905" y="1854534"/>
                  </a:lnTo>
                  <a:lnTo>
                    <a:pt x="6627454" y="1909894"/>
                  </a:lnTo>
                  <a:lnTo>
                    <a:pt x="6628935" y="1966078"/>
                  </a:lnTo>
                  <a:lnTo>
                    <a:pt x="6630360" y="2023082"/>
                  </a:lnTo>
                  <a:lnTo>
                    <a:pt x="6631741" y="2080900"/>
                  </a:lnTo>
                  <a:lnTo>
                    <a:pt x="6633090" y="2139526"/>
                  </a:lnTo>
                  <a:lnTo>
                    <a:pt x="6634420" y="2198954"/>
                  </a:lnTo>
                  <a:lnTo>
                    <a:pt x="6639798" y="2444576"/>
                  </a:lnTo>
                  <a:lnTo>
                    <a:pt x="6641219" y="2507930"/>
                  </a:lnTo>
                  <a:lnTo>
                    <a:pt x="6642695" y="2572051"/>
                  </a:lnTo>
                  <a:lnTo>
                    <a:pt x="6644239" y="2636935"/>
                  </a:lnTo>
                  <a:lnTo>
                    <a:pt x="6645863" y="2702576"/>
                  </a:lnTo>
                  <a:lnTo>
                    <a:pt x="6647666" y="2772120"/>
                  </a:lnTo>
                  <a:lnTo>
                    <a:pt x="6649403" y="2836103"/>
                  </a:lnTo>
                  <a:lnTo>
                    <a:pt x="6651342" y="2903979"/>
                  </a:lnTo>
                  <a:lnTo>
                    <a:pt x="6653412" y="2972588"/>
                  </a:lnTo>
                  <a:lnTo>
                    <a:pt x="6655624" y="3041925"/>
                  </a:lnTo>
                  <a:lnTo>
                    <a:pt x="6657990" y="3111984"/>
                  </a:lnTo>
                  <a:lnTo>
                    <a:pt x="6660524" y="3182759"/>
                  </a:lnTo>
                  <a:lnTo>
                    <a:pt x="6663238" y="3254245"/>
                  </a:lnTo>
                  <a:lnTo>
                    <a:pt x="6666143" y="3326436"/>
                  </a:lnTo>
                  <a:lnTo>
                    <a:pt x="6669253" y="3399326"/>
                  </a:lnTo>
                  <a:lnTo>
                    <a:pt x="6672580" y="3472910"/>
                  </a:lnTo>
                  <a:lnTo>
                    <a:pt x="6669356" y="4628576"/>
                  </a:lnTo>
                  <a:lnTo>
                    <a:pt x="6595192" y="5729441"/>
                  </a:lnTo>
                  <a:lnTo>
                    <a:pt x="6508130" y="6553076"/>
                  </a:lnTo>
                  <a:lnTo>
                    <a:pt x="6466212" y="6877049"/>
                  </a:lnTo>
                  <a:close/>
                </a:path>
              </a:pathLst>
            </a:custGeom>
            <a:solidFill>
              <a:srgbClr val="FFE3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3"/>
              <a:ext cx="1576705" cy="1975485"/>
            </a:xfrm>
            <a:custGeom>
              <a:avLst/>
              <a:gdLst/>
              <a:ahLst/>
              <a:cxnLst/>
              <a:rect l="l" t="t" r="r" b="b"/>
              <a:pathLst>
                <a:path w="1576705" h="1975485">
                  <a:moveTo>
                    <a:pt x="1372301" y="0"/>
                  </a:moveTo>
                  <a:lnTo>
                    <a:pt x="1420755" y="0"/>
                  </a:lnTo>
                  <a:lnTo>
                    <a:pt x="1423379" y="7389"/>
                  </a:lnTo>
                  <a:lnTo>
                    <a:pt x="1442294" y="66156"/>
                  </a:lnTo>
                  <a:lnTo>
                    <a:pt x="1536106" y="457364"/>
                  </a:lnTo>
                  <a:lnTo>
                    <a:pt x="1572591" y="763587"/>
                  </a:lnTo>
                  <a:lnTo>
                    <a:pt x="1576403" y="963187"/>
                  </a:lnTo>
                  <a:lnTo>
                    <a:pt x="1572195" y="1034529"/>
                  </a:lnTo>
                  <a:lnTo>
                    <a:pt x="1565648" y="1096970"/>
                  </a:lnTo>
                  <a:lnTo>
                    <a:pt x="1554307" y="1161287"/>
                  </a:lnTo>
                  <a:lnTo>
                    <a:pt x="1538027" y="1226895"/>
                  </a:lnTo>
                  <a:lnTo>
                    <a:pt x="1523965" y="1271801"/>
                  </a:lnTo>
                  <a:lnTo>
                    <a:pt x="1523965" y="936755"/>
                  </a:lnTo>
                  <a:lnTo>
                    <a:pt x="1520215" y="743065"/>
                  </a:lnTo>
                  <a:lnTo>
                    <a:pt x="1484831" y="445876"/>
                  </a:lnTo>
                  <a:lnTo>
                    <a:pt x="1393977" y="66156"/>
                  </a:lnTo>
                  <a:lnTo>
                    <a:pt x="1375070" y="7743"/>
                  </a:lnTo>
                  <a:lnTo>
                    <a:pt x="1372301" y="0"/>
                  </a:lnTo>
                  <a:close/>
                </a:path>
                <a:path w="1576705" h="1975485">
                  <a:moveTo>
                    <a:pt x="0" y="1925677"/>
                  </a:moveTo>
                  <a:lnTo>
                    <a:pt x="0" y="1872898"/>
                  </a:lnTo>
                  <a:lnTo>
                    <a:pt x="48494" y="1881149"/>
                  </a:lnTo>
                  <a:lnTo>
                    <a:pt x="99766" y="1889466"/>
                  </a:lnTo>
                  <a:lnTo>
                    <a:pt x="151202" y="1897420"/>
                  </a:lnTo>
                  <a:lnTo>
                    <a:pt x="218843" y="1906514"/>
                  </a:lnTo>
                  <a:lnTo>
                    <a:pt x="284523" y="1913114"/>
                  </a:lnTo>
                  <a:lnTo>
                    <a:pt x="348261" y="1917295"/>
                  </a:lnTo>
                  <a:lnTo>
                    <a:pt x="410074" y="1919134"/>
                  </a:lnTo>
                  <a:lnTo>
                    <a:pt x="469983" y="1918706"/>
                  </a:lnTo>
                  <a:lnTo>
                    <a:pt x="528006" y="1916089"/>
                  </a:lnTo>
                  <a:lnTo>
                    <a:pt x="584162" y="1911358"/>
                  </a:lnTo>
                  <a:lnTo>
                    <a:pt x="638470" y="1904589"/>
                  </a:lnTo>
                  <a:lnTo>
                    <a:pt x="690949" y="1895859"/>
                  </a:lnTo>
                  <a:lnTo>
                    <a:pt x="741617" y="1885244"/>
                  </a:lnTo>
                  <a:lnTo>
                    <a:pt x="790493" y="1872820"/>
                  </a:lnTo>
                  <a:lnTo>
                    <a:pt x="837597" y="1858662"/>
                  </a:lnTo>
                  <a:lnTo>
                    <a:pt x="882947" y="1842848"/>
                  </a:lnTo>
                  <a:lnTo>
                    <a:pt x="926561" y="1825454"/>
                  </a:lnTo>
                  <a:lnTo>
                    <a:pt x="968460" y="1806555"/>
                  </a:lnTo>
                  <a:lnTo>
                    <a:pt x="1008661" y="1786228"/>
                  </a:lnTo>
                  <a:lnTo>
                    <a:pt x="1047184" y="1764549"/>
                  </a:lnTo>
                  <a:lnTo>
                    <a:pt x="1084047" y="1741594"/>
                  </a:lnTo>
                  <a:lnTo>
                    <a:pt x="1119270" y="1717439"/>
                  </a:lnTo>
                  <a:lnTo>
                    <a:pt x="1152870" y="1692161"/>
                  </a:lnTo>
                  <a:lnTo>
                    <a:pt x="1184868" y="1665835"/>
                  </a:lnTo>
                  <a:lnTo>
                    <a:pt x="1215281" y="1638539"/>
                  </a:lnTo>
                  <a:lnTo>
                    <a:pt x="1244129" y="1610347"/>
                  </a:lnTo>
                  <a:lnTo>
                    <a:pt x="1271431" y="1581337"/>
                  </a:lnTo>
                  <a:lnTo>
                    <a:pt x="1297205" y="1551584"/>
                  </a:lnTo>
                  <a:lnTo>
                    <a:pt x="1321470" y="1521164"/>
                  </a:lnTo>
                  <a:lnTo>
                    <a:pt x="1344246" y="1490155"/>
                  </a:lnTo>
                  <a:lnTo>
                    <a:pt x="1385403" y="1426669"/>
                  </a:lnTo>
                  <a:lnTo>
                    <a:pt x="1420826" y="1361737"/>
                  </a:lnTo>
                  <a:lnTo>
                    <a:pt x="1450668" y="1295967"/>
                  </a:lnTo>
                  <a:lnTo>
                    <a:pt x="1475077" y="1229969"/>
                  </a:lnTo>
                  <a:lnTo>
                    <a:pt x="1494207" y="1164352"/>
                  </a:lnTo>
                  <a:lnTo>
                    <a:pt x="1508207" y="1099726"/>
                  </a:lnTo>
                  <a:lnTo>
                    <a:pt x="1517227" y="1036700"/>
                  </a:lnTo>
                  <a:lnTo>
                    <a:pt x="1523965" y="936755"/>
                  </a:lnTo>
                  <a:lnTo>
                    <a:pt x="1523965" y="1271801"/>
                  </a:lnTo>
                  <a:lnTo>
                    <a:pt x="1504029" y="1326449"/>
                  </a:lnTo>
                  <a:lnTo>
                    <a:pt x="1474764" y="1392727"/>
                  </a:lnTo>
                  <a:lnTo>
                    <a:pt x="1440050" y="1458250"/>
                  </a:lnTo>
                  <a:lnTo>
                    <a:pt x="1399741" y="1522433"/>
                  </a:lnTo>
                  <a:lnTo>
                    <a:pt x="1377443" y="1553839"/>
                  </a:lnTo>
                  <a:lnTo>
                    <a:pt x="1353692" y="1584692"/>
                  </a:lnTo>
                  <a:lnTo>
                    <a:pt x="1328468" y="1614917"/>
                  </a:lnTo>
                  <a:lnTo>
                    <a:pt x="1301755" y="1644442"/>
                  </a:lnTo>
                  <a:lnTo>
                    <a:pt x="1273533" y="1673193"/>
                  </a:lnTo>
                  <a:lnTo>
                    <a:pt x="1243785" y="1701098"/>
                  </a:lnTo>
                  <a:lnTo>
                    <a:pt x="1212493" y="1728083"/>
                  </a:lnTo>
                  <a:lnTo>
                    <a:pt x="1179637" y="1754076"/>
                  </a:lnTo>
                  <a:lnTo>
                    <a:pt x="1145201" y="1779003"/>
                  </a:lnTo>
                  <a:lnTo>
                    <a:pt x="1109165" y="1802791"/>
                  </a:lnTo>
                  <a:lnTo>
                    <a:pt x="1071512" y="1825368"/>
                  </a:lnTo>
                  <a:lnTo>
                    <a:pt x="1032222" y="1846659"/>
                  </a:lnTo>
                  <a:lnTo>
                    <a:pt x="991279" y="1866592"/>
                  </a:lnTo>
                  <a:lnTo>
                    <a:pt x="948664" y="1885095"/>
                  </a:lnTo>
                  <a:lnTo>
                    <a:pt x="904358" y="1902093"/>
                  </a:lnTo>
                  <a:lnTo>
                    <a:pt x="858343" y="1917514"/>
                  </a:lnTo>
                  <a:lnTo>
                    <a:pt x="810602" y="1931284"/>
                  </a:lnTo>
                  <a:lnTo>
                    <a:pt x="761115" y="1943331"/>
                  </a:lnTo>
                  <a:lnTo>
                    <a:pt x="709865" y="1953582"/>
                  </a:lnTo>
                  <a:lnTo>
                    <a:pt x="656833" y="1961963"/>
                  </a:lnTo>
                  <a:lnTo>
                    <a:pt x="602001" y="1968401"/>
                  </a:lnTo>
                  <a:lnTo>
                    <a:pt x="545351" y="1972824"/>
                  </a:lnTo>
                  <a:lnTo>
                    <a:pt x="486865" y="1975158"/>
                  </a:lnTo>
                  <a:lnTo>
                    <a:pt x="426525" y="1975330"/>
                  </a:lnTo>
                  <a:lnTo>
                    <a:pt x="364311" y="1973267"/>
                  </a:lnTo>
                  <a:lnTo>
                    <a:pt x="300207" y="1968896"/>
                  </a:lnTo>
                  <a:lnTo>
                    <a:pt x="234193" y="1962143"/>
                  </a:lnTo>
                  <a:lnTo>
                    <a:pt x="166252" y="1952937"/>
                  </a:lnTo>
                  <a:lnTo>
                    <a:pt x="114343" y="1944871"/>
                  </a:lnTo>
                  <a:lnTo>
                    <a:pt x="62598" y="1936445"/>
                  </a:lnTo>
                  <a:lnTo>
                    <a:pt x="11029" y="1927647"/>
                  </a:lnTo>
                  <a:lnTo>
                    <a:pt x="0" y="1925677"/>
                  </a:lnTo>
                  <a:close/>
                </a:path>
              </a:pathLst>
            </a:custGeom>
            <a:solidFill>
              <a:srgbClr val="9061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42131" y="2052500"/>
              <a:ext cx="4343399" cy="6076949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8988604" y="666292"/>
            <a:ext cx="8832850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19225" indent="-1406525">
              <a:lnSpc>
                <a:spcPct val="100000"/>
              </a:lnSpc>
              <a:spcBef>
                <a:spcPts val="100"/>
              </a:spcBef>
              <a:buChar char="▪"/>
              <a:tabLst>
                <a:tab pos="1418590" algn="l"/>
                <a:tab pos="1419225" algn="l"/>
                <a:tab pos="5387975" algn="l"/>
                <a:tab pos="6719570" algn="l"/>
              </a:tabLst>
            </a:pPr>
            <a:r>
              <a:rPr sz="3900" spc="-22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9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145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900" spc="225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900" spc="95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900" spc="65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й	и	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9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90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90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ш</a:t>
            </a:r>
            <a:r>
              <a:rPr sz="39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endParaRPr sz="390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988604" y="1260652"/>
            <a:ext cx="8832215" cy="4826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5399"/>
              </a:lnSpc>
              <a:spcBef>
                <a:spcPts val="100"/>
              </a:spcBef>
            </a:pPr>
            <a:r>
              <a:rPr sz="3900" dirty="0">
                <a:solidFill>
                  <a:srgbClr val="57452B"/>
                </a:solidFill>
                <a:latin typeface="Lucida Sans Unicode"/>
                <a:cs typeface="Lucida Sans Unicode"/>
              </a:rPr>
              <a:t>обидчивый </a:t>
            </a:r>
            <a:r>
              <a:rPr sz="39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немец</a:t>
            </a:r>
            <a:r>
              <a:rPr sz="3900" spc="-7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В. 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Кюхельбекер </a:t>
            </a:r>
            <a:r>
              <a:rPr sz="39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был</a:t>
            </a:r>
            <a:r>
              <a:rPr sz="39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для</a:t>
            </a:r>
            <a:r>
              <a:rPr sz="39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друзей</a:t>
            </a:r>
            <a:r>
              <a:rPr sz="390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Кюхля</a:t>
            </a:r>
            <a:r>
              <a:rPr sz="39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или </a:t>
            </a:r>
            <a:r>
              <a:rPr sz="39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Бекеркюхель.</a:t>
            </a:r>
            <a:endParaRPr sz="3900">
              <a:latin typeface="Lucida Sans Unicode"/>
              <a:cs typeface="Lucida Sans Unicode"/>
            </a:endParaRPr>
          </a:p>
          <a:p>
            <a:pPr marL="12700" marR="8255" algn="just">
              <a:lnSpc>
                <a:spcPct val="115399"/>
              </a:lnSpc>
              <a:buChar char="▪"/>
              <a:tabLst>
                <a:tab pos="568960" algn="l"/>
              </a:tabLst>
            </a:pP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Часто </a:t>
            </a:r>
            <a:r>
              <a:rPr sz="3900" spc="10" dirty="0">
                <a:solidFill>
                  <a:srgbClr val="57452B"/>
                </a:solidFill>
                <a:latin typeface="Lucida Sans Unicode"/>
                <a:cs typeface="Lucida Sans Unicode"/>
              </a:rPr>
              <a:t>коверкал 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русские </a:t>
            </a:r>
            <a:r>
              <a:rPr sz="39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слова </a:t>
            </a:r>
            <a:r>
              <a:rPr sz="39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на </a:t>
            </a:r>
            <a:r>
              <a:rPr sz="3900" spc="-12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немецкий</a:t>
            </a:r>
            <a:r>
              <a:rPr sz="39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130" dirty="0">
                <a:solidFill>
                  <a:srgbClr val="57452B"/>
                </a:solidFill>
                <a:latin typeface="Lucida Sans Unicode"/>
                <a:cs typeface="Lucida Sans Unicode"/>
              </a:rPr>
              <a:t>лад,</a:t>
            </a:r>
            <a:r>
              <a:rPr sz="3900" spc="-12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60" dirty="0">
                <a:solidFill>
                  <a:srgbClr val="57452B"/>
                </a:solidFill>
                <a:latin typeface="Lucida Sans Unicode"/>
                <a:cs typeface="Lucida Sans Unicode"/>
              </a:rPr>
              <a:t>за</a:t>
            </a:r>
            <a:r>
              <a:rPr sz="3900" spc="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что</a:t>
            </a:r>
            <a:r>
              <a:rPr sz="390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мальчишки </a:t>
            </a:r>
            <a:r>
              <a:rPr sz="3900" spc="-12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900" spc="95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900" spc="145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-340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9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900" spc="-3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900" spc="-160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-3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900" spc="-100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9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90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ш</a:t>
            </a:r>
            <a:r>
              <a:rPr sz="3900" spc="4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900" spc="-100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900" spc="-95" dirty="0">
                <a:solidFill>
                  <a:srgbClr val="57452B"/>
                </a:solidFill>
                <a:latin typeface="Lucida Sans Unicode"/>
                <a:cs typeface="Lucida Sans Unicode"/>
              </a:rPr>
              <a:t>и.</a:t>
            </a:r>
            <a:endParaRPr sz="3900">
              <a:latin typeface="Lucida Sans Unicode"/>
              <a:cs typeface="Lucida Sans Unicode"/>
            </a:endParaRPr>
          </a:p>
          <a:p>
            <a:pPr marL="523240" indent="-510540" algn="just">
              <a:lnSpc>
                <a:spcPct val="100000"/>
              </a:lnSpc>
              <a:spcBef>
                <a:spcPts val="715"/>
              </a:spcBef>
              <a:buChar char="▪"/>
              <a:tabLst>
                <a:tab pos="523240" algn="l"/>
              </a:tabLst>
            </a:pPr>
            <a:r>
              <a:rPr sz="39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Всегда</a:t>
            </a:r>
            <a:r>
              <a:rPr sz="3900" spc="-26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прекрасно</a:t>
            </a:r>
            <a:r>
              <a:rPr sz="3900" spc="-254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учился.</a:t>
            </a:r>
            <a:r>
              <a:rPr sz="3900" spc="-254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Читал</a:t>
            </a:r>
            <a:r>
              <a:rPr sz="3900" spc="-26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endParaRPr sz="3900">
              <a:latin typeface="Lucida Sans Unicode"/>
              <a:cs typeface="Lucida Sans Unicode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4891173" y="6061252"/>
            <a:ext cx="2928620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5244">
              <a:lnSpc>
                <a:spcPct val="115399"/>
              </a:lnSpc>
              <a:spcBef>
                <a:spcPts val="100"/>
              </a:spcBef>
            </a:pPr>
            <a:r>
              <a:rPr sz="39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145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90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900" spc="-210" dirty="0">
                <a:solidFill>
                  <a:srgbClr val="57452B"/>
                </a:solidFill>
                <a:latin typeface="Lucida Sans Unicode"/>
                <a:cs typeface="Lucida Sans Unicode"/>
              </a:rPr>
              <a:t>щ</a:t>
            </a:r>
            <a:r>
              <a:rPr sz="39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й</a:t>
            </a:r>
            <a:r>
              <a:rPr sz="3900" spc="-185" dirty="0">
                <a:solidFill>
                  <a:srgbClr val="57452B"/>
                </a:solidFill>
                <a:latin typeface="Lucida Sans Unicode"/>
                <a:cs typeface="Lucida Sans Unicode"/>
              </a:rPr>
              <a:t>.  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9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90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9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90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900" spc="225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9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9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й</a:t>
            </a:r>
            <a:endParaRPr sz="3900">
              <a:latin typeface="Lucida Sans Unicode"/>
              <a:cs typeface="Lucida Sans Unicode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88604" y="6061252"/>
            <a:ext cx="5444490" cy="2082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  <a:tabLst>
                <a:tab pos="1677035" algn="l"/>
                <a:tab pos="2797810" algn="l"/>
                <a:tab pos="4052570" algn="l"/>
                <a:tab pos="5001260" algn="l"/>
              </a:tabLst>
            </a:pPr>
            <a:r>
              <a:rPr sz="3900" spc="95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9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9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	</a:t>
            </a:r>
            <a:r>
              <a:rPr sz="3900" spc="25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900" spc="-50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-10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900" spc="140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ь</a:t>
            </a:r>
            <a:r>
              <a:rPr sz="3900" spc="-65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ш</a:t>
            </a:r>
            <a:r>
              <a:rPr sz="3900" spc="-35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lang="ru-RU" sz="3900" spc="-35" dirty="0" smtClean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25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900" spc="145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900" spc="-50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900" spc="-5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900" spc="-340" dirty="0" err="1" smtClean="0">
                <a:solidFill>
                  <a:srgbClr val="57452B"/>
                </a:solidFill>
                <a:latin typeface="Lucida Sans Unicode"/>
                <a:cs typeface="Lucida Sans Unicode"/>
              </a:rPr>
              <a:t>х</a:t>
            </a:r>
            <a:r>
              <a:rPr sz="3900" spc="-340" dirty="0" smtClean="0">
                <a:solidFill>
                  <a:srgbClr val="57452B"/>
                </a:solidFill>
                <a:latin typeface="Lucida Sans Unicode"/>
                <a:cs typeface="Lucida Sans Unicode"/>
              </a:rPr>
              <a:t>  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Окончил	</a:t>
            </a:r>
            <a:r>
              <a:rPr sz="39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Лицей	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 </a:t>
            </a:r>
            <a:r>
              <a:rPr sz="39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медалью.</a:t>
            </a:r>
            <a:endParaRPr sz="3900" dirty="0">
              <a:latin typeface="Lucida Sans Unicode"/>
              <a:cs typeface="Lucida Sans Unicode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978053" y="8293364"/>
            <a:ext cx="7377430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634" indent="-495934">
              <a:lnSpc>
                <a:spcPct val="100000"/>
              </a:lnSpc>
              <a:spcBef>
                <a:spcPts val="100"/>
              </a:spcBef>
              <a:buSzPct val="97435"/>
              <a:buChar char="▪"/>
              <a:tabLst>
                <a:tab pos="508634" algn="l"/>
              </a:tabLst>
            </a:pPr>
            <a:r>
              <a:rPr sz="3900" spc="295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900" spc="-3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900" spc="-225" dirty="0">
                <a:solidFill>
                  <a:srgbClr val="57452B"/>
                </a:solidFill>
                <a:latin typeface="Lucida Sans Unicode"/>
                <a:cs typeface="Lucida Sans Unicode"/>
              </a:rPr>
              <a:t>ц</a:t>
            </a:r>
            <a:r>
              <a:rPr sz="39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ее</a:t>
            </a:r>
            <a:r>
              <a:rPr sz="3900" spc="-3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900" spc="160" dirty="0">
                <a:solidFill>
                  <a:srgbClr val="57452B"/>
                </a:solidFill>
                <a:latin typeface="Lucida Sans Unicode"/>
                <a:cs typeface="Lucida Sans Unicode"/>
              </a:rPr>
              <a:t>ч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9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900" spc="-3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9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9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900" spc="140" dirty="0">
                <a:solidFill>
                  <a:srgbClr val="57452B"/>
                </a:solidFill>
                <a:latin typeface="Lucida Sans Unicode"/>
                <a:cs typeface="Lucida Sans Unicode"/>
              </a:rPr>
              <a:t>ь</a:t>
            </a:r>
            <a:r>
              <a:rPr sz="3900" spc="-3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9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9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900" spc="-250" dirty="0">
                <a:solidFill>
                  <a:srgbClr val="57452B"/>
                </a:solidFill>
                <a:latin typeface="Lucida Sans Unicode"/>
                <a:cs typeface="Lucida Sans Unicode"/>
              </a:rPr>
              <a:t>их</a:t>
            </a:r>
            <a:r>
              <a:rPr sz="39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900" spc="-185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9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42539" y="2268592"/>
            <a:ext cx="10201274" cy="7467599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4860637" y="0"/>
            <a:ext cx="3427729" cy="1159510"/>
          </a:xfrm>
          <a:custGeom>
            <a:avLst/>
            <a:gdLst/>
            <a:ahLst/>
            <a:cxnLst/>
            <a:rect l="l" t="t" r="r" b="b"/>
            <a:pathLst>
              <a:path w="3427730" h="1159510">
                <a:moveTo>
                  <a:pt x="3427362" y="1158938"/>
                </a:moveTo>
                <a:lnTo>
                  <a:pt x="3427362" y="0"/>
                </a:lnTo>
                <a:lnTo>
                  <a:pt x="0" y="0"/>
                </a:lnTo>
                <a:lnTo>
                  <a:pt x="7890" y="6423"/>
                </a:lnTo>
                <a:lnTo>
                  <a:pt x="42890" y="33152"/>
                </a:lnTo>
                <a:lnTo>
                  <a:pt x="76583" y="57429"/>
                </a:lnTo>
                <a:lnTo>
                  <a:pt x="108535" y="79275"/>
                </a:lnTo>
                <a:lnTo>
                  <a:pt x="165473" y="115751"/>
                </a:lnTo>
                <a:lnTo>
                  <a:pt x="226936" y="152733"/>
                </a:lnTo>
                <a:lnTo>
                  <a:pt x="239298" y="160412"/>
                </a:lnTo>
                <a:lnTo>
                  <a:pt x="286494" y="185147"/>
                </a:lnTo>
                <a:lnTo>
                  <a:pt x="342888" y="211740"/>
                </a:lnTo>
                <a:lnTo>
                  <a:pt x="377599" y="227623"/>
                </a:lnTo>
                <a:lnTo>
                  <a:pt x="416225" y="245035"/>
                </a:lnTo>
                <a:lnTo>
                  <a:pt x="458443" y="263828"/>
                </a:lnTo>
                <a:lnTo>
                  <a:pt x="503931" y="283853"/>
                </a:lnTo>
                <a:lnTo>
                  <a:pt x="552369" y="304964"/>
                </a:lnTo>
                <a:lnTo>
                  <a:pt x="603435" y="327013"/>
                </a:lnTo>
                <a:lnTo>
                  <a:pt x="656806" y="349851"/>
                </a:lnTo>
                <a:lnTo>
                  <a:pt x="712162" y="373332"/>
                </a:lnTo>
                <a:lnTo>
                  <a:pt x="769181" y="397308"/>
                </a:lnTo>
                <a:lnTo>
                  <a:pt x="827541" y="421631"/>
                </a:lnTo>
                <a:lnTo>
                  <a:pt x="886921" y="446154"/>
                </a:lnTo>
                <a:lnTo>
                  <a:pt x="946999" y="470728"/>
                </a:lnTo>
                <a:lnTo>
                  <a:pt x="1007454" y="495207"/>
                </a:lnTo>
                <a:lnTo>
                  <a:pt x="1067963" y="519442"/>
                </a:lnTo>
                <a:lnTo>
                  <a:pt x="1128206" y="543286"/>
                </a:lnTo>
                <a:lnTo>
                  <a:pt x="1187860" y="566591"/>
                </a:lnTo>
                <a:lnTo>
                  <a:pt x="1246604" y="589210"/>
                </a:lnTo>
                <a:lnTo>
                  <a:pt x="1304117" y="610995"/>
                </a:lnTo>
                <a:lnTo>
                  <a:pt x="1360077" y="631799"/>
                </a:lnTo>
                <a:lnTo>
                  <a:pt x="1414162" y="651473"/>
                </a:lnTo>
                <a:lnTo>
                  <a:pt x="1466051" y="669871"/>
                </a:lnTo>
                <a:lnTo>
                  <a:pt x="1515422" y="686843"/>
                </a:lnTo>
                <a:lnTo>
                  <a:pt x="1561953" y="702244"/>
                </a:lnTo>
                <a:lnTo>
                  <a:pt x="1605324" y="715925"/>
                </a:lnTo>
                <a:lnTo>
                  <a:pt x="1645211" y="727739"/>
                </a:lnTo>
                <a:lnTo>
                  <a:pt x="1864570" y="784586"/>
                </a:lnTo>
                <a:lnTo>
                  <a:pt x="1959123" y="808784"/>
                </a:lnTo>
                <a:lnTo>
                  <a:pt x="2010079" y="821791"/>
                </a:lnTo>
                <a:lnTo>
                  <a:pt x="2063199" y="835320"/>
                </a:lnTo>
                <a:lnTo>
                  <a:pt x="2118263" y="849312"/>
                </a:lnTo>
                <a:lnTo>
                  <a:pt x="2175055" y="863704"/>
                </a:lnTo>
                <a:lnTo>
                  <a:pt x="2233355" y="878436"/>
                </a:lnTo>
                <a:lnTo>
                  <a:pt x="2292947" y="893445"/>
                </a:lnTo>
                <a:lnTo>
                  <a:pt x="2353612" y="908672"/>
                </a:lnTo>
                <a:lnTo>
                  <a:pt x="2415133" y="924053"/>
                </a:lnTo>
                <a:lnTo>
                  <a:pt x="2477291" y="939530"/>
                </a:lnTo>
                <a:lnTo>
                  <a:pt x="2539868" y="955039"/>
                </a:lnTo>
                <a:lnTo>
                  <a:pt x="2602647" y="970519"/>
                </a:lnTo>
                <a:lnTo>
                  <a:pt x="2665410" y="985910"/>
                </a:lnTo>
                <a:lnTo>
                  <a:pt x="2727939" y="1001150"/>
                </a:lnTo>
                <a:lnTo>
                  <a:pt x="2790015" y="1016178"/>
                </a:lnTo>
                <a:lnTo>
                  <a:pt x="2851421" y="1030932"/>
                </a:lnTo>
                <a:lnTo>
                  <a:pt x="2911940" y="1045351"/>
                </a:lnTo>
                <a:lnTo>
                  <a:pt x="2971352" y="1059374"/>
                </a:lnTo>
                <a:lnTo>
                  <a:pt x="3029440" y="1072940"/>
                </a:lnTo>
                <a:lnTo>
                  <a:pt x="3085987" y="1085987"/>
                </a:lnTo>
                <a:lnTo>
                  <a:pt x="3140774" y="1098454"/>
                </a:lnTo>
                <a:lnTo>
                  <a:pt x="3193583" y="1110280"/>
                </a:lnTo>
                <a:lnTo>
                  <a:pt x="3292397" y="1131763"/>
                </a:lnTo>
                <a:lnTo>
                  <a:pt x="3337965" y="1141297"/>
                </a:lnTo>
                <a:lnTo>
                  <a:pt x="3380685" y="1149945"/>
                </a:lnTo>
                <a:lnTo>
                  <a:pt x="3420337" y="1157645"/>
                </a:lnTo>
                <a:lnTo>
                  <a:pt x="3427362" y="1158938"/>
                </a:lnTo>
                <a:close/>
              </a:path>
            </a:pathLst>
          </a:custGeom>
          <a:solidFill>
            <a:srgbClr val="D481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7877" y="0"/>
            <a:ext cx="1515110" cy="219075"/>
          </a:xfrm>
          <a:custGeom>
            <a:avLst/>
            <a:gdLst/>
            <a:ahLst/>
            <a:cxnLst/>
            <a:rect l="l" t="t" r="r" b="b"/>
            <a:pathLst>
              <a:path w="1515110" h="219075">
                <a:moveTo>
                  <a:pt x="689782" y="219008"/>
                </a:moveTo>
                <a:lnTo>
                  <a:pt x="645191" y="218702"/>
                </a:lnTo>
                <a:lnTo>
                  <a:pt x="600993" y="216869"/>
                </a:lnTo>
                <a:lnTo>
                  <a:pt x="557195" y="213490"/>
                </a:lnTo>
                <a:lnTo>
                  <a:pt x="513808" y="208546"/>
                </a:lnTo>
                <a:lnTo>
                  <a:pt x="470841" y="202021"/>
                </a:lnTo>
                <a:lnTo>
                  <a:pt x="428303" y="193895"/>
                </a:lnTo>
                <a:lnTo>
                  <a:pt x="386204" y="184152"/>
                </a:lnTo>
                <a:lnTo>
                  <a:pt x="344553" y="172773"/>
                </a:lnTo>
                <a:lnTo>
                  <a:pt x="303359" y="159740"/>
                </a:lnTo>
                <a:lnTo>
                  <a:pt x="262633" y="145035"/>
                </a:lnTo>
                <a:lnTo>
                  <a:pt x="222383" y="128641"/>
                </a:lnTo>
                <a:lnTo>
                  <a:pt x="182618" y="110539"/>
                </a:lnTo>
                <a:lnTo>
                  <a:pt x="143349" y="90712"/>
                </a:lnTo>
                <a:lnTo>
                  <a:pt x="104585" y="69141"/>
                </a:lnTo>
                <a:lnTo>
                  <a:pt x="66334" y="45808"/>
                </a:lnTo>
                <a:lnTo>
                  <a:pt x="28607" y="20697"/>
                </a:lnTo>
                <a:lnTo>
                  <a:pt x="0" y="0"/>
                </a:lnTo>
                <a:lnTo>
                  <a:pt x="84793" y="0"/>
                </a:lnTo>
                <a:lnTo>
                  <a:pt x="104353" y="12809"/>
                </a:lnTo>
                <a:lnTo>
                  <a:pt x="142533" y="35652"/>
                </a:lnTo>
                <a:lnTo>
                  <a:pt x="181233" y="56701"/>
                </a:lnTo>
                <a:lnTo>
                  <a:pt x="220445" y="75974"/>
                </a:lnTo>
                <a:lnTo>
                  <a:pt x="260157" y="93491"/>
                </a:lnTo>
                <a:lnTo>
                  <a:pt x="300360" y="109269"/>
                </a:lnTo>
                <a:lnTo>
                  <a:pt x="341044" y="123327"/>
                </a:lnTo>
                <a:lnTo>
                  <a:pt x="382199" y="135685"/>
                </a:lnTo>
                <a:lnTo>
                  <a:pt x="423816" y="146360"/>
                </a:lnTo>
                <a:lnTo>
                  <a:pt x="465884" y="155372"/>
                </a:lnTo>
                <a:lnTo>
                  <a:pt x="508393" y="162739"/>
                </a:lnTo>
                <a:lnTo>
                  <a:pt x="551335" y="168479"/>
                </a:lnTo>
                <a:lnTo>
                  <a:pt x="594697" y="172612"/>
                </a:lnTo>
                <a:lnTo>
                  <a:pt x="638472" y="175156"/>
                </a:lnTo>
                <a:lnTo>
                  <a:pt x="682648" y="176130"/>
                </a:lnTo>
                <a:lnTo>
                  <a:pt x="1027782" y="176130"/>
                </a:lnTo>
                <a:lnTo>
                  <a:pt x="1012089" y="179864"/>
                </a:lnTo>
                <a:lnTo>
                  <a:pt x="965020" y="189753"/>
                </a:lnTo>
                <a:lnTo>
                  <a:pt x="918278" y="198240"/>
                </a:lnTo>
                <a:lnTo>
                  <a:pt x="871871" y="205306"/>
                </a:lnTo>
                <a:lnTo>
                  <a:pt x="825808" y="210934"/>
                </a:lnTo>
                <a:lnTo>
                  <a:pt x="780099" y="215106"/>
                </a:lnTo>
                <a:lnTo>
                  <a:pt x="734754" y="217803"/>
                </a:lnTo>
                <a:lnTo>
                  <a:pt x="689782" y="219008"/>
                </a:lnTo>
                <a:close/>
              </a:path>
              <a:path w="1515110" h="219075">
                <a:moveTo>
                  <a:pt x="1027782" y="176130"/>
                </a:moveTo>
                <a:lnTo>
                  <a:pt x="682648" y="176130"/>
                </a:lnTo>
                <a:lnTo>
                  <a:pt x="727217" y="175552"/>
                </a:lnTo>
                <a:lnTo>
                  <a:pt x="772167" y="173441"/>
                </a:lnTo>
                <a:lnTo>
                  <a:pt x="817490" y="169816"/>
                </a:lnTo>
                <a:lnTo>
                  <a:pt x="863175" y="164695"/>
                </a:lnTo>
                <a:lnTo>
                  <a:pt x="909212" y="158098"/>
                </a:lnTo>
                <a:lnTo>
                  <a:pt x="955593" y="150042"/>
                </a:lnTo>
                <a:lnTo>
                  <a:pt x="1002305" y="140546"/>
                </a:lnTo>
                <a:lnTo>
                  <a:pt x="1049341" y="129630"/>
                </a:lnTo>
                <a:lnTo>
                  <a:pt x="1096689" y="117311"/>
                </a:lnTo>
                <a:lnTo>
                  <a:pt x="1144340" y="103609"/>
                </a:lnTo>
                <a:lnTo>
                  <a:pt x="1192284" y="88542"/>
                </a:lnTo>
                <a:lnTo>
                  <a:pt x="1240512" y="72128"/>
                </a:lnTo>
                <a:lnTo>
                  <a:pt x="1289013" y="54387"/>
                </a:lnTo>
                <a:lnTo>
                  <a:pt x="1337777" y="35337"/>
                </a:lnTo>
                <a:lnTo>
                  <a:pt x="1386794" y="14997"/>
                </a:lnTo>
                <a:lnTo>
                  <a:pt x="1420978" y="0"/>
                </a:lnTo>
                <a:lnTo>
                  <a:pt x="1514483" y="0"/>
                </a:lnTo>
                <a:lnTo>
                  <a:pt x="1448806" y="30708"/>
                </a:lnTo>
                <a:lnTo>
                  <a:pt x="1399230" y="52412"/>
                </a:lnTo>
                <a:lnTo>
                  <a:pt x="1349895" y="72876"/>
                </a:lnTo>
                <a:lnTo>
                  <a:pt x="1300810" y="92080"/>
                </a:lnTo>
                <a:lnTo>
                  <a:pt x="1251986" y="110008"/>
                </a:lnTo>
                <a:lnTo>
                  <a:pt x="1203430" y="126640"/>
                </a:lnTo>
                <a:lnTo>
                  <a:pt x="1155153" y="141960"/>
                </a:lnTo>
                <a:lnTo>
                  <a:pt x="1107164" y="155949"/>
                </a:lnTo>
                <a:lnTo>
                  <a:pt x="1059473" y="168590"/>
                </a:lnTo>
                <a:lnTo>
                  <a:pt x="1027782" y="176130"/>
                </a:lnTo>
                <a:close/>
              </a:path>
            </a:pathLst>
          </a:custGeom>
          <a:solidFill>
            <a:srgbClr val="9061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751964" y="244308"/>
            <a:ext cx="14784069" cy="182562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45"/>
              </a:spcBef>
            </a:pPr>
            <a:r>
              <a:rPr sz="3400" spc="-125" dirty="0">
                <a:latin typeface="Microsoft Sans Serif"/>
                <a:cs typeface="Microsoft Sans Serif"/>
              </a:rPr>
              <a:t>А.С.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135" dirty="0">
                <a:latin typeface="Microsoft Sans Serif"/>
                <a:cs typeface="Microsoft Sans Serif"/>
              </a:rPr>
              <a:t>Пушкин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100" dirty="0">
                <a:latin typeface="Microsoft Sans Serif"/>
                <a:cs typeface="Microsoft Sans Serif"/>
              </a:rPr>
              <a:t>был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145" dirty="0">
                <a:latin typeface="Microsoft Sans Serif"/>
                <a:cs typeface="Microsoft Sans Serif"/>
              </a:rPr>
              <a:t>рукоположен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120" dirty="0">
                <a:latin typeface="Microsoft Sans Serif"/>
                <a:cs typeface="Microsoft Sans Serif"/>
              </a:rPr>
              <a:t>в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140" dirty="0">
                <a:latin typeface="Microsoft Sans Serif"/>
                <a:cs typeface="Microsoft Sans Serif"/>
              </a:rPr>
              <a:t>поэты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20" dirty="0">
                <a:latin typeface="Microsoft Sans Serif"/>
                <a:cs typeface="Microsoft Sans Serif"/>
              </a:rPr>
              <a:t>ещё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120" dirty="0">
                <a:latin typeface="Microsoft Sans Serif"/>
                <a:cs typeface="Microsoft Sans Serif"/>
              </a:rPr>
              <a:t>в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55" dirty="0">
                <a:latin typeface="Microsoft Sans Serif"/>
                <a:cs typeface="Microsoft Sans Serif"/>
              </a:rPr>
              <a:t>Лицее.</a:t>
            </a:r>
            <a:endParaRPr sz="3400">
              <a:latin typeface="Microsoft Sans Serif"/>
              <a:cs typeface="Microsoft Sans Serif"/>
            </a:endParaRPr>
          </a:p>
          <a:p>
            <a:pPr marL="12065" marR="5080" algn="ctr">
              <a:lnSpc>
                <a:spcPct val="115799"/>
              </a:lnSpc>
            </a:pPr>
            <a:r>
              <a:rPr sz="3400" spc="90" dirty="0">
                <a:latin typeface="Microsoft Sans Serif"/>
                <a:cs typeface="Microsoft Sans Serif"/>
              </a:rPr>
              <a:t>Посвящение</a:t>
            </a:r>
            <a:r>
              <a:rPr sz="3400" spc="-140" dirty="0">
                <a:latin typeface="Microsoft Sans Serif"/>
                <a:cs typeface="Microsoft Sans Serif"/>
              </a:rPr>
              <a:t> </a:t>
            </a:r>
            <a:r>
              <a:rPr sz="3400" spc="100" dirty="0">
                <a:latin typeface="Microsoft Sans Serif"/>
                <a:cs typeface="Microsoft Sans Serif"/>
              </a:rPr>
              <a:t>состоялось</a:t>
            </a:r>
            <a:r>
              <a:rPr sz="3400" spc="-135" dirty="0">
                <a:latin typeface="Microsoft Sans Serif"/>
                <a:cs typeface="Microsoft Sans Serif"/>
              </a:rPr>
              <a:t> </a:t>
            </a:r>
            <a:r>
              <a:rPr sz="3400" spc="130" dirty="0">
                <a:latin typeface="Microsoft Sans Serif"/>
                <a:cs typeface="Microsoft Sans Serif"/>
              </a:rPr>
              <a:t>на</a:t>
            </a:r>
            <a:r>
              <a:rPr sz="3400" spc="-140" dirty="0">
                <a:latin typeface="Microsoft Sans Serif"/>
                <a:cs typeface="Microsoft Sans Serif"/>
              </a:rPr>
              <a:t> </a:t>
            </a:r>
            <a:r>
              <a:rPr sz="3400" spc="105" dirty="0">
                <a:latin typeface="Microsoft Sans Serif"/>
                <a:cs typeface="Microsoft Sans Serif"/>
              </a:rPr>
              <a:t>переводном</a:t>
            </a:r>
            <a:r>
              <a:rPr sz="3400" spc="-140" dirty="0">
                <a:latin typeface="Microsoft Sans Serif"/>
                <a:cs typeface="Microsoft Sans Serif"/>
              </a:rPr>
              <a:t> </a:t>
            </a:r>
            <a:r>
              <a:rPr sz="3400" spc="55" dirty="0">
                <a:latin typeface="Microsoft Sans Serif"/>
                <a:cs typeface="Microsoft Sans Serif"/>
              </a:rPr>
              <a:t>экзамене</a:t>
            </a:r>
            <a:r>
              <a:rPr sz="3400" spc="-135" dirty="0">
                <a:latin typeface="Microsoft Sans Serif"/>
                <a:cs typeface="Microsoft Sans Serif"/>
              </a:rPr>
              <a:t> </a:t>
            </a:r>
            <a:r>
              <a:rPr sz="3400" spc="-5" dirty="0">
                <a:latin typeface="Microsoft Sans Serif"/>
                <a:cs typeface="Microsoft Sans Serif"/>
              </a:rPr>
              <a:t>8</a:t>
            </a:r>
            <a:r>
              <a:rPr sz="3400" spc="-140" dirty="0">
                <a:latin typeface="Microsoft Sans Serif"/>
                <a:cs typeface="Microsoft Sans Serif"/>
              </a:rPr>
              <a:t> </a:t>
            </a:r>
            <a:r>
              <a:rPr sz="3400" spc="130" dirty="0">
                <a:latin typeface="Microsoft Sans Serif"/>
                <a:cs typeface="Microsoft Sans Serif"/>
              </a:rPr>
              <a:t>января</a:t>
            </a:r>
            <a:r>
              <a:rPr sz="3400" spc="-135" dirty="0">
                <a:latin typeface="Microsoft Sans Serif"/>
                <a:cs typeface="Microsoft Sans Serif"/>
              </a:rPr>
              <a:t> </a:t>
            </a:r>
            <a:r>
              <a:rPr sz="3400" spc="-10" dirty="0">
                <a:latin typeface="Microsoft Sans Serif"/>
                <a:cs typeface="Microsoft Sans Serif"/>
              </a:rPr>
              <a:t>1815</a:t>
            </a:r>
            <a:r>
              <a:rPr sz="3400" spc="-140" dirty="0">
                <a:latin typeface="Microsoft Sans Serif"/>
                <a:cs typeface="Microsoft Sans Serif"/>
              </a:rPr>
              <a:t> </a:t>
            </a:r>
            <a:r>
              <a:rPr sz="3400" spc="90" dirty="0">
                <a:latin typeface="Microsoft Sans Serif"/>
                <a:cs typeface="Microsoft Sans Serif"/>
              </a:rPr>
              <a:t>года, </a:t>
            </a:r>
            <a:r>
              <a:rPr sz="3400" spc="-885" dirty="0">
                <a:latin typeface="Microsoft Sans Serif"/>
                <a:cs typeface="Microsoft Sans Serif"/>
              </a:rPr>
              <a:t> </a:t>
            </a:r>
            <a:r>
              <a:rPr sz="3400" spc="90" dirty="0">
                <a:latin typeface="Microsoft Sans Serif"/>
                <a:cs typeface="Microsoft Sans Serif"/>
              </a:rPr>
              <a:t>где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135" dirty="0">
                <a:latin typeface="Microsoft Sans Serif"/>
                <a:cs typeface="Microsoft Sans Serif"/>
              </a:rPr>
              <a:t>произошла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95" dirty="0">
                <a:latin typeface="Microsoft Sans Serif"/>
                <a:cs typeface="Microsoft Sans Serif"/>
              </a:rPr>
              <a:t>встреча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-105" dirty="0">
                <a:latin typeface="Microsoft Sans Serif"/>
                <a:cs typeface="Microsoft Sans Serif"/>
              </a:rPr>
              <a:t>А.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-150" dirty="0">
                <a:latin typeface="Microsoft Sans Serif"/>
                <a:cs typeface="Microsoft Sans Serif"/>
              </a:rPr>
              <a:t>С.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120" dirty="0">
                <a:latin typeface="Microsoft Sans Serif"/>
                <a:cs typeface="Microsoft Sans Serif"/>
              </a:rPr>
              <a:t>Пушкина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240" dirty="0">
                <a:latin typeface="Microsoft Sans Serif"/>
                <a:cs typeface="Microsoft Sans Serif"/>
              </a:rPr>
              <a:t>и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-45" dirty="0">
                <a:latin typeface="Microsoft Sans Serif"/>
                <a:cs typeface="Microsoft Sans Serif"/>
              </a:rPr>
              <a:t>Г.Р.</a:t>
            </a:r>
            <a:r>
              <a:rPr sz="3400" spc="-145" dirty="0">
                <a:latin typeface="Microsoft Sans Serif"/>
                <a:cs typeface="Microsoft Sans Serif"/>
              </a:rPr>
              <a:t> </a:t>
            </a:r>
            <a:r>
              <a:rPr sz="3400" spc="85" dirty="0">
                <a:latin typeface="Microsoft Sans Serif"/>
                <a:cs typeface="Microsoft Sans Serif"/>
              </a:rPr>
              <a:t>Державина</a:t>
            </a:r>
            <a:endParaRPr sz="34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6428" y="3549306"/>
            <a:ext cx="3410585" cy="1930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700"/>
              </a:lnSpc>
              <a:spcBef>
                <a:spcPts val="100"/>
              </a:spcBef>
            </a:pPr>
            <a:r>
              <a:rPr sz="2700" spc="-40" dirty="0">
                <a:solidFill>
                  <a:srgbClr val="57452B"/>
                </a:solidFill>
                <a:latin typeface="Verdana"/>
                <a:cs typeface="Verdana"/>
              </a:rPr>
              <a:t>Г</a:t>
            </a:r>
            <a:r>
              <a:rPr sz="2700" spc="-114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2700" spc="-90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r>
              <a:rPr sz="2700" spc="-25" dirty="0">
                <a:solidFill>
                  <a:srgbClr val="57452B"/>
                </a:solidFill>
                <a:latin typeface="Verdana"/>
                <a:cs typeface="Verdana"/>
              </a:rPr>
              <a:t>р</a:t>
            </a:r>
            <a:r>
              <a:rPr sz="2700" spc="-40" dirty="0">
                <a:solidFill>
                  <a:srgbClr val="57452B"/>
                </a:solidFill>
                <a:latin typeface="Verdana"/>
                <a:cs typeface="Verdana"/>
              </a:rPr>
              <a:t>ии</a:t>
            </a:r>
            <a:r>
              <a:rPr sz="2700" spc="-100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2700" spc="-20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2700" spc="60" dirty="0">
                <a:solidFill>
                  <a:srgbClr val="57452B"/>
                </a:solidFill>
                <a:latin typeface="Verdana"/>
                <a:cs typeface="Verdana"/>
              </a:rPr>
              <a:t>Р</a:t>
            </a:r>
            <a:r>
              <a:rPr sz="2700" spc="-15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2700" spc="10" dirty="0">
                <a:solidFill>
                  <a:srgbClr val="57452B"/>
                </a:solidFill>
                <a:latin typeface="Verdana"/>
                <a:cs typeface="Verdana"/>
              </a:rPr>
              <a:t>м</a:t>
            </a:r>
            <a:r>
              <a:rPr sz="2700" spc="-114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2700" spc="-40" dirty="0">
                <a:solidFill>
                  <a:srgbClr val="57452B"/>
                </a:solidFill>
                <a:latin typeface="Verdana"/>
                <a:cs typeface="Verdana"/>
              </a:rPr>
              <a:t>н</a:t>
            </a:r>
            <a:r>
              <a:rPr sz="2700" spc="-15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2700" spc="-90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r>
              <a:rPr sz="2700" spc="-4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2700" spc="-80" dirty="0">
                <a:solidFill>
                  <a:srgbClr val="57452B"/>
                </a:solidFill>
                <a:latin typeface="Verdana"/>
                <a:cs typeface="Verdana"/>
              </a:rPr>
              <a:t>ч  </a:t>
            </a:r>
            <a:r>
              <a:rPr sz="2700" spc="-110" dirty="0">
                <a:solidFill>
                  <a:srgbClr val="57452B"/>
                </a:solidFill>
                <a:latin typeface="Verdana"/>
                <a:cs typeface="Verdana"/>
              </a:rPr>
              <a:t>Д</a:t>
            </a:r>
            <a:r>
              <a:rPr sz="2700" spc="-130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2700" spc="-25" dirty="0">
                <a:solidFill>
                  <a:srgbClr val="57452B"/>
                </a:solidFill>
                <a:latin typeface="Verdana"/>
                <a:cs typeface="Verdana"/>
              </a:rPr>
              <a:t>р</a:t>
            </a:r>
            <a:r>
              <a:rPr sz="2700" spc="-140" dirty="0">
                <a:solidFill>
                  <a:srgbClr val="57452B"/>
                </a:solidFill>
                <a:latin typeface="Verdana"/>
                <a:cs typeface="Verdana"/>
              </a:rPr>
              <a:t>ж</a:t>
            </a:r>
            <a:r>
              <a:rPr sz="2700" spc="-114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2700" spc="-90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r>
              <a:rPr sz="2700" spc="-40" dirty="0">
                <a:solidFill>
                  <a:srgbClr val="57452B"/>
                </a:solidFill>
                <a:latin typeface="Verdana"/>
                <a:cs typeface="Verdana"/>
              </a:rPr>
              <a:t>ин</a:t>
            </a:r>
            <a:r>
              <a:rPr sz="2700" spc="-35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2700" spc="-254" dirty="0">
                <a:solidFill>
                  <a:srgbClr val="57452B"/>
                </a:solidFill>
                <a:latin typeface="Verdana"/>
                <a:cs typeface="Verdana"/>
              </a:rPr>
              <a:t>-  </a:t>
            </a:r>
            <a:r>
              <a:rPr sz="2700" spc="-90" dirty="0">
                <a:solidFill>
                  <a:srgbClr val="57452B"/>
                </a:solidFill>
                <a:latin typeface="Verdana"/>
                <a:cs typeface="Verdana"/>
              </a:rPr>
              <a:t>выдающийся </a:t>
            </a:r>
            <a:r>
              <a:rPr sz="2700" spc="-8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2700" spc="-25" dirty="0">
                <a:solidFill>
                  <a:srgbClr val="57452B"/>
                </a:solidFill>
                <a:latin typeface="Verdana"/>
                <a:cs typeface="Verdana"/>
              </a:rPr>
              <a:t>р</a:t>
            </a:r>
            <a:r>
              <a:rPr sz="2700" spc="-220" dirty="0">
                <a:solidFill>
                  <a:srgbClr val="57452B"/>
                </a:solidFill>
                <a:latin typeface="Verdana"/>
                <a:cs typeface="Verdana"/>
              </a:rPr>
              <a:t>у</a:t>
            </a:r>
            <a:r>
              <a:rPr sz="2700" spc="-80" dirty="0">
                <a:solidFill>
                  <a:srgbClr val="57452B"/>
                </a:solidFill>
                <a:latin typeface="Verdana"/>
                <a:cs typeface="Verdana"/>
              </a:rPr>
              <a:t>сс</a:t>
            </a:r>
            <a:r>
              <a:rPr sz="2700" spc="-120" dirty="0">
                <a:solidFill>
                  <a:srgbClr val="57452B"/>
                </a:solidFill>
                <a:latin typeface="Verdana"/>
                <a:cs typeface="Verdana"/>
              </a:rPr>
              <a:t>к</a:t>
            </a:r>
            <a:r>
              <a:rPr sz="2700" spc="-40" dirty="0">
                <a:solidFill>
                  <a:srgbClr val="57452B"/>
                </a:solidFill>
                <a:latin typeface="Verdana"/>
                <a:cs typeface="Verdana"/>
              </a:rPr>
              <a:t>ий</a:t>
            </a:r>
            <a:r>
              <a:rPr sz="2700" spc="-35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2700" spc="-70" dirty="0">
                <a:solidFill>
                  <a:srgbClr val="57452B"/>
                </a:solidFill>
                <a:latin typeface="Verdana"/>
                <a:cs typeface="Verdana"/>
              </a:rPr>
              <a:t>п</a:t>
            </a:r>
            <a:r>
              <a:rPr sz="2700" spc="-15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2700" spc="-114" dirty="0">
                <a:solidFill>
                  <a:srgbClr val="57452B"/>
                </a:solidFill>
                <a:latin typeface="Verdana"/>
                <a:cs typeface="Verdana"/>
              </a:rPr>
              <a:t>э</a:t>
            </a:r>
            <a:r>
              <a:rPr sz="2700" spc="25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2700" spc="-35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2700" spc="-235" dirty="0">
                <a:solidFill>
                  <a:srgbClr val="57452B"/>
                </a:solidFill>
                <a:latin typeface="Verdana"/>
                <a:cs typeface="Verdana"/>
              </a:rPr>
              <a:t>18</a:t>
            </a:r>
            <a:r>
              <a:rPr sz="2700" spc="-35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2700" spc="-90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r>
              <a:rPr sz="2700" spc="-254" dirty="0">
                <a:solidFill>
                  <a:srgbClr val="57452B"/>
                </a:solidFill>
                <a:latin typeface="Verdana"/>
                <a:cs typeface="Verdana"/>
              </a:rPr>
              <a:t>.</a:t>
            </a:r>
            <a:endParaRPr sz="2700">
              <a:latin typeface="Verdana"/>
              <a:cs typeface="Verdan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3756723" y="5909342"/>
            <a:ext cx="3782060" cy="152400"/>
            <a:chOff x="13756723" y="5909342"/>
            <a:chExt cx="3782060" cy="152400"/>
          </a:xfrm>
        </p:grpSpPr>
        <p:sp>
          <p:nvSpPr>
            <p:cNvPr id="8" name="object 8"/>
            <p:cNvSpPr/>
            <p:nvPr/>
          </p:nvSpPr>
          <p:spPr>
            <a:xfrm>
              <a:off x="13899514" y="5985536"/>
              <a:ext cx="3496310" cy="0"/>
            </a:xfrm>
            <a:custGeom>
              <a:avLst/>
              <a:gdLst/>
              <a:ahLst/>
              <a:cxnLst/>
              <a:rect l="l" t="t" r="r" b="b"/>
              <a:pathLst>
                <a:path w="3496309">
                  <a:moveTo>
                    <a:pt x="0" y="0"/>
                  </a:moveTo>
                  <a:lnTo>
                    <a:pt x="3495947" y="0"/>
                  </a:lnTo>
                </a:path>
              </a:pathLst>
            </a:custGeom>
            <a:ln w="380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56723" y="5909342"/>
              <a:ext cx="152316" cy="15238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385937" y="5909342"/>
              <a:ext cx="152316" cy="152388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14241609" y="4943767"/>
            <a:ext cx="3308350" cy="977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700"/>
              </a:lnSpc>
              <a:spcBef>
                <a:spcPts val="100"/>
              </a:spcBef>
            </a:pPr>
            <a:r>
              <a:rPr sz="2700" spc="-100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2700" spc="-4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2700" spc="-95" dirty="0">
                <a:solidFill>
                  <a:srgbClr val="57452B"/>
                </a:solidFill>
                <a:latin typeface="Verdana"/>
                <a:cs typeface="Verdana"/>
              </a:rPr>
              <a:t>ц</a:t>
            </a:r>
            <a:r>
              <a:rPr sz="2700" spc="-130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2700" spc="-4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2700" spc="-80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2700" spc="25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2700" spc="-20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2700" spc="-225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2700" spc="-100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2700" spc="-130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2700" spc="-120" dirty="0">
                <a:solidFill>
                  <a:srgbClr val="57452B"/>
                </a:solidFill>
                <a:latin typeface="Verdana"/>
                <a:cs typeface="Verdana"/>
              </a:rPr>
              <a:t>к</a:t>
            </a:r>
            <a:r>
              <a:rPr sz="2700" spc="-80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2700" spc="-114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2700" spc="-40" dirty="0">
                <a:solidFill>
                  <a:srgbClr val="57452B"/>
                </a:solidFill>
                <a:latin typeface="Verdana"/>
                <a:cs typeface="Verdana"/>
              </a:rPr>
              <a:t>н</a:t>
            </a:r>
            <a:r>
              <a:rPr sz="2700" spc="-100" dirty="0">
                <a:solidFill>
                  <a:srgbClr val="57452B"/>
                </a:solidFill>
                <a:latin typeface="Verdana"/>
                <a:cs typeface="Verdana"/>
              </a:rPr>
              <a:t>д</a:t>
            </a:r>
            <a:r>
              <a:rPr sz="2700" spc="-20" dirty="0">
                <a:solidFill>
                  <a:srgbClr val="57452B"/>
                </a:solidFill>
                <a:latin typeface="Verdana"/>
                <a:cs typeface="Verdana"/>
              </a:rPr>
              <a:t>р  </a:t>
            </a:r>
            <a:r>
              <a:rPr sz="2700" spc="-110" dirty="0">
                <a:solidFill>
                  <a:srgbClr val="57452B"/>
                </a:solidFill>
                <a:latin typeface="Verdana"/>
                <a:cs typeface="Verdana"/>
              </a:rPr>
              <a:t>Пушкин</a:t>
            </a:r>
            <a:endParaRPr sz="2700">
              <a:latin typeface="Verdana"/>
              <a:cs typeface="Verdan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39133" y="5528721"/>
            <a:ext cx="3505835" cy="153035"/>
            <a:chOff x="439133" y="5528721"/>
            <a:chExt cx="3505835" cy="153035"/>
          </a:xfrm>
        </p:grpSpPr>
        <p:sp>
          <p:nvSpPr>
            <p:cNvPr id="13" name="object 13"/>
            <p:cNvSpPr/>
            <p:nvPr/>
          </p:nvSpPr>
          <p:spPr>
            <a:xfrm>
              <a:off x="582082" y="5604926"/>
              <a:ext cx="3219450" cy="0"/>
            </a:xfrm>
            <a:custGeom>
              <a:avLst/>
              <a:gdLst/>
              <a:ahLst/>
              <a:cxnLst/>
              <a:rect l="l" t="t" r="r" b="b"/>
              <a:pathLst>
                <a:path w="3219450">
                  <a:moveTo>
                    <a:pt x="0" y="0"/>
                  </a:moveTo>
                  <a:lnTo>
                    <a:pt x="3219438" y="0"/>
                  </a:lnTo>
                </a:path>
              </a:pathLst>
            </a:custGeom>
            <a:ln w="380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9133" y="5528721"/>
              <a:ext cx="152473" cy="15241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91995" y="5528721"/>
              <a:ext cx="152473" cy="152410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14241609" y="8305151"/>
            <a:ext cx="3709670" cy="1625600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490"/>
              </a:spcBef>
            </a:pPr>
            <a:r>
              <a:rPr sz="2300" spc="-15" dirty="0">
                <a:solidFill>
                  <a:srgbClr val="57452B"/>
                </a:solidFill>
                <a:latin typeface="Microsoft Sans Serif"/>
                <a:cs typeface="Microsoft Sans Serif"/>
              </a:rPr>
              <a:t>Картина</a:t>
            </a:r>
            <a:r>
              <a:rPr sz="2300" spc="-40" dirty="0">
                <a:solidFill>
                  <a:srgbClr val="57452B"/>
                </a:solidFill>
                <a:latin typeface="Microsoft Sans Serif"/>
                <a:cs typeface="Microsoft Sans Serif"/>
              </a:rPr>
              <a:t> </a:t>
            </a:r>
            <a:r>
              <a:rPr sz="2300" spc="-25" dirty="0">
                <a:solidFill>
                  <a:srgbClr val="57452B"/>
                </a:solidFill>
                <a:latin typeface="Microsoft Sans Serif"/>
                <a:cs typeface="Microsoft Sans Serif"/>
              </a:rPr>
              <a:t>художника</a:t>
            </a:r>
            <a:endParaRPr sz="23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14100"/>
              </a:lnSpc>
            </a:pPr>
            <a:r>
              <a:rPr sz="2300" spc="-120" dirty="0">
                <a:solidFill>
                  <a:srgbClr val="57452B"/>
                </a:solidFill>
                <a:latin typeface="Microsoft Sans Serif"/>
                <a:cs typeface="Microsoft Sans Serif"/>
              </a:rPr>
              <a:t>И.Е.</a:t>
            </a:r>
            <a:r>
              <a:rPr sz="2300" spc="-114" dirty="0">
                <a:solidFill>
                  <a:srgbClr val="57452B"/>
                </a:solidFill>
                <a:latin typeface="Microsoft Sans Serif"/>
                <a:cs typeface="Microsoft Sans Serif"/>
              </a:rPr>
              <a:t> </a:t>
            </a:r>
            <a:r>
              <a:rPr sz="2300" spc="5" dirty="0">
                <a:solidFill>
                  <a:srgbClr val="57452B"/>
                </a:solidFill>
                <a:latin typeface="Microsoft Sans Serif"/>
                <a:cs typeface="Microsoft Sans Serif"/>
              </a:rPr>
              <a:t>Репина</a:t>
            </a:r>
            <a:r>
              <a:rPr sz="2300" spc="10" dirty="0">
                <a:solidFill>
                  <a:srgbClr val="57452B"/>
                </a:solidFill>
                <a:latin typeface="Microsoft Sans Serif"/>
                <a:cs typeface="Microsoft Sans Serif"/>
              </a:rPr>
              <a:t> "Пушкин</a:t>
            </a:r>
            <a:r>
              <a:rPr sz="2300" spc="15" dirty="0">
                <a:solidFill>
                  <a:srgbClr val="57452B"/>
                </a:solidFill>
                <a:latin typeface="Microsoft Sans Serif"/>
                <a:cs typeface="Microsoft Sans Serif"/>
              </a:rPr>
              <a:t> </a:t>
            </a:r>
            <a:r>
              <a:rPr sz="2300" spc="30" dirty="0">
                <a:solidFill>
                  <a:srgbClr val="57452B"/>
                </a:solidFill>
                <a:latin typeface="Microsoft Sans Serif"/>
                <a:cs typeface="Microsoft Sans Serif"/>
              </a:rPr>
              <a:t>на </a:t>
            </a:r>
            <a:r>
              <a:rPr sz="2300" spc="35" dirty="0">
                <a:solidFill>
                  <a:srgbClr val="57452B"/>
                </a:solidFill>
                <a:latin typeface="Microsoft Sans Serif"/>
                <a:cs typeface="Microsoft Sans Serif"/>
              </a:rPr>
              <a:t> </a:t>
            </a:r>
            <a:r>
              <a:rPr sz="2300" spc="-40" dirty="0">
                <a:solidFill>
                  <a:srgbClr val="57452B"/>
                </a:solidFill>
                <a:latin typeface="Microsoft Sans Serif"/>
                <a:cs typeface="Microsoft Sans Serif"/>
              </a:rPr>
              <a:t>экзамене</a:t>
            </a:r>
            <a:r>
              <a:rPr sz="2300" spc="-35" dirty="0">
                <a:solidFill>
                  <a:srgbClr val="57452B"/>
                </a:solidFill>
                <a:latin typeface="Microsoft Sans Serif"/>
                <a:cs typeface="Microsoft Sans Serif"/>
              </a:rPr>
              <a:t> </a:t>
            </a:r>
            <a:r>
              <a:rPr sz="2300" spc="80" dirty="0">
                <a:solidFill>
                  <a:srgbClr val="57452B"/>
                </a:solidFill>
                <a:latin typeface="Microsoft Sans Serif"/>
                <a:cs typeface="Microsoft Sans Serif"/>
              </a:rPr>
              <a:t>в </a:t>
            </a:r>
            <a:r>
              <a:rPr sz="2300" spc="-35" dirty="0">
                <a:solidFill>
                  <a:srgbClr val="57452B"/>
                </a:solidFill>
                <a:latin typeface="Microsoft Sans Serif"/>
                <a:cs typeface="Microsoft Sans Serif"/>
              </a:rPr>
              <a:t>Царском</a:t>
            </a:r>
            <a:r>
              <a:rPr sz="2300" spc="540" dirty="0">
                <a:solidFill>
                  <a:srgbClr val="57452B"/>
                </a:solidFill>
                <a:latin typeface="Microsoft Sans Serif"/>
                <a:cs typeface="Microsoft Sans Serif"/>
              </a:rPr>
              <a:t> </a:t>
            </a:r>
            <a:r>
              <a:rPr sz="2300" spc="-90" dirty="0">
                <a:solidFill>
                  <a:srgbClr val="57452B"/>
                </a:solidFill>
                <a:latin typeface="Microsoft Sans Serif"/>
                <a:cs typeface="Microsoft Sans Serif"/>
              </a:rPr>
              <a:t>Селе </a:t>
            </a:r>
            <a:r>
              <a:rPr sz="2300" spc="-600" dirty="0">
                <a:solidFill>
                  <a:srgbClr val="57452B"/>
                </a:solidFill>
                <a:latin typeface="Microsoft Sans Serif"/>
                <a:cs typeface="Microsoft Sans Serif"/>
              </a:rPr>
              <a:t> </a:t>
            </a:r>
            <a:r>
              <a:rPr sz="2300" spc="30" dirty="0">
                <a:solidFill>
                  <a:srgbClr val="57452B"/>
                </a:solidFill>
                <a:latin typeface="Microsoft Sans Serif"/>
                <a:cs typeface="Microsoft Sans Serif"/>
              </a:rPr>
              <a:t>8</a:t>
            </a:r>
            <a:r>
              <a:rPr sz="2300" spc="-30" dirty="0">
                <a:solidFill>
                  <a:srgbClr val="57452B"/>
                </a:solidFill>
                <a:latin typeface="Microsoft Sans Serif"/>
                <a:cs typeface="Microsoft Sans Serif"/>
              </a:rPr>
              <a:t> </a:t>
            </a:r>
            <a:r>
              <a:rPr sz="2300" spc="25" dirty="0">
                <a:solidFill>
                  <a:srgbClr val="57452B"/>
                </a:solidFill>
                <a:latin typeface="Microsoft Sans Serif"/>
                <a:cs typeface="Microsoft Sans Serif"/>
              </a:rPr>
              <a:t>января</a:t>
            </a:r>
            <a:r>
              <a:rPr sz="2300" spc="-25" dirty="0">
                <a:solidFill>
                  <a:srgbClr val="57452B"/>
                </a:solidFill>
                <a:latin typeface="Microsoft Sans Serif"/>
                <a:cs typeface="Microsoft Sans Serif"/>
              </a:rPr>
              <a:t> </a:t>
            </a:r>
            <a:r>
              <a:rPr sz="2300" spc="25" dirty="0">
                <a:solidFill>
                  <a:srgbClr val="57452B"/>
                </a:solidFill>
                <a:latin typeface="Microsoft Sans Serif"/>
                <a:cs typeface="Microsoft Sans Serif"/>
              </a:rPr>
              <a:t>1815</a:t>
            </a:r>
            <a:r>
              <a:rPr sz="2300" spc="-30" dirty="0">
                <a:solidFill>
                  <a:srgbClr val="57452B"/>
                </a:solidFill>
                <a:latin typeface="Microsoft Sans Serif"/>
                <a:cs typeface="Microsoft Sans Serif"/>
              </a:rPr>
              <a:t> </a:t>
            </a:r>
            <a:r>
              <a:rPr sz="2300" spc="-5" dirty="0">
                <a:solidFill>
                  <a:srgbClr val="57452B"/>
                </a:solidFill>
                <a:latin typeface="Microsoft Sans Serif"/>
                <a:cs typeface="Microsoft Sans Serif"/>
              </a:rPr>
              <a:t>года"</a:t>
            </a:r>
            <a:r>
              <a:rPr sz="2300" spc="-25" dirty="0">
                <a:solidFill>
                  <a:srgbClr val="57452B"/>
                </a:solidFill>
                <a:latin typeface="Microsoft Sans Serif"/>
                <a:cs typeface="Microsoft Sans Serif"/>
              </a:rPr>
              <a:t> </a:t>
            </a:r>
            <a:r>
              <a:rPr sz="2300" spc="-30" dirty="0">
                <a:solidFill>
                  <a:srgbClr val="57452B"/>
                </a:solidFill>
                <a:latin typeface="Microsoft Sans Serif"/>
                <a:cs typeface="Microsoft Sans Serif"/>
              </a:rPr>
              <a:t>(1911)</a:t>
            </a:r>
            <a:endParaRPr sz="23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3074670" cy="2994025"/>
            <a:chOff x="0" y="0"/>
            <a:chExt cx="3074670" cy="2994025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3074670" cy="2994025"/>
            </a:xfrm>
            <a:custGeom>
              <a:avLst/>
              <a:gdLst/>
              <a:ahLst/>
              <a:cxnLst/>
              <a:rect l="l" t="t" r="r" b="b"/>
              <a:pathLst>
                <a:path w="3074670" h="2994025">
                  <a:moveTo>
                    <a:pt x="0" y="2993656"/>
                  </a:moveTo>
                  <a:lnTo>
                    <a:pt x="0" y="0"/>
                  </a:lnTo>
                  <a:lnTo>
                    <a:pt x="3074636" y="0"/>
                  </a:lnTo>
                  <a:lnTo>
                    <a:pt x="3042404" y="110893"/>
                  </a:lnTo>
                  <a:lnTo>
                    <a:pt x="3009332" y="219038"/>
                  </a:lnTo>
                  <a:lnTo>
                    <a:pt x="2974709" y="326948"/>
                  </a:lnTo>
                  <a:lnTo>
                    <a:pt x="2938579" y="434441"/>
                  </a:lnTo>
                  <a:lnTo>
                    <a:pt x="2900985" y="541334"/>
                  </a:lnTo>
                  <a:lnTo>
                    <a:pt x="2861969" y="647447"/>
                  </a:lnTo>
                  <a:lnTo>
                    <a:pt x="2821576" y="752597"/>
                  </a:lnTo>
                  <a:lnTo>
                    <a:pt x="2779848" y="856602"/>
                  </a:lnTo>
                  <a:lnTo>
                    <a:pt x="2736829" y="959281"/>
                  </a:lnTo>
                  <a:lnTo>
                    <a:pt x="2692563" y="1060452"/>
                  </a:lnTo>
                  <a:lnTo>
                    <a:pt x="2669975" y="1110415"/>
                  </a:lnTo>
                  <a:lnTo>
                    <a:pt x="2647091" y="1159933"/>
                  </a:lnTo>
                  <a:lnTo>
                    <a:pt x="2623917" y="1208983"/>
                  </a:lnTo>
                  <a:lnTo>
                    <a:pt x="2600458" y="1257542"/>
                  </a:lnTo>
                  <a:lnTo>
                    <a:pt x="2576719" y="1305587"/>
                  </a:lnTo>
                  <a:lnTo>
                    <a:pt x="2552707" y="1353096"/>
                  </a:lnTo>
                  <a:lnTo>
                    <a:pt x="2528425" y="1400047"/>
                  </a:lnTo>
                  <a:lnTo>
                    <a:pt x="2503880" y="1446416"/>
                  </a:lnTo>
                  <a:lnTo>
                    <a:pt x="2479078" y="1492180"/>
                  </a:lnTo>
                  <a:lnTo>
                    <a:pt x="2454022" y="1537317"/>
                  </a:lnTo>
                  <a:lnTo>
                    <a:pt x="2428720" y="1581805"/>
                  </a:lnTo>
                  <a:lnTo>
                    <a:pt x="2403176" y="1625619"/>
                  </a:lnTo>
                  <a:lnTo>
                    <a:pt x="2377396" y="1668739"/>
                  </a:lnTo>
                  <a:lnTo>
                    <a:pt x="2351384" y="1711140"/>
                  </a:lnTo>
                  <a:lnTo>
                    <a:pt x="2325148" y="1752801"/>
                  </a:lnTo>
                  <a:lnTo>
                    <a:pt x="2298691" y="1793698"/>
                  </a:lnTo>
                  <a:lnTo>
                    <a:pt x="2272019" y="1833809"/>
                  </a:lnTo>
                  <a:lnTo>
                    <a:pt x="2245138" y="1873111"/>
                  </a:lnTo>
                  <a:lnTo>
                    <a:pt x="2218054" y="1911581"/>
                  </a:lnTo>
                  <a:lnTo>
                    <a:pt x="2190771" y="1949197"/>
                  </a:lnTo>
                  <a:lnTo>
                    <a:pt x="2163295" y="1985936"/>
                  </a:lnTo>
                  <a:lnTo>
                    <a:pt x="2135631" y="2021774"/>
                  </a:lnTo>
                  <a:lnTo>
                    <a:pt x="2107785" y="2056690"/>
                  </a:lnTo>
                  <a:lnTo>
                    <a:pt x="2079762" y="2090661"/>
                  </a:lnTo>
                  <a:lnTo>
                    <a:pt x="2051568" y="2123664"/>
                  </a:lnTo>
                  <a:lnTo>
                    <a:pt x="2023208" y="2155676"/>
                  </a:lnTo>
                  <a:lnTo>
                    <a:pt x="1994687" y="2186674"/>
                  </a:lnTo>
                  <a:lnTo>
                    <a:pt x="1966011" y="2216636"/>
                  </a:lnTo>
                  <a:lnTo>
                    <a:pt x="1937185" y="2245539"/>
                  </a:lnTo>
                  <a:lnTo>
                    <a:pt x="1908215" y="2273360"/>
                  </a:lnTo>
                  <a:lnTo>
                    <a:pt x="1879105" y="2300076"/>
                  </a:lnTo>
                  <a:lnTo>
                    <a:pt x="1849863" y="2325666"/>
                  </a:lnTo>
                  <a:lnTo>
                    <a:pt x="1820492" y="2350105"/>
                  </a:lnTo>
                  <a:lnTo>
                    <a:pt x="1761387" y="2395443"/>
                  </a:lnTo>
                  <a:lnTo>
                    <a:pt x="1701835" y="2435909"/>
                  </a:lnTo>
                  <a:lnTo>
                    <a:pt x="1619587" y="2484852"/>
                  </a:lnTo>
                  <a:lnTo>
                    <a:pt x="1567798" y="2514512"/>
                  </a:lnTo>
                  <a:lnTo>
                    <a:pt x="1516520" y="2543241"/>
                  </a:lnTo>
                  <a:lnTo>
                    <a:pt x="1465734" y="2571042"/>
                  </a:lnTo>
                  <a:lnTo>
                    <a:pt x="1415422" y="2597919"/>
                  </a:lnTo>
                  <a:lnTo>
                    <a:pt x="1365566" y="2623876"/>
                  </a:lnTo>
                  <a:lnTo>
                    <a:pt x="1316149" y="2648917"/>
                  </a:lnTo>
                  <a:lnTo>
                    <a:pt x="1267152" y="2673045"/>
                  </a:lnTo>
                  <a:lnTo>
                    <a:pt x="1218558" y="2696265"/>
                  </a:lnTo>
                  <a:lnTo>
                    <a:pt x="1170349" y="2718581"/>
                  </a:lnTo>
                  <a:lnTo>
                    <a:pt x="1122506" y="2739995"/>
                  </a:lnTo>
                  <a:lnTo>
                    <a:pt x="1075012" y="2760512"/>
                  </a:lnTo>
                  <a:lnTo>
                    <a:pt x="1027848" y="2780136"/>
                  </a:lnTo>
                  <a:lnTo>
                    <a:pt x="980998" y="2798871"/>
                  </a:lnTo>
                  <a:lnTo>
                    <a:pt x="934442" y="2816719"/>
                  </a:lnTo>
                  <a:lnTo>
                    <a:pt x="888163" y="2833686"/>
                  </a:lnTo>
                  <a:lnTo>
                    <a:pt x="842144" y="2849775"/>
                  </a:lnTo>
                  <a:lnTo>
                    <a:pt x="796365" y="2864989"/>
                  </a:lnTo>
                  <a:lnTo>
                    <a:pt x="750810" y="2879333"/>
                  </a:lnTo>
                  <a:lnTo>
                    <a:pt x="705460" y="2892810"/>
                  </a:lnTo>
                  <a:lnTo>
                    <a:pt x="660297" y="2905424"/>
                  </a:lnTo>
                  <a:lnTo>
                    <a:pt x="615304" y="2917179"/>
                  </a:lnTo>
                  <a:lnTo>
                    <a:pt x="570462" y="2928079"/>
                  </a:lnTo>
                  <a:lnTo>
                    <a:pt x="525753" y="2938127"/>
                  </a:lnTo>
                  <a:lnTo>
                    <a:pt x="481160" y="2947328"/>
                  </a:lnTo>
                  <a:lnTo>
                    <a:pt x="436664" y="2955685"/>
                  </a:lnTo>
                  <a:lnTo>
                    <a:pt x="392249" y="2963201"/>
                  </a:lnTo>
                  <a:lnTo>
                    <a:pt x="347894" y="2969882"/>
                  </a:lnTo>
                  <a:lnTo>
                    <a:pt x="303584" y="2975730"/>
                  </a:lnTo>
                  <a:lnTo>
                    <a:pt x="259300" y="2980749"/>
                  </a:lnTo>
                  <a:lnTo>
                    <a:pt x="215023" y="2984944"/>
                  </a:lnTo>
                  <a:lnTo>
                    <a:pt x="170736" y="2988317"/>
                  </a:lnTo>
                  <a:lnTo>
                    <a:pt x="126422" y="2990873"/>
                  </a:lnTo>
                  <a:lnTo>
                    <a:pt x="82061" y="2992616"/>
                  </a:lnTo>
                  <a:lnTo>
                    <a:pt x="37637" y="2993549"/>
                  </a:lnTo>
                  <a:lnTo>
                    <a:pt x="0" y="2993656"/>
                  </a:lnTo>
                  <a:close/>
                </a:path>
              </a:pathLst>
            </a:custGeom>
            <a:solidFill>
              <a:srgbClr val="C36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1146810" cy="1208405"/>
            </a:xfrm>
            <a:custGeom>
              <a:avLst/>
              <a:gdLst/>
              <a:ahLst/>
              <a:cxnLst/>
              <a:rect l="l" t="t" r="r" b="b"/>
              <a:pathLst>
                <a:path w="1146810" h="1208405">
                  <a:moveTo>
                    <a:pt x="0" y="1208284"/>
                  </a:moveTo>
                  <a:lnTo>
                    <a:pt x="0" y="0"/>
                  </a:lnTo>
                  <a:lnTo>
                    <a:pt x="1146401" y="0"/>
                  </a:lnTo>
                  <a:lnTo>
                    <a:pt x="1118744" y="60644"/>
                  </a:lnTo>
                  <a:lnTo>
                    <a:pt x="1095678" y="109422"/>
                  </a:lnTo>
                  <a:lnTo>
                    <a:pt x="1072221" y="157513"/>
                  </a:lnTo>
                  <a:lnTo>
                    <a:pt x="1048381" y="204875"/>
                  </a:lnTo>
                  <a:lnTo>
                    <a:pt x="1024170" y="251464"/>
                  </a:lnTo>
                  <a:lnTo>
                    <a:pt x="999599" y="297236"/>
                  </a:lnTo>
                  <a:lnTo>
                    <a:pt x="974677" y="342148"/>
                  </a:lnTo>
                  <a:lnTo>
                    <a:pt x="949415" y="386155"/>
                  </a:lnTo>
                  <a:lnTo>
                    <a:pt x="923823" y="429215"/>
                  </a:lnTo>
                  <a:lnTo>
                    <a:pt x="897912" y="471283"/>
                  </a:lnTo>
                  <a:lnTo>
                    <a:pt x="871693" y="512316"/>
                  </a:lnTo>
                  <a:lnTo>
                    <a:pt x="845174" y="552271"/>
                  </a:lnTo>
                  <a:lnTo>
                    <a:pt x="818368" y="591102"/>
                  </a:lnTo>
                  <a:lnTo>
                    <a:pt x="791284" y="628768"/>
                  </a:lnTo>
                  <a:lnTo>
                    <a:pt x="763933" y="665224"/>
                  </a:lnTo>
                  <a:lnTo>
                    <a:pt x="736325" y="700427"/>
                  </a:lnTo>
                  <a:lnTo>
                    <a:pt x="708470" y="734332"/>
                  </a:lnTo>
                  <a:lnTo>
                    <a:pt x="680379" y="766897"/>
                  </a:lnTo>
                  <a:lnTo>
                    <a:pt x="652062" y="798078"/>
                  </a:lnTo>
                  <a:lnTo>
                    <a:pt x="623530" y="827830"/>
                  </a:lnTo>
                  <a:lnTo>
                    <a:pt x="594794" y="856111"/>
                  </a:lnTo>
                  <a:lnTo>
                    <a:pt x="565862" y="882876"/>
                  </a:lnTo>
                  <a:lnTo>
                    <a:pt x="536746" y="908082"/>
                  </a:lnTo>
                  <a:lnTo>
                    <a:pt x="478004" y="953643"/>
                  </a:lnTo>
                  <a:lnTo>
                    <a:pt x="418650" y="992443"/>
                  </a:lnTo>
                  <a:lnTo>
                    <a:pt x="366842" y="1022687"/>
                  </a:lnTo>
                  <a:lnTo>
                    <a:pt x="315751" y="1051642"/>
                  </a:lnTo>
                  <a:lnTo>
                    <a:pt x="265344" y="1079314"/>
                  </a:lnTo>
                  <a:lnTo>
                    <a:pt x="215586" y="1105713"/>
                  </a:lnTo>
                  <a:lnTo>
                    <a:pt x="166444" y="1130844"/>
                  </a:lnTo>
                  <a:lnTo>
                    <a:pt x="117881" y="1154715"/>
                  </a:lnTo>
                  <a:lnTo>
                    <a:pt x="69865" y="1177334"/>
                  </a:lnTo>
                  <a:lnTo>
                    <a:pt x="22361" y="1198708"/>
                  </a:lnTo>
                  <a:lnTo>
                    <a:pt x="0" y="1208284"/>
                  </a:lnTo>
                  <a:close/>
                </a:path>
              </a:pathLst>
            </a:custGeom>
            <a:solidFill>
              <a:srgbClr val="D481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16083472" y="9393518"/>
            <a:ext cx="2204720" cy="894080"/>
          </a:xfrm>
          <a:custGeom>
            <a:avLst/>
            <a:gdLst/>
            <a:ahLst/>
            <a:cxnLst/>
            <a:rect l="l" t="t" r="r" b="b"/>
            <a:pathLst>
              <a:path w="2204719" h="894079">
                <a:moveTo>
                  <a:pt x="2204527" y="7410"/>
                </a:moveTo>
                <a:lnTo>
                  <a:pt x="2204527" y="893481"/>
                </a:lnTo>
                <a:lnTo>
                  <a:pt x="0" y="893481"/>
                </a:lnTo>
                <a:lnTo>
                  <a:pt x="32937" y="853994"/>
                </a:lnTo>
                <a:lnTo>
                  <a:pt x="61236" y="821474"/>
                </a:lnTo>
                <a:lnTo>
                  <a:pt x="89704" y="789997"/>
                </a:lnTo>
                <a:lnTo>
                  <a:pt x="118337" y="759587"/>
                </a:lnTo>
                <a:lnTo>
                  <a:pt x="147127" y="730269"/>
                </a:lnTo>
                <a:lnTo>
                  <a:pt x="176069" y="702067"/>
                </a:lnTo>
                <a:lnTo>
                  <a:pt x="205158" y="675006"/>
                </a:lnTo>
                <a:lnTo>
                  <a:pt x="234387" y="649111"/>
                </a:lnTo>
                <a:lnTo>
                  <a:pt x="263750" y="624406"/>
                </a:lnTo>
                <a:lnTo>
                  <a:pt x="322857" y="578663"/>
                </a:lnTo>
                <a:lnTo>
                  <a:pt x="382432" y="537975"/>
                </a:lnTo>
                <a:lnTo>
                  <a:pt x="464474" y="489131"/>
                </a:lnTo>
                <a:lnTo>
                  <a:pt x="516025" y="459638"/>
                </a:lnTo>
                <a:lnTo>
                  <a:pt x="567051" y="431103"/>
                </a:lnTo>
                <a:lnTo>
                  <a:pt x="617573" y="403523"/>
                </a:lnTo>
                <a:lnTo>
                  <a:pt x="667608" y="376893"/>
                </a:lnTo>
                <a:lnTo>
                  <a:pt x="717177" y="351210"/>
                </a:lnTo>
                <a:lnTo>
                  <a:pt x="766298" y="326470"/>
                </a:lnTo>
                <a:lnTo>
                  <a:pt x="814991" y="302669"/>
                </a:lnTo>
                <a:lnTo>
                  <a:pt x="863274" y="279802"/>
                </a:lnTo>
                <a:lnTo>
                  <a:pt x="911166" y="257865"/>
                </a:lnTo>
                <a:lnTo>
                  <a:pt x="958688" y="236855"/>
                </a:lnTo>
                <a:lnTo>
                  <a:pt x="1005857" y="216767"/>
                </a:lnTo>
                <a:lnTo>
                  <a:pt x="1052693" y="197598"/>
                </a:lnTo>
                <a:lnTo>
                  <a:pt x="1099215" y="179343"/>
                </a:lnTo>
                <a:lnTo>
                  <a:pt x="1145442" y="161998"/>
                </a:lnTo>
                <a:lnTo>
                  <a:pt x="1191394" y="145559"/>
                </a:lnTo>
                <a:lnTo>
                  <a:pt x="1237089" y="130023"/>
                </a:lnTo>
                <a:lnTo>
                  <a:pt x="1282546" y="115384"/>
                </a:lnTo>
                <a:lnTo>
                  <a:pt x="1327784" y="101639"/>
                </a:lnTo>
                <a:lnTo>
                  <a:pt x="1372823" y="88785"/>
                </a:lnTo>
                <a:lnTo>
                  <a:pt x="1417682" y="76816"/>
                </a:lnTo>
                <a:lnTo>
                  <a:pt x="1462380" y="65729"/>
                </a:lnTo>
                <a:lnTo>
                  <a:pt x="1506936" y="55520"/>
                </a:lnTo>
                <a:lnTo>
                  <a:pt x="1551368" y="46185"/>
                </a:lnTo>
                <a:lnTo>
                  <a:pt x="1595697" y="37720"/>
                </a:lnTo>
                <a:lnTo>
                  <a:pt x="1639940" y="30120"/>
                </a:lnTo>
                <a:lnTo>
                  <a:pt x="1684118" y="23382"/>
                </a:lnTo>
                <a:lnTo>
                  <a:pt x="1728250" y="17501"/>
                </a:lnTo>
                <a:lnTo>
                  <a:pt x="1772354" y="12474"/>
                </a:lnTo>
                <a:lnTo>
                  <a:pt x="1816449" y="8296"/>
                </a:lnTo>
                <a:lnTo>
                  <a:pt x="1860555" y="4964"/>
                </a:lnTo>
                <a:lnTo>
                  <a:pt x="1904691" y="2473"/>
                </a:lnTo>
                <a:lnTo>
                  <a:pt x="1948876" y="820"/>
                </a:lnTo>
                <a:lnTo>
                  <a:pt x="1993128" y="0"/>
                </a:lnTo>
                <a:lnTo>
                  <a:pt x="2037468" y="8"/>
                </a:lnTo>
                <a:lnTo>
                  <a:pt x="2081914" y="843"/>
                </a:lnTo>
                <a:lnTo>
                  <a:pt x="2126485" y="2498"/>
                </a:lnTo>
                <a:lnTo>
                  <a:pt x="2171200" y="4970"/>
                </a:lnTo>
                <a:lnTo>
                  <a:pt x="2204527" y="7410"/>
                </a:lnTo>
                <a:close/>
              </a:path>
            </a:pathLst>
          </a:custGeom>
          <a:solidFill>
            <a:srgbClr val="CCA8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702653"/>
            <a:ext cx="1009650" cy="4456430"/>
          </a:xfrm>
          <a:custGeom>
            <a:avLst/>
            <a:gdLst/>
            <a:ahLst/>
            <a:cxnLst/>
            <a:rect l="l" t="t" r="r" b="b"/>
            <a:pathLst>
              <a:path w="1009650" h="4456430">
                <a:moveTo>
                  <a:pt x="0" y="0"/>
                </a:moveTo>
                <a:lnTo>
                  <a:pt x="0" y="4456358"/>
                </a:lnTo>
                <a:lnTo>
                  <a:pt x="59325" y="4439407"/>
                </a:lnTo>
                <a:lnTo>
                  <a:pt x="119458" y="4418595"/>
                </a:lnTo>
                <a:lnTo>
                  <a:pt x="175903" y="4393685"/>
                </a:lnTo>
                <a:lnTo>
                  <a:pt x="228772" y="4365097"/>
                </a:lnTo>
                <a:lnTo>
                  <a:pt x="278176" y="4333253"/>
                </a:lnTo>
                <a:lnTo>
                  <a:pt x="324229" y="4298573"/>
                </a:lnTo>
                <a:lnTo>
                  <a:pt x="367041" y="4261479"/>
                </a:lnTo>
                <a:lnTo>
                  <a:pt x="406725" y="4222392"/>
                </a:lnTo>
                <a:lnTo>
                  <a:pt x="443394" y="4181733"/>
                </a:lnTo>
                <a:lnTo>
                  <a:pt x="477159" y="4139923"/>
                </a:lnTo>
                <a:lnTo>
                  <a:pt x="508132" y="4097383"/>
                </a:lnTo>
                <a:lnTo>
                  <a:pt x="536426" y="4054534"/>
                </a:lnTo>
                <a:lnTo>
                  <a:pt x="562152" y="4011797"/>
                </a:lnTo>
                <a:lnTo>
                  <a:pt x="585422" y="3969594"/>
                </a:lnTo>
                <a:lnTo>
                  <a:pt x="606350" y="3928345"/>
                </a:lnTo>
                <a:lnTo>
                  <a:pt x="625046" y="3888472"/>
                </a:lnTo>
                <a:lnTo>
                  <a:pt x="641624" y="3850396"/>
                </a:lnTo>
                <a:lnTo>
                  <a:pt x="656194" y="3814537"/>
                </a:lnTo>
                <a:lnTo>
                  <a:pt x="679762" y="3751157"/>
                </a:lnTo>
                <a:lnTo>
                  <a:pt x="702864" y="3683248"/>
                </a:lnTo>
                <a:lnTo>
                  <a:pt x="707746" y="3669539"/>
                </a:lnTo>
                <a:lnTo>
                  <a:pt x="721907" y="3618170"/>
                </a:lnTo>
                <a:lnTo>
                  <a:pt x="735931" y="3557418"/>
                </a:lnTo>
                <a:lnTo>
                  <a:pt x="744090" y="3520127"/>
                </a:lnTo>
                <a:lnTo>
                  <a:pt x="752912" y="3478687"/>
                </a:lnTo>
                <a:lnTo>
                  <a:pt x="762321" y="3433444"/>
                </a:lnTo>
                <a:lnTo>
                  <a:pt x="772241" y="3384743"/>
                </a:lnTo>
                <a:lnTo>
                  <a:pt x="782597" y="3332929"/>
                </a:lnTo>
                <a:lnTo>
                  <a:pt x="793311" y="3278348"/>
                </a:lnTo>
                <a:lnTo>
                  <a:pt x="804308" y="3221347"/>
                </a:lnTo>
                <a:lnTo>
                  <a:pt x="815512" y="3162269"/>
                </a:lnTo>
                <a:lnTo>
                  <a:pt x="826847" y="3101462"/>
                </a:lnTo>
                <a:lnTo>
                  <a:pt x="838236" y="3039270"/>
                </a:lnTo>
                <a:lnTo>
                  <a:pt x="849605" y="2976040"/>
                </a:lnTo>
                <a:lnTo>
                  <a:pt x="860875" y="2912116"/>
                </a:lnTo>
                <a:lnTo>
                  <a:pt x="871973" y="2847845"/>
                </a:lnTo>
                <a:lnTo>
                  <a:pt x="882820" y="2783572"/>
                </a:lnTo>
                <a:lnTo>
                  <a:pt x="893343" y="2719642"/>
                </a:lnTo>
                <a:lnTo>
                  <a:pt x="903463" y="2656402"/>
                </a:lnTo>
                <a:lnTo>
                  <a:pt x="913106" y="2594196"/>
                </a:lnTo>
                <a:lnTo>
                  <a:pt x="922195" y="2533371"/>
                </a:lnTo>
                <a:lnTo>
                  <a:pt x="930655" y="2474272"/>
                </a:lnTo>
                <a:lnTo>
                  <a:pt x="938408" y="2417244"/>
                </a:lnTo>
                <a:lnTo>
                  <a:pt x="945380" y="2362633"/>
                </a:lnTo>
                <a:lnTo>
                  <a:pt x="951493" y="2310786"/>
                </a:lnTo>
                <a:lnTo>
                  <a:pt x="956673" y="2262046"/>
                </a:lnTo>
                <a:lnTo>
                  <a:pt x="960842" y="2216761"/>
                </a:lnTo>
                <a:lnTo>
                  <a:pt x="963925" y="2175275"/>
                </a:lnTo>
                <a:lnTo>
                  <a:pt x="980391" y="1743979"/>
                </a:lnTo>
                <a:lnTo>
                  <a:pt x="988457" y="1507129"/>
                </a:lnTo>
                <a:lnTo>
                  <a:pt x="994388" y="1317205"/>
                </a:lnTo>
                <a:lnTo>
                  <a:pt x="999807" y="1123528"/>
                </a:lnTo>
                <a:lnTo>
                  <a:pt x="1002954" y="995339"/>
                </a:lnTo>
                <a:lnTo>
                  <a:pt x="1005599" y="870001"/>
                </a:lnTo>
                <a:lnTo>
                  <a:pt x="1007635" y="749322"/>
                </a:lnTo>
                <a:lnTo>
                  <a:pt x="1008951" y="635110"/>
                </a:lnTo>
                <a:lnTo>
                  <a:pt x="1009306" y="580994"/>
                </a:lnTo>
                <a:lnTo>
                  <a:pt x="1009439" y="529172"/>
                </a:lnTo>
                <a:lnTo>
                  <a:pt x="1009338" y="479871"/>
                </a:lnTo>
                <a:lnTo>
                  <a:pt x="1008989" y="433317"/>
                </a:lnTo>
                <a:lnTo>
                  <a:pt x="1008378" y="389736"/>
                </a:lnTo>
                <a:lnTo>
                  <a:pt x="1007492" y="349353"/>
                </a:lnTo>
                <a:lnTo>
                  <a:pt x="1004838" y="279086"/>
                </a:lnTo>
                <a:lnTo>
                  <a:pt x="1000918" y="224324"/>
                </a:lnTo>
                <a:lnTo>
                  <a:pt x="961177" y="189699"/>
                </a:lnTo>
                <a:lnTo>
                  <a:pt x="839513" y="153286"/>
                </a:lnTo>
                <a:lnTo>
                  <a:pt x="618684" y="100779"/>
                </a:lnTo>
                <a:lnTo>
                  <a:pt x="283917" y="38868"/>
                </a:lnTo>
                <a:lnTo>
                  <a:pt x="0" y="0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63561" y="5416347"/>
            <a:ext cx="8098790" cy="741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4700" dirty="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7535598"/>
            <a:ext cx="3167380" cy="2751455"/>
          </a:xfrm>
          <a:custGeom>
            <a:avLst/>
            <a:gdLst/>
            <a:ahLst/>
            <a:cxnLst/>
            <a:rect l="l" t="t" r="r" b="b"/>
            <a:pathLst>
              <a:path w="3167380" h="2751454">
                <a:moveTo>
                  <a:pt x="0" y="872726"/>
                </a:moveTo>
                <a:lnTo>
                  <a:pt x="0" y="808350"/>
                </a:lnTo>
                <a:lnTo>
                  <a:pt x="33291" y="778085"/>
                </a:lnTo>
                <a:lnTo>
                  <a:pt x="74612" y="741538"/>
                </a:lnTo>
                <a:lnTo>
                  <a:pt x="116995" y="705115"/>
                </a:lnTo>
                <a:lnTo>
                  <a:pt x="160211" y="669073"/>
                </a:lnTo>
                <a:lnTo>
                  <a:pt x="204472" y="633299"/>
                </a:lnTo>
                <a:lnTo>
                  <a:pt x="249696" y="597928"/>
                </a:lnTo>
                <a:lnTo>
                  <a:pt x="295877" y="563030"/>
                </a:lnTo>
                <a:lnTo>
                  <a:pt x="343005" y="528680"/>
                </a:lnTo>
                <a:lnTo>
                  <a:pt x="391073" y="494947"/>
                </a:lnTo>
                <a:lnTo>
                  <a:pt x="440073" y="461906"/>
                </a:lnTo>
                <a:lnTo>
                  <a:pt x="489997" y="429627"/>
                </a:lnTo>
                <a:lnTo>
                  <a:pt x="540837" y="398182"/>
                </a:lnTo>
                <a:lnTo>
                  <a:pt x="592585" y="367645"/>
                </a:lnTo>
                <a:lnTo>
                  <a:pt x="645234" y="338087"/>
                </a:lnTo>
                <a:lnTo>
                  <a:pt x="698774" y="309579"/>
                </a:lnTo>
                <a:lnTo>
                  <a:pt x="753199" y="282195"/>
                </a:lnTo>
                <a:lnTo>
                  <a:pt x="808501" y="256006"/>
                </a:lnTo>
                <a:lnTo>
                  <a:pt x="864670" y="231085"/>
                </a:lnTo>
                <a:lnTo>
                  <a:pt x="921700" y="207503"/>
                </a:lnTo>
                <a:lnTo>
                  <a:pt x="979583" y="185333"/>
                </a:lnTo>
                <a:lnTo>
                  <a:pt x="1038310" y="164646"/>
                </a:lnTo>
                <a:lnTo>
                  <a:pt x="1097874" y="145516"/>
                </a:lnTo>
                <a:lnTo>
                  <a:pt x="1521844" y="43724"/>
                </a:lnTo>
                <a:lnTo>
                  <a:pt x="1853712" y="4136"/>
                </a:lnTo>
                <a:lnTo>
                  <a:pt x="2070028" y="0"/>
                </a:lnTo>
                <a:lnTo>
                  <a:pt x="2147344" y="4565"/>
                </a:lnTo>
                <a:lnTo>
                  <a:pt x="2209167" y="10865"/>
                </a:lnTo>
                <a:lnTo>
                  <a:pt x="2272737" y="21507"/>
                </a:lnTo>
                <a:lnTo>
                  <a:pt x="2337568" y="36611"/>
                </a:lnTo>
                <a:lnTo>
                  <a:pt x="2403176" y="56300"/>
                </a:lnTo>
                <a:lnTo>
                  <a:pt x="2404874" y="56898"/>
                </a:lnTo>
                <a:lnTo>
                  <a:pt x="2041382" y="56898"/>
                </a:lnTo>
                <a:lnTo>
                  <a:pt x="1831472" y="60967"/>
                </a:lnTo>
                <a:lnTo>
                  <a:pt x="1509395" y="99360"/>
                </a:lnTo>
                <a:lnTo>
                  <a:pt x="1097874" y="197942"/>
                </a:lnTo>
                <a:lnTo>
                  <a:pt x="1038760" y="217033"/>
                </a:lnTo>
                <a:lnTo>
                  <a:pt x="980494" y="237698"/>
                </a:lnTo>
                <a:lnTo>
                  <a:pt x="923086" y="259865"/>
                </a:lnTo>
                <a:lnTo>
                  <a:pt x="866542" y="283458"/>
                </a:lnTo>
                <a:lnTo>
                  <a:pt x="810873" y="308402"/>
                </a:lnTo>
                <a:lnTo>
                  <a:pt x="756086" y="334622"/>
                </a:lnTo>
                <a:lnTo>
                  <a:pt x="702188" y="362045"/>
                </a:lnTo>
                <a:lnTo>
                  <a:pt x="649190" y="390595"/>
                </a:lnTo>
                <a:lnTo>
                  <a:pt x="597098" y="420197"/>
                </a:lnTo>
                <a:lnTo>
                  <a:pt x="545922" y="450777"/>
                </a:lnTo>
                <a:lnTo>
                  <a:pt x="495670" y="482261"/>
                </a:lnTo>
                <a:lnTo>
                  <a:pt x="446349" y="514573"/>
                </a:lnTo>
                <a:lnTo>
                  <a:pt x="397969" y="547638"/>
                </a:lnTo>
                <a:lnTo>
                  <a:pt x="350537" y="581383"/>
                </a:lnTo>
                <a:lnTo>
                  <a:pt x="304062" y="615732"/>
                </a:lnTo>
                <a:lnTo>
                  <a:pt x="258552" y="650611"/>
                </a:lnTo>
                <a:lnTo>
                  <a:pt x="214016" y="685945"/>
                </a:lnTo>
                <a:lnTo>
                  <a:pt x="170462" y="721659"/>
                </a:lnTo>
                <a:lnTo>
                  <a:pt x="127897" y="757678"/>
                </a:lnTo>
                <a:lnTo>
                  <a:pt x="86332" y="793929"/>
                </a:lnTo>
                <a:lnTo>
                  <a:pt x="45773" y="830336"/>
                </a:lnTo>
                <a:lnTo>
                  <a:pt x="6229" y="866824"/>
                </a:lnTo>
                <a:lnTo>
                  <a:pt x="0" y="872726"/>
                </a:lnTo>
                <a:close/>
              </a:path>
              <a:path w="3167380" h="2751454">
                <a:moveTo>
                  <a:pt x="2824068" y="2751400"/>
                </a:moveTo>
                <a:lnTo>
                  <a:pt x="2766733" y="2751400"/>
                </a:lnTo>
                <a:lnTo>
                  <a:pt x="2776222" y="2728757"/>
                </a:lnTo>
                <a:lnTo>
                  <a:pt x="2794496" y="2683382"/>
                </a:lnTo>
                <a:lnTo>
                  <a:pt x="2812221" y="2637577"/>
                </a:lnTo>
                <a:lnTo>
                  <a:pt x="2829409" y="2591355"/>
                </a:lnTo>
                <a:lnTo>
                  <a:pt x="2846068" y="2544727"/>
                </a:lnTo>
                <a:lnTo>
                  <a:pt x="2862208" y="2497707"/>
                </a:lnTo>
                <a:lnTo>
                  <a:pt x="2877837" y="2450307"/>
                </a:lnTo>
                <a:lnTo>
                  <a:pt x="2892965" y="2402540"/>
                </a:lnTo>
                <a:lnTo>
                  <a:pt x="2907602" y="2354417"/>
                </a:lnTo>
                <a:lnTo>
                  <a:pt x="2921756" y="2305953"/>
                </a:lnTo>
                <a:lnTo>
                  <a:pt x="2935437" y="2257158"/>
                </a:lnTo>
                <a:lnTo>
                  <a:pt x="2948655" y="2208047"/>
                </a:lnTo>
                <a:lnTo>
                  <a:pt x="2961417" y="2158630"/>
                </a:lnTo>
                <a:lnTo>
                  <a:pt x="2973735" y="2108922"/>
                </a:lnTo>
                <a:lnTo>
                  <a:pt x="2985617" y="2058933"/>
                </a:lnTo>
                <a:lnTo>
                  <a:pt x="2997072" y="2008678"/>
                </a:lnTo>
                <a:lnTo>
                  <a:pt x="3008109" y="1958168"/>
                </a:lnTo>
                <a:lnTo>
                  <a:pt x="3018739" y="1907415"/>
                </a:lnTo>
                <a:lnTo>
                  <a:pt x="3028969" y="1856434"/>
                </a:lnTo>
                <a:lnTo>
                  <a:pt x="3038811" y="1805235"/>
                </a:lnTo>
                <a:lnTo>
                  <a:pt x="3048272" y="1753832"/>
                </a:lnTo>
                <a:lnTo>
                  <a:pt x="3057362" y="1702236"/>
                </a:lnTo>
                <a:lnTo>
                  <a:pt x="3066090" y="1650462"/>
                </a:lnTo>
                <a:lnTo>
                  <a:pt x="3074466" y="1598520"/>
                </a:lnTo>
                <a:lnTo>
                  <a:pt x="3082499" y="1546424"/>
                </a:lnTo>
                <a:lnTo>
                  <a:pt x="3091783" y="1477856"/>
                </a:lnTo>
                <a:lnTo>
                  <a:pt x="3098707" y="1411143"/>
                </a:lnTo>
                <a:lnTo>
                  <a:pt x="3103338" y="1346269"/>
                </a:lnTo>
                <a:lnTo>
                  <a:pt x="3105744" y="1283216"/>
                </a:lnTo>
                <a:lnTo>
                  <a:pt x="3105990" y="1221969"/>
                </a:lnTo>
                <a:lnTo>
                  <a:pt x="3104146" y="1162509"/>
                </a:lnTo>
                <a:lnTo>
                  <a:pt x="3100277" y="1104822"/>
                </a:lnTo>
                <a:lnTo>
                  <a:pt x="3094451" y="1048890"/>
                </a:lnTo>
                <a:lnTo>
                  <a:pt x="3086735" y="994697"/>
                </a:lnTo>
                <a:lnTo>
                  <a:pt x="3077196" y="942225"/>
                </a:lnTo>
                <a:lnTo>
                  <a:pt x="3065901" y="891459"/>
                </a:lnTo>
                <a:lnTo>
                  <a:pt x="3052918" y="842382"/>
                </a:lnTo>
                <a:lnTo>
                  <a:pt x="3038313" y="794976"/>
                </a:lnTo>
                <a:lnTo>
                  <a:pt x="3022153" y="749226"/>
                </a:lnTo>
                <a:lnTo>
                  <a:pt x="3004506" y="705115"/>
                </a:lnTo>
                <a:lnTo>
                  <a:pt x="2985439" y="662626"/>
                </a:lnTo>
                <a:lnTo>
                  <a:pt x="2965019" y="621743"/>
                </a:lnTo>
                <a:lnTo>
                  <a:pt x="2943312" y="582448"/>
                </a:lnTo>
                <a:lnTo>
                  <a:pt x="2920387" y="544726"/>
                </a:lnTo>
                <a:lnTo>
                  <a:pt x="2896311" y="508559"/>
                </a:lnTo>
                <a:lnTo>
                  <a:pt x="2871149" y="473931"/>
                </a:lnTo>
                <a:lnTo>
                  <a:pt x="2844970" y="440825"/>
                </a:lnTo>
                <a:lnTo>
                  <a:pt x="2817841" y="409225"/>
                </a:lnTo>
                <a:lnTo>
                  <a:pt x="2789828" y="379114"/>
                </a:lnTo>
                <a:lnTo>
                  <a:pt x="2761000" y="350476"/>
                </a:lnTo>
                <a:lnTo>
                  <a:pt x="2731422" y="323293"/>
                </a:lnTo>
                <a:lnTo>
                  <a:pt x="2701162" y="297550"/>
                </a:lnTo>
                <a:lnTo>
                  <a:pt x="2670288" y="273228"/>
                </a:lnTo>
                <a:lnTo>
                  <a:pt x="2638866" y="250313"/>
                </a:lnTo>
                <a:lnTo>
                  <a:pt x="2606963" y="228787"/>
                </a:lnTo>
                <a:lnTo>
                  <a:pt x="2541985" y="189836"/>
                </a:lnTo>
                <a:lnTo>
                  <a:pt x="2475890" y="156242"/>
                </a:lnTo>
                <a:lnTo>
                  <a:pt x="2409215" y="127873"/>
                </a:lnTo>
                <a:lnTo>
                  <a:pt x="2342498" y="104594"/>
                </a:lnTo>
                <a:lnTo>
                  <a:pt x="2276274" y="86274"/>
                </a:lnTo>
                <a:lnTo>
                  <a:pt x="2211082" y="72778"/>
                </a:lnTo>
                <a:lnTo>
                  <a:pt x="2147458" y="63974"/>
                </a:lnTo>
                <a:lnTo>
                  <a:pt x="2041382" y="56898"/>
                </a:lnTo>
                <a:lnTo>
                  <a:pt x="2404874" y="56898"/>
                </a:lnTo>
                <a:lnTo>
                  <a:pt x="2469074" y="80694"/>
                </a:lnTo>
                <a:lnTo>
                  <a:pt x="2534779" y="109915"/>
                </a:lnTo>
                <a:lnTo>
                  <a:pt x="2599804" y="144083"/>
                </a:lnTo>
                <a:lnTo>
                  <a:pt x="2663665" y="183321"/>
                </a:lnTo>
                <a:lnTo>
                  <a:pt x="2725876" y="227748"/>
                </a:lnTo>
                <a:lnTo>
                  <a:pt x="2756211" y="251946"/>
                </a:lnTo>
                <a:lnTo>
                  <a:pt x="2785952" y="277487"/>
                </a:lnTo>
                <a:lnTo>
                  <a:pt x="2815037" y="304387"/>
                </a:lnTo>
                <a:lnTo>
                  <a:pt x="2843407" y="332659"/>
                </a:lnTo>
                <a:lnTo>
                  <a:pt x="2871001" y="362320"/>
                </a:lnTo>
                <a:lnTo>
                  <a:pt x="2897758" y="393384"/>
                </a:lnTo>
                <a:lnTo>
                  <a:pt x="2923617" y="425867"/>
                </a:lnTo>
                <a:lnTo>
                  <a:pt x="2948518" y="459784"/>
                </a:lnTo>
                <a:lnTo>
                  <a:pt x="2972400" y="495150"/>
                </a:lnTo>
                <a:lnTo>
                  <a:pt x="2995203" y="531980"/>
                </a:lnTo>
                <a:lnTo>
                  <a:pt x="3016865" y="570290"/>
                </a:lnTo>
                <a:lnTo>
                  <a:pt x="3037326" y="610094"/>
                </a:lnTo>
                <a:lnTo>
                  <a:pt x="3056526" y="651407"/>
                </a:lnTo>
                <a:lnTo>
                  <a:pt x="3074404" y="694246"/>
                </a:lnTo>
                <a:lnTo>
                  <a:pt x="3090898" y="738624"/>
                </a:lnTo>
                <a:lnTo>
                  <a:pt x="3105950" y="784557"/>
                </a:lnTo>
                <a:lnTo>
                  <a:pt x="3119497" y="832061"/>
                </a:lnTo>
                <a:lnTo>
                  <a:pt x="3131479" y="881150"/>
                </a:lnTo>
                <a:lnTo>
                  <a:pt x="3141836" y="931839"/>
                </a:lnTo>
                <a:lnTo>
                  <a:pt x="3150507" y="984145"/>
                </a:lnTo>
                <a:lnTo>
                  <a:pt x="3157432" y="1038080"/>
                </a:lnTo>
                <a:lnTo>
                  <a:pt x="3162548" y="1093662"/>
                </a:lnTo>
                <a:lnTo>
                  <a:pt x="3165797" y="1150905"/>
                </a:lnTo>
                <a:lnTo>
                  <a:pt x="3167117" y="1209825"/>
                </a:lnTo>
                <a:lnTo>
                  <a:pt x="3166448" y="1270435"/>
                </a:lnTo>
                <a:lnTo>
                  <a:pt x="3163729" y="1332752"/>
                </a:lnTo>
                <a:lnTo>
                  <a:pt x="3158899" y="1396791"/>
                </a:lnTo>
                <a:lnTo>
                  <a:pt x="3151898" y="1462567"/>
                </a:lnTo>
                <a:lnTo>
                  <a:pt x="3142666" y="1530095"/>
                </a:lnTo>
                <a:lnTo>
                  <a:pt x="3134643" y="1581883"/>
                </a:lnTo>
                <a:lnTo>
                  <a:pt x="3126292" y="1633522"/>
                </a:lnTo>
                <a:lnTo>
                  <a:pt x="3117602" y="1685002"/>
                </a:lnTo>
                <a:lnTo>
                  <a:pt x="3108566" y="1736309"/>
                </a:lnTo>
                <a:lnTo>
                  <a:pt x="3099174" y="1787433"/>
                </a:lnTo>
                <a:lnTo>
                  <a:pt x="3089417" y="1838362"/>
                </a:lnTo>
                <a:lnTo>
                  <a:pt x="3079288" y="1889084"/>
                </a:lnTo>
                <a:lnTo>
                  <a:pt x="3068777" y="1939588"/>
                </a:lnTo>
                <a:lnTo>
                  <a:pt x="3057876" y="1989861"/>
                </a:lnTo>
                <a:lnTo>
                  <a:pt x="3046576" y="2039893"/>
                </a:lnTo>
                <a:lnTo>
                  <a:pt x="3034867" y="2089671"/>
                </a:lnTo>
                <a:lnTo>
                  <a:pt x="3022743" y="2139184"/>
                </a:lnTo>
                <a:lnTo>
                  <a:pt x="3010193" y="2188420"/>
                </a:lnTo>
                <a:lnTo>
                  <a:pt x="2997208" y="2237368"/>
                </a:lnTo>
                <a:lnTo>
                  <a:pt x="2983782" y="2286016"/>
                </a:lnTo>
                <a:lnTo>
                  <a:pt x="2969903" y="2334352"/>
                </a:lnTo>
                <a:lnTo>
                  <a:pt x="2955565" y="2382364"/>
                </a:lnTo>
                <a:lnTo>
                  <a:pt x="2940758" y="2430042"/>
                </a:lnTo>
                <a:lnTo>
                  <a:pt x="2925473" y="2477372"/>
                </a:lnTo>
                <a:lnTo>
                  <a:pt x="2909701" y="2524345"/>
                </a:lnTo>
                <a:lnTo>
                  <a:pt x="2893435" y="2570947"/>
                </a:lnTo>
                <a:lnTo>
                  <a:pt x="2876665" y="2617167"/>
                </a:lnTo>
                <a:lnTo>
                  <a:pt x="2859382" y="2662994"/>
                </a:lnTo>
                <a:lnTo>
                  <a:pt x="2841579" y="2708416"/>
                </a:lnTo>
                <a:lnTo>
                  <a:pt x="2824068" y="2751400"/>
                </a:lnTo>
                <a:close/>
              </a:path>
            </a:pathLst>
          </a:custGeom>
          <a:solidFill>
            <a:srgbClr val="9061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27829" y="0"/>
            <a:ext cx="3977640" cy="2082800"/>
          </a:xfrm>
          <a:custGeom>
            <a:avLst/>
            <a:gdLst/>
            <a:ahLst/>
            <a:cxnLst/>
            <a:rect l="l" t="t" r="r" b="b"/>
            <a:pathLst>
              <a:path w="3977640" h="2082800">
                <a:moveTo>
                  <a:pt x="1993342" y="2044699"/>
                </a:moveTo>
                <a:lnTo>
                  <a:pt x="1200742" y="2044699"/>
                </a:lnTo>
                <a:lnTo>
                  <a:pt x="1078268" y="2006599"/>
                </a:lnTo>
                <a:lnTo>
                  <a:pt x="1038131" y="1981199"/>
                </a:lnTo>
                <a:lnTo>
                  <a:pt x="958921" y="1955799"/>
                </a:lnTo>
                <a:lnTo>
                  <a:pt x="919857" y="1930399"/>
                </a:lnTo>
                <a:lnTo>
                  <a:pt x="881162" y="1917699"/>
                </a:lnTo>
                <a:lnTo>
                  <a:pt x="804898" y="1866899"/>
                </a:lnTo>
                <a:lnTo>
                  <a:pt x="767339" y="1854199"/>
                </a:lnTo>
                <a:lnTo>
                  <a:pt x="693395" y="1803399"/>
                </a:lnTo>
                <a:lnTo>
                  <a:pt x="657019" y="1765299"/>
                </a:lnTo>
                <a:lnTo>
                  <a:pt x="585488" y="1714499"/>
                </a:lnTo>
                <a:lnTo>
                  <a:pt x="550343" y="1676399"/>
                </a:lnTo>
                <a:lnTo>
                  <a:pt x="515619" y="1650999"/>
                </a:lnTo>
                <a:lnTo>
                  <a:pt x="481320" y="1612899"/>
                </a:lnTo>
                <a:lnTo>
                  <a:pt x="447453" y="1574799"/>
                </a:lnTo>
                <a:lnTo>
                  <a:pt x="414021" y="1536699"/>
                </a:lnTo>
                <a:lnTo>
                  <a:pt x="381031" y="1498599"/>
                </a:lnTo>
                <a:lnTo>
                  <a:pt x="348488" y="1460499"/>
                </a:lnTo>
                <a:lnTo>
                  <a:pt x="316397" y="1422399"/>
                </a:lnTo>
                <a:lnTo>
                  <a:pt x="280493" y="1371599"/>
                </a:lnTo>
                <a:lnTo>
                  <a:pt x="247086" y="1320799"/>
                </a:lnTo>
                <a:lnTo>
                  <a:pt x="216113" y="1269999"/>
                </a:lnTo>
                <a:lnTo>
                  <a:pt x="187511" y="1219199"/>
                </a:lnTo>
                <a:lnTo>
                  <a:pt x="161217" y="1168399"/>
                </a:lnTo>
                <a:lnTo>
                  <a:pt x="137167" y="1117599"/>
                </a:lnTo>
                <a:lnTo>
                  <a:pt x="115299" y="1054099"/>
                </a:lnTo>
                <a:lnTo>
                  <a:pt x="95549" y="1003299"/>
                </a:lnTo>
                <a:lnTo>
                  <a:pt x="77853" y="952499"/>
                </a:lnTo>
                <a:lnTo>
                  <a:pt x="62149" y="901699"/>
                </a:lnTo>
                <a:lnTo>
                  <a:pt x="48373" y="850899"/>
                </a:lnTo>
                <a:lnTo>
                  <a:pt x="36463" y="800099"/>
                </a:lnTo>
                <a:lnTo>
                  <a:pt x="26354" y="736599"/>
                </a:lnTo>
                <a:lnTo>
                  <a:pt x="17984" y="685799"/>
                </a:lnTo>
                <a:lnTo>
                  <a:pt x="11289" y="634999"/>
                </a:lnTo>
                <a:lnTo>
                  <a:pt x="6207" y="584199"/>
                </a:lnTo>
                <a:lnTo>
                  <a:pt x="2673" y="533399"/>
                </a:lnTo>
                <a:lnTo>
                  <a:pt x="625" y="482599"/>
                </a:lnTo>
                <a:lnTo>
                  <a:pt x="0" y="431799"/>
                </a:lnTo>
                <a:lnTo>
                  <a:pt x="733" y="380999"/>
                </a:lnTo>
                <a:lnTo>
                  <a:pt x="2763" y="330199"/>
                </a:lnTo>
                <a:lnTo>
                  <a:pt x="6025" y="279399"/>
                </a:lnTo>
                <a:lnTo>
                  <a:pt x="10457" y="228599"/>
                </a:lnTo>
                <a:lnTo>
                  <a:pt x="15996" y="177799"/>
                </a:lnTo>
                <a:lnTo>
                  <a:pt x="22577" y="126999"/>
                </a:lnTo>
                <a:lnTo>
                  <a:pt x="30138" y="76199"/>
                </a:lnTo>
                <a:lnTo>
                  <a:pt x="38616" y="25399"/>
                </a:lnTo>
                <a:lnTo>
                  <a:pt x="46230" y="0"/>
                </a:lnTo>
                <a:lnTo>
                  <a:pt x="103708" y="0"/>
                </a:lnTo>
                <a:lnTo>
                  <a:pt x="94806" y="50799"/>
                </a:lnTo>
                <a:lnTo>
                  <a:pt x="86794" y="101599"/>
                </a:lnTo>
                <a:lnTo>
                  <a:pt x="79740" y="139699"/>
                </a:lnTo>
                <a:lnTo>
                  <a:pt x="73707" y="190499"/>
                </a:lnTo>
                <a:lnTo>
                  <a:pt x="68763" y="241299"/>
                </a:lnTo>
                <a:lnTo>
                  <a:pt x="64973" y="292099"/>
                </a:lnTo>
                <a:lnTo>
                  <a:pt x="62401" y="342899"/>
                </a:lnTo>
                <a:lnTo>
                  <a:pt x="61114" y="393699"/>
                </a:lnTo>
                <a:lnTo>
                  <a:pt x="61178" y="444499"/>
                </a:lnTo>
                <a:lnTo>
                  <a:pt x="62657" y="495299"/>
                </a:lnTo>
                <a:lnTo>
                  <a:pt x="65618" y="546099"/>
                </a:lnTo>
                <a:lnTo>
                  <a:pt x="70126" y="596899"/>
                </a:lnTo>
                <a:lnTo>
                  <a:pt x="76247" y="647699"/>
                </a:lnTo>
                <a:lnTo>
                  <a:pt x="84045" y="711199"/>
                </a:lnTo>
                <a:lnTo>
                  <a:pt x="93587" y="761999"/>
                </a:lnTo>
                <a:lnTo>
                  <a:pt x="104939" y="812799"/>
                </a:lnTo>
                <a:lnTo>
                  <a:pt x="118165" y="863599"/>
                </a:lnTo>
                <a:lnTo>
                  <a:pt x="133332" y="914399"/>
                </a:lnTo>
                <a:lnTo>
                  <a:pt x="150504" y="965199"/>
                </a:lnTo>
                <a:lnTo>
                  <a:pt x="169748" y="1015999"/>
                </a:lnTo>
                <a:lnTo>
                  <a:pt x="191130" y="1079499"/>
                </a:lnTo>
                <a:lnTo>
                  <a:pt x="214714" y="1130299"/>
                </a:lnTo>
                <a:lnTo>
                  <a:pt x="240566" y="1181099"/>
                </a:lnTo>
                <a:lnTo>
                  <a:pt x="268752" y="1231899"/>
                </a:lnTo>
                <a:lnTo>
                  <a:pt x="299337" y="1282699"/>
                </a:lnTo>
                <a:lnTo>
                  <a:pt x="332387" y="1333499"/>
                </a:lnTo>
                <a:lnTo>
                  <a:pt x="367968" y="1384299"/>
                </a:lnTo>
                <a:lnTo>
                  <a:pt x="400294" y="1422399"/>
                </a:lnTo>
                <a:lnTo>
                  <a:pt x="433093" y="1460499"/>
                </a:lnTo>
                <a:lnTo>
                  <a:pt x="466357" y="1498599"/>
                </a:lnTo>
                <a:lnTo>
                  <a:pt x="500082" y="1536699"/>
                </a:lnTo>
                <a:lnTo>
                  <a:pt x="534261" y="1574799"/>
                </a:lnTo>
                <a:lnTo>
                  <a:pt x="568890" y="1612899"/>
                </a:lnTo>
                <a:lnTo>
                  <a:pt x="603962" y="1638299"/>
                </a:lnTo>
                <a:lnTo>
                  <a:pt x="639471" y="1676399"/>
                </a:lnTo>
                <a:lnTo>
                  <a:pt x="711780" y="1727199"/>
                </a:lnTo>
                <a:lnTo>
                  <a:pt x="748568" y="1752599"/>
                </a:lnTo>
                <a:lnTo>
                  <a:pt x="785771" y="1790699"/>
                </a:lnTo>
                <a:lnTo>
                  <a:pt x="823383" y="1803399"/>
                </a:lnTo>
                <a:lnTo>
                  <a:pt x="899812" y="1854199"/>
                </a:lnTo>
                <a:lnTo>
                  <a:pt x="938617" y="1879599"/>
                </a:lnTo>
                <a:lnTo>
                  <a:pt x="977809" y="1892299"/>
                </a:lnTo>
                <a:lnTo>
                  <a:pt x="1017381" y="1917699"/>
                </a:lnTo>
                <a:lnTo>
                  <a:pt x="1304566" y="2006599"/>
                </a:lnTo>
                <a:lnTo>
                  <a:pt x="1346978" y="2006599"/>
                </a:lnTo>
                <a:lnTo>
                  <a:pt x="1389719" y="2019299"/>
                </a:lnTo>
                <a:lnTo>
                  <a:pt x="1476167" y="2019299"/>
                </a:lnTo>
                <a:lnTo>
                  <a:pt x="1519863" y="2031999"/>
                </a:lnTo>
                <a:lnTo>
                  <a:pt x="2039914" y="2031999"/>
                </a:lnTo>
                <a:lnTo>
                  <a:pt x="1993342" y="2044699"/>
                </a:lnTo>
                <a:close/>
              </a:path>
              <a:path w="3977640" h="2082800">
                <a:moveTo>
                  <a:pt x="2039914" y="2031999"/>
                </a:moveTo>
                <a:lnTo>
                  <a:pt x="1652765" y="2031999"/>
                </a:lnTo>
                <a:lnTo>
                  <a:pt x="1697652" y="2019299"/>
                </a:lnTo>
                <a:lnTo>
                  <a:pt x="1788273" y="2019299"/>
                </a:lnTo>
                <a:lnTo>
                  <a:pt x="1833994" y="2006599"/>
                </a:lnTo>
                <a:lnTo>
                  <a:pt x="1879982" y="2006599"/>
                </a:lnTo>
                <a:lnTo>
                  <a:pt x="1926231" y="1993899"/>
                </a:lnTo>
                <a:lnTo>
                  <a:pt x="1972736" y="1993899"/>
                </a:lnTo>
                <a:lnTo>
                  <a:pt x="2256803" y="1917699"/>
                </a:lnTo>
                <a:lnTo>
                  <a:pt x="2304935" y="1892299"/>
                </a:lnTo>
                <a:lnTo>
                  <a:pt x="2401821" y="1866899"/>
                </a:lnTo>
                <a:lnTo>
                  <a:pt x="2450565" y="1841499"/>
                </a:lnTo>
                <a:lnTo>
                  <a:pt x="2499501" y="1828799"/>
                </a:lnTo>
                <a:lnTo>
                  <a:pt x="2647408" y="1752599"/>
                </a:lnTo>
                <a:lnTo>
                  <a:pt x="2691573" y="1739899"/>
                </a:lnTo>
                <a:lnTo>
                  <a:pt x="2734856" y="1714499"/>
                </a:lnTo>
                <a:lnTo>
                  <a:pt x="2777267" y="1689099"/>
                </a:lnTo>
                <a:lnTo>
                  <a:pt x="2818814" y="1663699"/>
                </a:lnTo>
                <a:lnTo>
                  <a:pt x="2859508" y="1638299"/>
                </a:lnTo>
                <a:lnTo>
                  <a:pt x="2899357" y="1612899"/>
                </a:lnTo>
                <a:lnTo>
                  <a:pt x="2938371" y="1587499"/>
                </a:lnTo>
                <a:lnTo>
                  <a:pt x="2976559" y="1562099"/>
                </a:lnTo>
                <a:lnTo>
                  <a:pt x="3013930" y="1536699"/>
                </a:lnTo>
                <a:lnTo>
                  <a:pt x="3050493" y="1498599"/>
                </a:lnTo>
                <a:lnTo>
                  <a:pt x="3086259" y="1473199"/>
                </a:lnTo>
                <a:lnTo>
                  <a:pt x="3121236" y="1447799"/>
                </a:lnTo>
                <a:lnTo>
                  <a:pt x="3155433" y="1409699"/>
                </a:lnTo>
                <a:lnTo>
                  <a:pt x="3188859" y="1384299"/>
                </a:lnTo>
                <a:lnTo>
                  <a:pt x="3221525" y="1346199"/>
                </a:lnTo>
                <a:lnTo>
                  <a:pt x="3253439" y="1320799"/>
                </a:lnTo>
                <a:lnTo>
                  <a:pt x="3284611" y="1282699"/>
                </a:lnTo>
                <a:lnTo>
                  <a:pt x="3315049" y="1244599"/>
                </a:lnTo>
                <a:lnTo>
                  <a:pt x="3344763" y="1206499"/>
                </a:lnTo>
                <a:lnTo>
                  <a:pt x="3373763" y="1168399"/>
                </a:lnTo>
                <a:lnTo>
                  <a:pt x="3402058" y="1142999"/>
                </a:lnTo>
                <a:lnTo>
                  <a:pt x="3429657" y="1104899"/>
                </a:lnTo>
                <a:lnTo>
                  <a:pt x="3456569" y="1066799"/>
                </a:lnTo>
                <a:lnTo>
                  <a:pt x="3482803" y="1028699"/>
                </a:lnTo>
                <a:lnTo>
                  <a:pt x="3508370" y="977899"/>
                </a:lnTo>
                <a:lnTo>
                  <a:pt x="3533278" y="939799"/>
                </a:lnTo>
                <a:lnTo>
                  <a:pt x="3557536" y="901699"/>
                </a:lnTo>
                <a:lnTo>
                  <a:pt x="3581153" y="863599"/>
                </a:lnTo>
                <a:lnTo>
                  <a:pt x="3604140" y="825499"/>
                </a:lnTo>
                <a:lnTo>
                  <a:pt x="3626505" y="774699"/>
                </a:lnTo>
                <a:lnTo>
                  <a:pt x="3648258" y="736599"/>
                </a:lnTo>
                <a:lnTo>
                  <a:pt x="3669408" y="698499"/>
                </a:lnTo>
                <a:lnTo>
                  <a:pt x="3689963" y="647699"/>
                </a:lnTo>
                <a:lnTo>
                  <a:pt x="3709935" y="609599"/>
                </a:lnTo>
                <a:lnTo>
                  <a:pt x="3729331" y="558799"/>
                </a:lnTo>
                <a:lnTo>
                  <a:pt x="3748161" y="520699"/>
                </a:lnTo>
                <a:lnTo>
                  <a:pt x="3766434" y="469899"/>
                </a:lnTo>
                <a:lnTo>
                  <a:pt x="3784160" y="419099"/>
                </a:lnTo>
                <a:lnTo>
                  <a:pt x="3801348" y="380999"/>
                </a:lnTo>
                <a:lnTo>
                  <a:pt x="3818007" y="330199"/>
                </a:lnTo>
                <a:lnTo>
                  <a:pt x="3834146" y="279399"/>
                </a:lnTo>
                <a:lnTo>
                  <a:pt x="3849775" y="241299"/>
                </a:lnTo>
                <a:lnTo>
                  <a:pt x="3864904" y="190499"/>
                </a:lnTo>
                <a:lnTo>
                  <a:pt x="3879540" y="139699"/>
                </a:lnTo>
                <a:lnTo>
                  <a:pt x="3893694" y="88899"/>
                </a:lnTo>
                <a:lnTo>
                  <a:pt x="3907375" y="50799"/>
                </a:lnTo>
                <a:lnTo>
                  <a:pt x="3920593" y="0"/>
                </a:lnTo>
                <a:lnTo>
                  <a:pt x="3977526" y="0"/>
                </a:lnTo>
                <a:lnTo>
                  <a:pt x="3969147" y="25399"/>
                </a:lnTo>
                <a:lnTo>
                  <a:pt x="3955720" y="76199"/>
                </a:lnTo>
                <a:lnTo>
                  <a:pt x="3941842" y="126999"/>
                </a:lnTo>
                <a:lnTo>
                  <a:pt x="3927503" y="165099"/>
                </a:lnTo>
                <a:lnTo>
                  <a:pt x="3912696" y="215899"/>
                </a:lnTo>
                <a:lnTo>
                  <a:pt x="3897411" y="266699"/>
                </a:lnTo>
                <a:lnTo>
                  <a:pt x="3881640" y="317499"/>
                </a:lnTo>
                <a:lnTo>
                  <a:pt x="3865373" y="355599"/>
                </a:lnTo>
                <a:lnTo>
                  <a:pt x="3848603" y="406399"/>
                </a:lnTo>
                <a:lnTo>
                  <a:pt x="3831321" y="457199"/>
                </a:lnTo>
                <a:lnTo>
                  <a:pt x="3813517" y="495299"/>
                </a:lnTo>
                <a:lnTo>
                  <a:pt x="3795183" y="546099"/>
                </a:lnTo>
                <a:lnTo>
                  <a:pt x="3776311" y="584199"/>
                </a:lnTo>
                <a:lnTo>
                  <a:pt x="3756891" y="634999"/>
                </a:lnTo>
                <a:lnTo>
                  <a:pt x="3736915" y="673099"/>
                </a:lnTo>
                <a:lnTo>
                  <a:pt x="3716375" y="711199"/>
                </a:lnTo>
                <a:lnTo>
                  <a:pt x="3695260" y="761999"/>
                </a:lnTo>
                <a:lnTo>
                  <a:pt x="3673564" y="800099"/>
                </a:lnTo>
                <a:lnTo>
                  <a:pt x="3651276" y="838199"/>
                </a:lnTo>
                <a:lnTo>
                  <a:pt x="3628389" y="888999"/>
                </a:lnTo>
                <a:lnTo>
                  <a:pt x="3604894" y="927099"/>
                </a:lnTo>
                <a:lnTo>
                  <a:pt x="3580781" y="965199"/>
                </a:lnTo>
                <a:lnTo>
                  <a:pt x="3556043" y="1003299"/>
                </a:lnTo>
                <a:lnTo>
                  <a:pt x="3530670" y="1041399"/>
                </a:lnTo>
                <a:lnTo>
                  <a:pt x="3504653" y="1079499"/>
                </a:lnTo>
                <a:lnTo>
                  <a:pt x="3477985" y="1117599"/>
                </a:lnTo>
                <a:lnTo>
                  <a:pt x="3450656" y="1155699"/>
                </a:lnTo>
                <a:lnTo>
                  <a:pt x="3422657" y="1193799"/>
                </a:lnTo>
                <a:lnTo>
                  <a:pt x="3393980" y="1231899"/>
                </a:lnTo>
                <a:lnTo>
                  <a:pt x="3364617" y="1269999"/>
                </a:lnTo>
                <a:lnTo>
                  <a:pt x="3334557" y="1295399"/>
                </a:lnTo>
                <a:lnTo>
                  <a:pt x="3303794" y="1333499"/>
                </a:lnTo>
                <a:lnTo>
                  <a:pt x="3272317" y="1371599"/>
                </a:lnTo>
                <a:lnTo>
                  <a:pt x="3240119" y="1396999"/>
                </a:lnTo>
                <a:lnTo>
                  <a:pt x="3207190" y="1435099"/>
                </a:lnTo>
                <a:lnTo>
                  <a:pt x="3173521" y="1460499"/>
                </a:lnTo>
                <a:lnTo>
                  <a:pt x="3139105" y="1498599"/>
                </a:lnTo>
                <a:lnTo>
                  <a:pt x="3103933" y="1523999"/>
                </a:lnTo>
                <a:lnTo>
                  <a:pt x="3067994" y="1562099"/>
                </a:lnTo>
                <a:lnTo>
                  <a:pt x="3031282" y="1587499"/>
                </a:lnTo>
                <a:lnTo>
                  <a:pt x="2993787" y="1612899"/>
                </a:lnTo>
                <a:lnTo>
                  <a:pt x="2955500" y="1638299"/>
                </a:lnTo>
                <a:lnTo>
                  <a:pt x="2916413" y="1663699"/>
                </a:lnTo>
                <a:lnTo>
                  <a:pt x="2876518" y="1689099"/>
                </a:lnTo>
                <a:lnTo>
                  <a:pt x="2835804" y="1714499"/>
                </a:lnTo>
                <a:lnTo>
                  <a:pt x="2794264" y="1739899"/>
                </a:lnTo>
                <a:lnTo>
                  <a:pt x="2751889" y="1765299"/>
                </a:lnTo>
                <a:lnTo>
                  <a:pt x="2708670" y="1790699"/>
                </a:lnTo>
                <a:lnTo>
                  <a:pt x="2664598" y="1803399"/>
                </a:lnTo>
                <a:lnTo>
                  <a:pt x="2566396" y="1854199"/>
                </a:lnTo>
                <a:lnTo>
                  <a:pt x="2517555" y="1866899"/>
                </a:lnTo>
                <a:lnTo>
                  <a:pt x="2420419" y="1917699"/>
                </a:lnTo>
                <a:lnTo>
                  <a:pt x="2324045" y="1943099"/>
                </a:lnTo>
                <a:lnTo>
                  <a:pt x="2276156" y="1968499"/>
                </a:lnTo>
                <a:lnTo>
                  <a:pt x="2039914" y="2031999"/>
                </a:lnTo>
                <a:close/>
              </a:path>
              <a:path w="3977640" h="2082800">
                <a:moveTo>
                  <a:pt x="1855072" y="2070099"/>
                </a:moveTo>
                <a:lnTo>
                  <a:pt x="1326202" y="2070099"/>
                </a:lnTo>
                <a:lnTo>
                  <a:pt x="1242238" y="2044699"/>
                </a:lnTo>
                <a:lnTo>
                  <a:pt x="1947007" y="2044699"/>
                </a:lnTo>
                <a:lnTo>
                  <a:pt x="1855072" y="2070099"/>
                </a:lnTo>
                <a:close/>
              </a:path>
              <a:path w="3977640" h="2082800">
                <a:moveTo>
                  <a:pt x="1719082" y="2082799"/>
                </a:moveTo>
                <a:lnTo>
                  <a:pt x="1454506" y="2082799"/>
                </a:lnTo>
                <a:lnTo>
                  <a:pt x="1411431" y="2070099"/>
                </a:lnTo>
                <a:lnTo>
                  <a:pt x="1764150" y="2070099"/>
                </a:lnTo>
                <a:lnTo>
                  <a:pt x="1719082" y="2082799"/>
                </a:lnTo>
                <a:close/>
              </a:path>
            </a:pathLst>
          </a:custGeom>
          <a:solidFill>
            <a:srgbClr val="90612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8428"/>
            <a:ext cx="13476162" cy="1010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8846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395548" y="2"/>
            <a:ext cx="6346825" cy="2329180"/>
            <a:chOff x="9395548" y="2"/>
            <a:chExt cx="6346825" cy="2329180"/>
          </a:xfrm>
        </p:grpSpPr>
        <p:sp>
          <p:nvSpPr>
            <p:cNvPr id="3" name="object 3"/>
            <p:cNvSpPr/>
            <p:nvPr/>
          </p:nvSpPr>
          <p:spPr>
            <a:xfrm>
              <a:off x="9395548" y="2"/>
              <a:ext cx="6346825" cy="2329180"/>
            </a:xfrm>
            <a:custGeom>
              <a:avLst/>
              <a:gdLst/>
              <a:ahLst/>
              <a:cxnLst/>
              <a:rect l="l" t="t" r="r" b="b"/>
              <a:pathLst>
                <a:path w="6346825" h="2329180">
                  <a:moveTo>
                    <a:pt x="5919627" y="870609"/>
                  </a:moveTo>
                  <a:lnTo>
                    <a:pt x="5895165" y="910659"/>
                  </a:lnTo>
                  <a:lnTo>
                    <a:pt x="5870213" y="950434"/>
                  </a:lnTo>
                  <a:lnTo>
                    <a:pt x="5844761" y="989909"/>
                  </a:lnTo>
                  <a:lnTo>
                    <a:pt x="5818795" y="1029061"/>
                  </a:lnTo>
                  <a:lnTo>
                    <a:pt x="5792304" y="1067863"/>
                  </a:lnTo>
                  <a:lnTo>
                    <a:pt x="5765275" y="1106290"/>
                  </a:lnTo>
                  <a:lnTo>
                    <a:pt x="5737698" y="1144318"/>
                  </a:lnTo>
                  <a:lnTo>
                    <a:pt x="5709558" y="1181922"/>
                  </a:lnTo>
                  <a:lnTo>
                    <a:pt x="5680845" y="1219077"/>
                  </a:lnTo>
                  <a:lnTo>
                    <a:pt x="5651546" y="1255757"/>
                  </a:lnTo>
                  <a:lnTo>
                    <a:pt x="5621649" y="1291938"/>
                  </a:lnTo>
                  <a:lnTo>
                    <a:pt x="5591142" y="1327595"/>
                  </a:lnTo>
                  <a:lnTo>
                    <a:pt x="5560012" y="1362702"/>
                  </a:lnTo>
                  <a:lnTo>
                    <a:pt x="5528249" y="1397235"/>
                  </a:lnTo>
                  <a:lnTo>
                    <a:pt x="5495838" y="1431169"/>
                  </a:lnTo>
                  <a:lnTo>
                    <a:pt x="5462770" y="1464479"/>
                  </a:lnTo>
                  <a:lnTo>
                    <a:pt x="5429031" y="1497140"/>
                  </a:lnTo>
                  <a:lnTo>
                    <a:pt x="5394608" y="1529127"/>
                  </a:lnTo>
                  <a:lnTo>
                    <a:pt x="5359491" y="1560414"/>
                  </a:lnTo>
                  <a:lnTo>
                    <a:pt x="5323667" y="1590977"/>
                  </a:lnTo>
                  <a:lnTo>
                    <a:pt x="5287124" y="1620792"/>
                  </a:lnTo>
                  <a:lnTo>
                    <a:pt x="5249850" y="1649832"/>
                  </a:lnTo>
                  <a:lnTo>
                    <a:pt x="5211832" y="1678073"/>
                  </a:lnTo>
                  <a:lnTo>
                    <a:pt x="5173059" y="1705490"/>
                  </a:lnTo>
                  <a:lnTo>
                    <a:pt x="5133518" y="1732059"/>
                  </a:lnTo>
                  <a:lnTo>
                    <a:pt x="5093197" y="1757753"/>
                  </a:lnTo>
                  <a:lnTo>
                    <a:pt x="5052085" y="1782548"/>
                  </a:lnTo>
                  <a:lnTo>
                    <a:pt x="5010168" y="1806419"/>
                  </a:lnTo>
                  <a:lnTo>
                    <a:pt x="4967436" y="1829342"/>
                  </a:lnTo>
                  <a:lnTo>
                    <a:pt x="4923875" y="1851290"/>
                  </a:lnTo>
                  <a:lnTo>
                    <a:pt x="4879474" y="1872240"/>
                  </a:lnTo>
                  <a:lnTo>
                    <a:pt x="4834220" y="1892165"/>
                  </a:lnTo>
                  <a:lnTo>
                    <a:pt x="4788102" y="1911042"/>
                  </a:lnTo>
                  <a:lnTo>
                    <a:pt x="4741108" y="1928845"/>
                  </a:lnTo>
                  <a:lnTo>
                    <a:pt x="4693224" y="1945549"/>
                  </a:lnTo>
                  <a:lnTo>
                    <a:pt x="4644440" y="1961130"/>
                  </a:lnTo>
                  <a:lnTo>
                    <a:pt x="4594742" y="1975561"/>
                  </a:lnTo>
                  <a:lnTo>
                    <a:pt x="4544120" y="1988819"/>
                  </a:lnTo>
                  <a:lnTo>
                    <a:pt x="4492560" y="2000878"/>
                  </a:lnTo>
                  <a:lnTo>
                    <a:pt x="4440051" y="2011714"/>
                  </a:lnTo>
                  <a:lnTo>
                    <a:pt x="4386580" y="2021301"/>
                  </a:lnTo>
                  <a:lnTo>
                    <a:pt x="4332136" y="2029614"/>
                  </a:lnTo>
                  <a:lnTo>
                    <a:pt x="4237551" y="2043155"/>
                  </a:lnTo>
                  <a:lnTo>
                    <a:pt x="4146671" y="2056821"/>
                  </a:lnTo>
                  <a:lnTo>
                    <a:pt x="4059389" y="2070571"/>
                  </a:lnTo>
                  <a:lnTo>
                    <a:pt x="3975602" y="2084367"/>
                  </a:lnTo>
                  <a:lnTo>
                    <a:pt x="3895206" y="2098168"/>
                  </a:lnTo>
                  <a:lnTo>
                    <a:pt x="3818096" y="2111935"/>
                  </a:lnTo>
                  <a:lnTo>
                    <a:pt x="3744168" y="2125628"/>
                  </a:lnTo>
                  <a:lnTo>
                    <a:pt x="3673318" y="2139207"/>
                  </a:lnTo>
                  <a:lnTo>
                    <a:pt x="3605440" y="2152634"/>
                  </a:lnTo>
                  <a:lnTo>
                    <a:pt x="3540431" y="2165867"/>
                  </a:lnTo>
                  <a:lnTo>
                    <a:pt x="3418601" y="2191596"/>
                  </a:lnTo>
                  <a:lnTo>
                    <a:pt x="3025148" y="2278858"/>
                  </a:lnTo>
                  <a:lnTo>
                    <a:pt x="2984804" y="2287350"/>
                  </a:lnTo>
                  <a:lnTo>
                    <a:pt x="2946076" y="2295173"/>
                  </a:lnTo>
                  <a:lnTo>
                    <a:pt x="2873051" y="2308652"/>
                  </a:lnTo>
                  <a:lnTo>
                    <a:pt x="2805236" y="2318979"/>
                  </a:lnTo>
                  <a:lnTo>
                    <a:pt x="2741797" y="2325835"/>
                  </a:lnTo>
                  <a:lnTo>
                    <a:pt x="2681899" y="2328903"/>
                  </a:lnTo>
                  <a:lnTo>
                    <a:pt x="2653017" y="2328918"/>
                  </a:lnTo>
                  <a:lnTo>
                    <a:pt x="2624707" y="2327867"/>
                  </a:lnTo>
                  <a:lnTo>
                    <a:pt x="2569385" y="2322407"/>
                  </a:lnTo>
                  <a:lnTo>
                    <a:pt x="2515099" y="2312208"/>
                  </a:lnTo>
                  <a:lnTo>
                    <a:pt x="2461013" y="2296950"/>
                  </a:lnTo>
                  <a:lnTo>
                    <a:pt x="2406293" y="2276318"/>
                  </a:lnTo>
                  <a:lnTo>
                    <a:pt x="2357453" y="2254144"/>
                  </a:lnTo>
                  <a:lnTo>
                    <a:pt x="2334941" y="2243836"/>
                  </a:lnTo>
                  <a:lnTo>
                    <a:pt x="2310949" y="2232955"/>
                  </a:lnTo>
                  <a:lnTo>
                    <a:pt x="2285529" y="2221495"/>
                  </a:lnTo>
                  <a:lnTo>
                    <a:pt x="2230615" y="2196806"/>
                  </a:lnTo>
                  <a:lnTo>
                    <a:pt x="2201226" y="2183563"/>
                  </a:lnTo>
                  <a:lnTo>
                    <a:pt x="2138846" y="2155245"/>
                  </a:lnTo>
                  <a:lnTo>
                    <a:pt x="2072012" y="2124434"/>
                  </a:lnTo>
                  <a:lnTo>
                    <a:pt x="2037056" y="2108075"/>
                  </a:lnTo>
                  <a:lnTo>
                    <a:pt x="2001143" y="2091072"/>
                  </a:lnTo>
                  <a:lnTo>
                    <a:pt x="1964326" y="2073417"/>
                  </a:lnTo>
                  <a:lnTo>
                    <a:pt x="1926658" y="2055103"/>
                  </a:lnTo>
                  <a:lnTo>
                    <a:pt x="1888190" y="2036122"/>
                  </a:lnTo>
                  <a:lnTo>
                    <a:pt x="1848976" y="2016467"/>
                  </a:lnTo>
                  <a:lnTo>
                    <a:pt x="1809066" y="1996131"/>
                  </a:lnTo>
                  <a:lnTo>
                    <a:pt x="1768515" y="1975107"/>
                  </a:lnTo>
                  <a:lnTo>
                    <a:pt x="1727374" y="1953388"/>
                  </a:lnTo>
                  <a:lnTo>
                    <a:pt x="1685695" y="1930966"/>
                  </a:lnTo>
                  <a:lnTo>
                    <a:pt x="1643531" y="1907833"/>
                  </a:lnTo>
                  <a:lnTo>
                    <a:pt x="1600935" y="1883984"/>
                  </a:lnTo>
                  <a:lnTo>
                    <a:pt x="1557958" y="1859410"/>
                  </a:lnTo>
                  <a:lnTo>
                    <a:pt x="1514653" y="1834104"/>
                  </a:lnTo>
                  <a:lnTo>
                    <a:pt x="1471072" y="1808059"/>
                  </a:lnTo>
                  <a:lnTo>
                    <a:pt x="1427268" y="1781269"/>
                  </a:lnTo>
                  <a:lnTo>
                    <a:pt x="1383293" y="1753724"/>
                  </a:lnTo>
                  <a:lnTo>
                    <a:pt x="1339200" y="1725419"/>
                  </a:lnTo>
                  <a:lnTo>
                    <a:pt x="1295040" y="1696346"/>
                  </a:lnTo>
                  <a:lnTo>
                    <a:pt x="1250866" y="1666498"/>
                  </a:lnTo>
                  <a:lnTo>
                    <a:pt x="1206731" y="1635868"/>
                  </a:lnTo>
                  <a:lnTo>
                    <a:pt x="1162687" y="1604448"/>
                  </a:lnTo>
                  <a:lnTo>
                    <a:pt x="1118787" y="1572231"/>
                  </a:lnTo>
                  <a:lnTo>
                    <a:pt x="1075081" y="1539210"/>
                  </a:lnTo>
                  <a:lnTo>
                    <a:pt x="1031624" y="1505378"/>
                  </a:lnTo>
                  <a:lnTo>
                    <a:pt x="988467" y="1470727"/>
                  </a:lnTo>
                  <a:lnTo>
                    <a:pt x="945663" y="1435250"/>
                  </a:lnTo>
                  <a:lnTo>
                    <a:pt x="903264" y="1398940"/>
                  </a:lnTo>
                  <a:lnTo>
                    <a:pt x="861322" y="1361789"/>
                  </a:lnTo>
                  <a:lnTo>
                    <a:pt x="819890" y="1323792"/>
                  </a:lnTo>
                  <a:lnTo>
                    <a:pt x="779021" y="1284939"/>
                  </a:lnTo>
                  <a:lnTo>
                    <a:pt x="738765" y="1245224"/>
                  </a:lnTo>
                  <a:lnTo>
                    <a:pt x="699177" y="1204640"/>
                  </a:lnTo>
                  <a:lnTo>
                    <a:pt x="660308" y="1163180"/>
                  </a:lnTo>
                  <a:lnTo>
                    <a:pt x="622211" y="1120835"/>
                  </a:lnTo>
                  <a:lnTo>
                    <a:pt x="584937" y="1077600"/>
                  </a:lnTo>
                  <a:lnTo>
                    <a:pt x="548540" y="1033466"/>
                  </a:lnTo>
                  <a:lnTo>
                    <a:pt x="513072" y="988427"/>
                  </a:lnTo>
                  <a:lnTo>
                    <a:pt x="478584" y="942476"/>
                  </a:lnTo>
                  <a:lnTo>
                    <a:pt x="445130" y="895604"/>
                  </a:lnTo>
                  <a:lnTo>
                    <a:pt x="412762" y="847805"/>
                  </a:lnTo>
                  <a:lnTo>
                    <a:pt x="381532" y="799071"/>
                  </a:lnTo>
                  <a:lnTo>
                    <a:pt x="351493" y="749396"/>
                  </a:lnTo>
                  <a:lnTo>
                    <a:pt x="322697" y="698772"/>
                  </a:lnTo>
                  <a:lnTo>
                    <a:pt x="295195" y="647192"/>
                  </a:lnTo>
                  <a:lnTo>
                    <a:pt x="269042" y="594648"/>
                  </a:lnTo>
                  <a:lnTo>
                    <a:pt x="203243" y="456676"/>
                  </a:lnTo>
                  <a:lnTo>
                    <a:pt x="172781" y="391952"/>
                  </a:lnTo>
                  <a:lnTo>
                    <a:pt x="143904" y="329885"/>
                  </a:lnTo>
                  <a:lnTo>
                    <a:pt x="116579" y="270335"/>
                  </a:lnTo>
                  <a:lnTo>
                    <a:pt x="90776" y="213164"/>
                  </a:lnTo>
                  <a:lnTo>
                    <a:pt x="66464" y="158233"/>
                  </a:lnTo>
                  <a:lnTo>
                    <a:pt x="43612" y="105402"/>
                  </a:lnTo>
                  <a:lnTo>
                    <a:pt x="22188" y="54534"/>
                  </a:lnTo>
                  <a:lnTo>
                    <a:pt x="2162" y="5488"/>
                  </a:lnTo>
                  <a:lnTo>
                    <a:pt x="0" y="0"/>
                  </a:lnTo>
                  <a:lnTo>
                    <a:pt x="6346255" y="0"/>
                  </a:lnTo>
                  <a:lnTo>
                    <a:pt x="6254426" y="212875"/>
                  </a:lnTo>
                  <a:lnTo>
                    <a:pt x="6198664" y="336356"/>
                  </a:lnTo>
                  <a:lnTo>
                    <a:pt x="6140030" y="460514"/>
                  </a:lnTo>
                  <a:lnTo>
                    <a:pt x="6099182" y="543330"/>
                  </a:lnTo>
                  <a:lnTo>
                    <a:pt x="6056815" y="625947"/>
                  </a:lnTo>
                  <a:lnTo>
                    <a:pt x="6012831" y="708166"/>
                  </a:lnTo>
                  <a:lnTo>
                    <a:pt x="5990203" y="749063"/>
                  </a:lnTo>
                  <a:lnTo>
                    <a:pt x="5967134" y="789786"/>
                  </a:lnTo>
                  <a:lnTo>
                    <a:pt x="5943613" y="830310"/>
                  </a:lnTo>
                  <a:lnTo>
                    <a:pt x="5919627" y="870609"/>
                  </a:lnTo>
                  <a:close/>
                </a:path>
              </a:pathLst>
            </a:custGeom>
            <a:solidFill>
              <a:srgbClr val="CCA8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0579863" y="2"/>
              <a:ext cx="4853305" cy="2233930"/>
            </a:xfrm>
            <a:custGeom>
              <a:avLst/>
              <a:gdLst/>
              <a:ahLst/>
              <a:cxnLst/>
              <a:rect l="l" t="t" r="r" b="b"/>
              <a:pathLst>
                <a:path w="4853305" h="2233930">
                  <a:moveTo>
                    <a:pt x="4338724" y="1203778"/>
                  </a:moveTo>
                  <a:lnTo>
                    <a:pt x="4314169" y="1243303"/>
                  </a:lnTo>
                  <a:lnTo>
                    <a:pt x="4288931" y="1282420"/>
                  </a:lnTo>
                  <a:lnTo>
                    <a:pt x="4262985" y="1321083"/>
                  </a:lnTo>
                  <a:lnTo>
                    <a:pt x="4236310" y="1359244"/>
                  </a:lnTo>
                  <a:lnTo>
                    <a:pt x="4208881" y="1396856"/>
                  </a:lnTo>
                  <a:lnTo>
                    <a:pt x="4180676" y="1433872"/>
                  </a:lnTo>
                  <a:lnTo>
                    <a:pt x="4151671" y="1470243"/>
                  </a:lnTo>
                  <a:lnTo>
                    <a:pt x="4121844" y="1505923"/>
                  </a:lnTo>
                  <a:lnTo>
                    <a:pt x="4091172" y="1540864"/>
                  </a:lnTo>
                  <a:lnTo>
                    <a:pt x="4059631" y="1575019"/>
                  </a:lnTo>
                  <a:lnTo>
                    <a:pt x="4027198" y="1608339"/>
                  </a:lnTo>
                  <a:lnTo>
                    <a:pt x="3993851" y="1640779"/>
                  </a:lnTo>
                  <a:lnTo>
                    <a:pt x="3959566" y="1672290"/>
                  </a:lnTo>
                  <a:lnTo>
                    <a:pt x="3924320" y="1702825"/>
                  </a:lnTo>
                  <a:lnTo>
                    <a:pt x="3888090" y="1732336"/>
                  </a:lnTo>
                  <a:lnTo>
                    <a:pt x="3850853" y="1760777"/>
                  </a:lnTo>
                  <a:lnTo>
                    <a:pt x="3812585" y="1788099"/>
                  </a:lnTo>
                  <a:lnTo>
                    <a:pt x="3773265" y="1814256"/>
                  </a:lnTo>
                  <a:lnTo>
                    <a:pt x="3732869" y="1839199"/>
                  </a:lnTo>
                  <a:lnTo>
                    <a:pt x="3691373" y="1862881"/>
                  </a:lnTo>
                  <a:lnTo>
                    <a:pt x="3648754" y="1885256"/>
                  </a:lnTo>
                  <a:lnTo>
                    <a:pt x="3604990" y="1906275"/>
                  </a:lnTo>
                  <a:lnTo>
                    <a:pt x="3560058" y="1925891"/>
                  </a:lnTo>
                  <a:lnTo>
                    <a:pt x="3513934" y="1944057"/>
                  </a:lnTo>
                  <a:lnTo>
                    <a:pt x="3466595" y="1960725"/>
                  </a:lnTo>
                  <a:lnTo>
                    <a:pt x="3418018" y="1975848"/>
                  </a:lnTo>
                  <a:lnTo>
                    <a:pt x="3368181" y="1989379"/>
                  </a:lnTo>
                  <a:lnTo>
                    <a:pt x="3317060" y="2001269"/>
                  </a:lnTo>
                  <a:lnTo>
                    <a:pt x="3264631" y="2011472"/>
                  </a:lnTo>
                  <a:lnTo>
                    <a:pt x="3210873" y="2019940"/>
                  </a:lnTo>
                  <a:lnTo>
                    <a:pt x="3119039" y="2033183"/>
                  </a:lnTo>
                  <a:lnTo>
                    <a:pt x="3032107" y="2046572"/>
                  </a:lnTo>
                  <a:lnTo>
                    <a:pt x="2949884" y="2060033"/>
                  </a:lnTo>
                  <a:lnTo>
                    <a:pt x="2872180" y="2073495"/>
                  </a:lnTo>
                  <a:lnTo>
                    <a:pt x="2798804" y="2086885"/>
                  </a:lnTo>
                  <a:lnTo>
                    <a:pt x="2729565" y="2100131"/>
                  </a:lnTo>
                  <a:lnTo>
                    <a:pt x="2664272" y="2113160"/>
                  </a:lnTo>
                  <a:lnTo>
                    <a:pt x="2602735" y="2125901"/>
                  </a:lnTo>
                  <a:lnTo>
                    <a:pt x="2544762" y="2138281"/>
                  </a:lnTo>
                  <a:lnTo>
                    <a:pt x="2301682" y="2192236"/>
                  </a:lnTo>
                  <a:lnTo>
                    <a:pt x="2261086" y="2200933"/>
                  </a:lnTo>
                  <a:lnTo>
                    <a:pt x="2222718" y="2208762"/>
                  </a:lnTo>
                  <a:lnTo>
                    <a:pt x="2151903" y="2221532"/>
                  </a:lnTo>
                  <a:lnTo>
                    <a:pt x="2087710" y="2229966"/>
                  </a:lnTo>
                  <a:lnTo>
                    <a:pt x="2028610" y="2233488"/>
                  </a:lnTo>
                  <a:lnTo>
                    <a:pt x="2000493" y="2233226"/>
                  </a:lnTo>
                  <a:lnTo>
                    <a:pt x="1946170" y="2228294"/>
                  </a:lnTo>
                  <a:lnTo>
                    <a:pt x="1893124" y="2217004"/>
                  </a:lnTo>
                  <a:lnTo>
                    <a:pt x="1839825" y="2198776"/>
                  </a:lnTo>
                  <a:lnTo>
                    <a:pt x="1790841" y="2176828"/>
                  </a:lnTo>
                  <a:lnTo>
                    <a:pt x="1766884" y="2165949"/>
                  </a:lnTo>
                  <a:lnTo>
                    <a:pt x="1740841" y="2154228"/>
                  </a:lnTo>
                  <a:lnTo>
                    <a:pt x="1712821" y="2141650"/>
                  </a:lnTo>
                  <a:lnTo>
                    <a:pt x="1682932" y="2128200"/>
                  </a:lnTo>
                  <a:lnTo>
                    <a:pt x="1617983" y="2098625"/>
                  </a:lnTo>
                  <a:lnTo>
                    <a:pt x="1583141" y="2082470"/>
                  </a:lnTo>
                  <a:lnTo>
                    <a:pt x="1546864" y="2065383"/>
                  </a:lnTo>
                  <a:lnTo>
                    <a:pt x="1509261" y="2047349"/>
                  </a:lnTo>
                  <a:lnTo>
                    <a:pt x="1470441" y="2028354"/>
                  </a:lnTo>
                  <a:lnTo>
                    <a:pt x="1430513" y="2008381"/>
                  </a:lnTo>
                  <a:lnTo>
                    <a:pt x="1389584" y="1987417"/>
                  </a:lnTo>
                  <a:lnTo>
                    <a:pt x="1347765" y="1965446"/>
                  </a:lnTo>
                  <a:lnTo>
                    <a:pt x="1305162" y="1942453"/>
                  </a:lnTo>
                  <a:lnTo>
                    <a:pt x="1261885" y="1918423"/>
                  </a:lnTo>
                  <a:lnTo>
                    <a:pt x="1218042" y="1893341"/>
                  </a:lnTo>
                  <a:lnTo>
                    <a:pt x="1173742" y="1867193"/>
                  </a:lnTo>
                  <a:lnTo>
                    <a:pt x="1129093" y="1839962"/>
                  </a:lnTo>
                  <a:lnTo>
                    <a:pt x="1084204" y="1811634"/>
                  </a:lnTo>
                  <a:lnTo>
                    <a:pt x="1039183" y="1782195"/>
                  </a:lnTo>
                  <a:lnTo>
                    <a:pt x="994140" y="1751629"/>
                  </a:lnTo>
                  <a:lnTo>
                    <a:pt x="949182" y="1719921"/>
                  </a:lnTo>
                  <a:lnTo>
                    <a:pt x="904418" y="1687055"/>
                  </a:lnTo>
                  <a:lnTo>
                    <a:pt x="859957" y="1653018"/>
                  </a:lnTo>
                  <a:lnTo>
                    <a:pt x="815907" y="1617794"/>
                  </a:lnTo>
                  <a:lnTo>
                    <a:pt x="772377" y="1581368"/>
                  </a:lnTo>
                  <a:lnTo>
                    <a:pt x="729475" y="1543725"/>
                  </a:lnTo>
                  <a:lnTo>
                    <a:pt x="687310" y="1504850"/>
                  </a:lnTo>
                  <a:lnTo>
                    <a:pt x="645990" y="1464728"/>
                  </a:lnTo>
                  <a:lnTo>
                    <a:pt x="605625" y="1423344"/>
                  </a:lnTo>
                  <a:lnTo>
                    <a:pt x="566322" y="1380683"/>
                  </a:lnTo>
                  <a:lnTo>
                    <a:pt x="528190" y="1336730"/>
                  </a:lnTo>
                  <a:lnTo>
                    <a:pt x="491338" y="1291470"/>
                  </a:lnTo>
                  <a:lnTo>
                    <a:pt x="455875" y="1244888"/>
                  </a:lnTo>
                  <a:lnTo>
                    <a:pt x="421908" y="1196969"/>
                  </a:lnTo>
                  <a:lnTo>
                    <a:pt x="389546" y="1147698"/>
                  </a:lnTo>
                  <a:lnTo>
                    <a:pt x="358899" y="1097060"/>
                  </a:lnTo>
                  <a:lnTo>
                    <a:pt x="330073" y="1045040"/>
                  </a:lnTo>
                  <a:lnTo>
                    <a:pt x="303179" y="991622"/>
                  </a:lnTo>
                  <a:lnTo>
                    <a:pt x="269815" y="921577"/>
                  </a:lnTo>
                  <a:lnTo>
                    <a:pt x="238730" y="855580"/>
                  </a:lnTo>
                  <a:lnTo>
                    <a:pt x="209862" y="793359"/>
                  </a:lnTo>
                  <a:lnTo>
                    <a:pt x="183152" y="734640"/>
                  </a:lnTo>
                  <a:lnTo>
                    <a:pt x="158539" y="679150"/>
                  </a:lnTo>
                  <a:lnTo>
                    <a:pt x="135964" y="626616"/>
                  </a:lnTo>
                  <a:lnTo>
                    <a:pt x="115365" y="576764"/>
                  </a:lnTo>
                  <a:lnTo>
                    <a:pt x="96682" y="529321"/>
                  </a:lnTo>
                  <a:lnTo>
                    <a:pt x="79855" y="484013"/>
                  </a:lnTo>
                  <a:lnTo>
                    <a:pt x="64824" y="440568"/>
                  </a:lnTo>
                  <a:lnTo>
                    <a:pt x="51528" y="398712"/>
                  </a:lnTo>
                  <a:lnTo>
                    <a:pt x="39907" y="358172"/>
                  </a:lnTo>
                  <a:lnTo>
                    <a:pt x="29901" y="318674"/>
                  </a:lnTo>
                  <a:lnTo>
                    <a:pt x="21449" y="279946"/>
                  </a:lnTo>
                  <a:lnTo>
                    <a:pt x="14491" y="241713"/>
                  </a:lnTo>
                  <a:lnTo>
                    <a:pt x="8967" y="203702"/>
                  </a:lnTo>
                  <a:lnTo>
                    <a:pt x="4816" y="165641"/>
                  </a:lnTo>
                  <a:lnTo>
                    <a:pt x="1978" y="127255"/>
                  </a:lnTo>
                  <a:lnTo>
                    <a:pt x="393" y="88272"/>
                  </a:lnTo>
                  <a:lnTo>
                    <a:pt x="0" y="48418"/>
                  </a:lnTo>
                  <a:lnTo>
                    <a:pt x="738" y="7420"/>
                  </a:lnTo>
                  <a:lnTo>
                    <a:pt x="1055" y="0"/>
                  </a:lnTo>
                  <a:lnTo>
                    <a:pt x="4853028" y="0"/>
                  </a:lnTo>
                  <a:lnTo>
                    <a:pt x="4836994" y="71801"/>
                  </a:lnTo>
                  <a:lnTo>
                    <a:pt x="4825584" y="115697"/>
                  </a:lnTo>
                  <a:lnTo>
                    <a:pt x="4813109" y="159105"/>
                  </a:lnTo>
                  <a:lnTo>
                    <a:pt x="4799572" y="201995"/>
                  </a:lnTo>
                  <a:lnTo>
                    <a:pt x="4784971" y="244339"/>
                  </a:lnTo>
                  <a:lnTo>
                    <a:pt x="4769308" y="286110"/>
                  </a:lnTo>
                  <a:lnTo>
                    <a:pt x="4752583" y="327279"/>
                  </a:lnTo>
                  <a:lnTo>
                    <a:pt x="4623592" y="634268"/>
                  </a:lnTo>
                  <a:lnTo>
                    <a:pt x="4570281" y="755716"/>
                  </a:lnTo>
                  <a:lnTo>
                    <a:pt x="4532743" y="837572"/>
                  </a:lnTo>
                  <a:lnTo>
                    <a:pt x="4493393" y="919697"/>
                  </a:lnTo>
                  <a:lnTo>
                    <a:pt x="4472980" y="960742"/>
                  </a:lnTo>
                  <a:lnTo>
                    <a:pt x="4452045" y="1001712"/>
                  </a:lnTo>
                  <a:lnTo>
                    <a:pt x="4430564" y="1042560"/>
                  </a:lnTo>
                  <a:lnTo>
                    <a:pt x="4408514" y="1083238"/>
                  </a:lnTo>
                  <a:lnTo>
                    <a:pt x="4385873" y="1123698"/>
                  </a:lnTo>
                  <a:lnTo>
                    <a:pt x="4362618" y="1163894"/>
                  </a:lnTo>
                  <a:lnTo>
                    <a:pt x="4338724" y="1203778"/>
                  </a:lnTo>
                  <a:close/>
                </a:path>
              </a:pathLst>
            </a:custGeom>
            <a:solidFill>
              <a:srgbClr val="D0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13993829" y="9277591"/>
            <a:ext cx="4294505" cy="1009650"/>
          </a:xfrm>
          <a:custGeom>
            <a:avLst/>
            <a:gdLst/>
            <a:ahLst/>
            <a:cxnLst/>
            <a:rect l="l" t="t" r="r" b="b"/>
            <a:pathLst>
              <a:path w="4294505" h="1009650">
                <a:moveTo>
                  <a:pt x="0" y="1009408"/>
                </a:moveTo>
                <a:lnTo>
                  <a:pt x="4294168" y="1009408"/>
                </a:lnTo>
                <a:lnTo>
                  <a:pt x="4294168" y="680014"/>
                </a:lnTo>
                <a:lnTo>
                  <a:pt x="4261489" y="642297"/>
                </a:lnTo>
                <a:lnTo>
                  <a:pt x="4222402" y="602612"/>
                </a:lnTo>
                <a:lnTo>
                  <a:pt x="4181742" y="565944"/>
                </a:lnTo>
                <a:lnTo>
                  <a:pt x="4139932" y="532179"/>
                </a:lnTo>
                <a:lnTo>
                  <a:pt x="4097392" y="501206"/>
                </a:lnTo>
                <a:lnTo>
                  <a:pt x="4054543" y="472912"/>
                </a:lnTo>
                <a:lnTo>
                  <a:pt x="4011807" y="447186"/>
                </a:lnTo>
                <a:lnTo>
                  <a:pt x="3969604" y="423915"/>
                </a:lnTo>
                <a:lnTo>
                  <a:pt x="3928355" y="402988"/>
                </a:lnTo>
                <a:lnTo>
                  <a:pt x="3888482" y="384291"/>
                </a:lnTo>
                <a:lnTo>
                  <a:pt x="3850405" y="367714"/>
                </a:lnTo>
                <a:lnTo>
                  <a:pt x="3814547" y="353144"/>
                </a:lnTo>
                <a:lnTo>
                  <a:pt x="3751167" y="329576"/>
                </a:lnTo>
                <a:lnTo>
                  <a:pt x="3683257" y="306474"/>
                </a:lnTo>
                <a:lnTo>
                  <a:pt x="3669548" y="301592"/>
                </a:lnTo>
                <a:lnTo>
                  <a:pt x="3618179" y="287431"/>
                </a:lnTo>
                <a:lnTo>
                  <a:pt x="3557427" y="273407"/>
                </a:lnTo>
                <a:lnTo>
                  <a:pt x="3520137" y="265248"/>
                </a:lnTo>
                <a:lnTo>
                  <a:pt x="3478697" y="256426"/>
                </a:lnTo>
                <a:lnTo>
                  <a:pt x="3433453" y="247017"/>
                </a:lnTo>
                <a:lnTo>
                  <a:pt x="3384752" y="237096"/>
                </a:lnTo>
                <a:lnTo>
                  <a:pt x="3332938" y="226741"/>
                </a:lnTo>
                <a:lnTo>
                  <a:pt x="3278358" y="216027"/>
                </a:lnTo>
                <a:lnTo>
                  <a:pt x="3221356" y="205030"/>
                </a:lnTo>
                <a:lnTo>
                  <a:pt x="3162279" y="193826"/>
                </a:lnTo>
                <a:lnTo>
                  <a:pt x="3101472" y="182491"/>
                </a:lnTo>
                <a:lnTo>
                  <a:pt x="3039280" y="171101"/>
                </a:lnTo>
                <a:lnTo>
                  <a:pt x="2976050" y="159733"/>
                </a:lnTo>
                <a:lnTo>
                  <a:pt x="2912126" y="148462"/>
                </a:lnTo>
                <a:lnTo>
                  <a:pt x="2847855" y="137365"/>
                </a:lnTo>
                <a:lnTo>
                  <a:pt x="2783582" y="126517"/>
                </a:lnTo>
                <a:lnTo>
                  <a:pt x="2719652" y="115995"/>
                </a:lnTo>
                <a:lnTo>
                  <a:pt x="2656411" y="105875"/>
                </a:lnTo>
                <a:lnTo>
                  <a:pt x="2594206" y="96232"/>
                </a:lnTo>
                <a:lnTo>
                  <a:pt x="2533381" y="87143"/>
                </a:lnTo>
                <a:lnTo>
                  <a:pt x="2474281" y="78683"/>
                </a:lnTo>
                <a:lnTo>
                  <a:pt x="2417254" y="70930"/>
                </a:lnTo>
                <a:lnTo>
                  <a:pt x="2362643" y="63958"/>
                </a:lnTo>
                <a:lnTo>
                  <a:pt x="2310795" y="57845"/>
                </a:lnTo>
                <a:lnTo>
                  <a:pt x="2262056" y="52665"/>
                </a:lnTo>
                <a:lnTo>
                  <a:pt x="2216770" y="48496"/>
                </a:lnTo>
                <a:lnTo>
                  <a:pt x="2175284" y="45412"/>
                </a:lnTo>
                <a:lnTo>
                  <a:pt x="1948859" y="36391"/>
                </a:lnTo>
                <a:lnTo>
                  <a:pt x="1851325" y="32801"/>
                </a:lnTo>
                <a:lnTo>
                  <a:pt x="1798769" y="30900"/>
                </a:lnTo>
                <a:lnTo>
                  <a:pt x="1743988" y="28947"/>
                </a:lnTo>
                <a:lnTo>
                  <a:pt x="1687209" y="26954"/>
                </a:lnTo>
                <a:lnTo>
                  <a:pt x="1628657" y="24937"/>
                </a:lnTo>
                <a:lnTo>
                  <a:pt x="1568558" y="22908"/>
                </a:lnTo>
                <a:lnTo>
                  <a:pt x="1507139" y="20881"/>
                </a:lnTo>
                <a:lnTo>
                  <a:pt x="1444624" y="18870"/>
                </a:lnTo>
                <a:lnTo>
                  <a:pt x="1381241" y="16888"/>
                </a:lnTo>
                <a:lnTo>
                  <a:pt x="1317215" y="14950"/>
                </a:lnTo>
                <a:lnTo>
                  <a:pt x="1252771" y="13068"/>
                </a:lnTo>
                <a:lnTo>
                  <a:pt x="1188137" y="11257"/>
                </a:lnTo>
                <a:lnTo>
                  <a:pt x="1123538" y="9531"/>
                </a:lnTo>
                <a:lnTo>
                  <a:pt x="1059200" y="7902"/>
                </a:lnTo>
                <a:lnTo>
                  <a:pt x="995348" y="6384"/>
                </a:lnTo>
                <a:lnTo>
                  <a:pt x="932210" y="4992"/>
                </a:lnTo>
                <a:lnTo>
                  <a:pt x="870010" y="3739"/>
                </a:lnTo>
                <a:lnTo>
                  <a:pt x="808975" y="2638"/>
                </a:lnTo>
                <a:lnTo>
                  <a:pt x="749331" y="1703"/>
                </a:lnTo>
                <a:lnTo>
                  <a:pt x="691304" y="948"/>
                </a:lnTo>
                <a:lnTo>
                  <a:pt x="635119" y="386"/>
                </a:lnTo>
                <a:lnTo>
                  <a:pt x="581003" y="32"/>
                </a:lnTo>
                <a:lnTo>
                  <a:pt x="479881" y="0"/>
                </a:lnTo>
                <a:lnTo>
                  <a:pt x="433327" y="349"/>
                </a:lnTo>
                <a:lnTo>
                  <a:pt x="389745" y="960"/>
                </a:lnTo>
                <a:lnTo>
                  <a:pt x="349362" y="1846"/>
                </a:lnTo>
                <a:lnTo>
                  <a:pt x="279095" y="4500"/>
                </a:lnTo>
                <a:lnTo>
                  <a:pt x="224334" y="8420"/>
                </a:lnTo>
                <a:lnTo>
                  <a:pt x="189708" y="48161"/>
                </a:lnTo>
                <a:lnTo>
                  <a:pt x="153296" y="169825"/>
                </a:lnTo>
                <a:lnTo>
                  <a:pt x="100788" y="390654"/>
                </a:lnTo>
                <a:lnTo>
                  <a:pt x="38877" y="725420"/>
                </a:lnTo>
                <a:lnTo>
                  <a:pt x="0" y="1009408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2378013" y="2"/>
            <a:ext cx="3249295" cy="2755900"/>
          </a:xfrm>
          <a:custGeom>
            <a:avLst/>
            <a:gdLst/>
            <a:ahLst/>
            <a:cxnLst/>
            <a:rect l="l" t="t" r="r" b="b"/>
            <a:pathLst>
              <a:path w="3249294" h="2755900">
                <a:moveTo>
                  <a:pt x="1564717" y="2730500"/>
                </a:moveTo>
                <a:lnTo>
                  <a:pt x="948452" y="2730500"/>
                </a:lnTo>
                <a:lnTo>
                  <a:pt x="786502" y="2679700"/>
                </a:lnTo>
                <a:lnTo>
                  <a:pt x="747130" y="2654300"/>
                </a:lnTo>
                <a:lnTo>
                  <a:pt x="708220" y="2641600"/>
                </a:lnTo>
                <a:lnTo>
                  <a:pt x="631823" y="2590800"/>
                </a:lnTo>
                <a:lnTo>
                  <a:pt x="557379" y="2540000"/>
                </a:lnTo>
                <a:lnTo>
                  <a:pt x="484956" y="2489200"/>
                </a:lnTo>
                <a:lnTo>
                  <a:pt x="449523" y="2463800"/>
                </a:lnTo>
                <a:lnTo>
                  <a:pt x="414620" y="2425700"/>
                </a:lnTo>
                <a:lnTo>
                  <a:pt x="380257" y="2387600"/>
                </a:lnTo>
                <a:lnTo>
                  <a:pt x="346441" y="2362200"/>
                </a:lnTo>
                <a:lnTo>
                  <a:pt x="313182" y="2324100"/>
                </a:lnTo>
                <a:lnTo>
                  <a:pt x="280486" y="2273300"/>
                </a:lnTo>
                <a:lnTo>
                  <a:pt x="248364" y="2235200"/>
                </a:lnTo>
                <a:lnTo>
                  <a:pt x="213091" y="2184400"/>
                </a:lnTo>
                <a:lnTo>
                  <a:pt x="180925" y="2133600"/>
                </a:lnTo>
                <a:lnTo>
                  <a:pt x="151766" y="2082800"/>
                </a:lnTo>
                <a:lnTo>
                  <a:pt x="125515" y="2032000"/>
                </a:lnTo>
                <a:lnTo>
                  <a:pt x="102070" y="1981200"/>
                </a:lnTo>
                <a:lnTo>
                  <a:pt x="81332" y="1930400"/>
                </a:lnTo>
                <a:lnTo>
                  <a:pt x="63202" y="1879600"/>
                </a:lnTo>
                <a:lnTo>
                  <a:pt x="47578" y="1828800"/>
                </a:lnTo>
                <a:lnTo>
                  <a:pt x="34361" y="1778000"/>
                </a:lnTo>
                <a:lnTo>
                  <a:pt x="23450" y="1727200"/>
                </a:lnTo>
                <a:lnTo>
                  <a:pt x="14747" y="1663700"/>
                </a:lnTo>
                <a:lnTo>
                  <a:pt x="8150" y="1612900"/>
                </a:lnTo>
                <a:lnTo>
                  <a:pt x="3560" y="1562100"/>
                </a:lnTo>
                <a:lnTo>
                  <a:pt x="876" y="1511300"/>
                </a:lnTo>
                <a:lnTo>
                  <a:pt x="0" y="1460500"/>
                </a:lnTo>
                <a:lnTo>
                  <a:pt x="829" y="1409700"/>
                </a:lnTo>
                <a:lnTo>
                  <a:pt x="3265" y="1358900"/>
                </a:lnTo>
                <a:lnTo>
                  <a:pt x="7208" y="1308100"/>
                </a:lnTo>
                <a:lnTo>
                  <a:pt x="12557" y="1257300"/>
                </a:lnTo>
                <a:lnTo>
                  <a:pt x="19213" y="1206500"/>
                </a:lnTo>
                <a:lnTo>
                  <a:pt x="27075" y="1168400"/>
                </a:lnTo>
                <a:lnTo>
                  <a:pt x="36043" y="1117600"/>
                </a:lnTo>
                <a:lnTo>
                  <a:pt x="46017" y="1079500"/>
                </a:lnTo>
                <a:lnTo>
                  <a:pt x="56898" y="1028700"/>
                </a:lnTo>
                <a:lnTo>
                  <a:pt x="68585" y="990600"/>
                </a:lnTo>
                <a:lnTo>
                  <a:pt x="80978" y="952500"/>
                </a:lnTo>
                <a:lnTo>
                  <a:pt x="93978" y="901700"/>
                </a:lnTo>
                <a:lnTo>
                  <a:pt x="107483" y="863600"/>
                </a:lnTo>
                <a:lnTo>
                  <a:pt x="121394" y="838200"/>
                </a:lnTo>
                <a:lnTo>
                  <a:pt x="135612" y="800100"/>
                </a:lnTo>
                <a:lnTo>
                  <a:pt x="150035" y="762000"/>
                </a:lnTo>
                <a:lnTo>
                  <a:pt x="179100" y="711200"/>
                </a:lnTo>
                <a:lnTo>
                  <a:pt x="207788" y="660400"/>
                </a:lnTo>
                <a:lnTo>
                  <a:pt x="235299" y="609600"/>
                </a:lnTo>
                <a:lnTo>
                  <a:pt x="248364" y="596900"/>
                </a:lnTo>
                <a:lnTo>
                  <a:pt x="262621" y="571500"/>
                </a:lnTo>
                <a:lnTo>
                  <a:pt x="295674" y="533400"/>
                </a:lnTo>
                <a:lnTo>
                  <a:pt x="314445" y="508000"/>
                </a:lnTo>
                <a:lnTo>
                  <a:pt x="334694" y="482600"/>
                </a:lnTo>
                <a:lnTo>
                  <a:pt x="356409" y="457200"/>
                </a:lnTo>
                <a:lnTo>
                  <a:pt x="379576" y="431800"/>
                </a:lnTo>
                <a:lnTo>
                  <a:pt x="404182" y="406400"/>
                </a:lnTo>
                <a:lnTo>
                  <a:pt x="430215" y="368300"/>
                </a:lnTo>
                <a:lnTo>
                  <a:pt x="457662" y="342900"/>
                </a:lnTo>
                <a:lnTo>
                  <a:pt x="486508" y="304800"/>
                </a:lnTo>
                <a:lnTo>
                  <a:pt x="516743" y="266700"/>
                </a:lnTo>
                <a:lnTo>
                  <a:pt x="548351" y="228600"/>
                </a:lnTo>
                <a:lnTo>
                  <a:pt x="581321" y="203200"/>
                </a:lnTo>
                <a:lnTo>
                  <a:pt x="615640" y="165100"/>
                </a:lnTo>
                <a:lnTo>
                  <a:pt x="651293" y="127000"/>
                </a:lnTo>
                <a:lnTo>
                  <a:pt x="688269" y="88900"/>
                </a:lnTo>
                <a:lnTo>
                  <a:pt x="726554" y="50800"/>
                </a:lnTo>
                <a:lnTo>
                  <a:pt x="766136" y="12700"/>
                </a:lnTo>
                <a:lnTo>
                  <a:pt x="791680" y="0"/>
                </a:lnTo>
                <a:lnTo>
                  <a:pt x="847458" y="0"/>
                </a:lnTo>
                <a:lnTo>
                  <a:pt x="812422" y="25400"/>
                </a:lnTo>
                <a:lnTo>
                  <a:pt x="772220" y="63500"/>
                </a:lnTo>
                <a:lnTo>
                  <a:pt x="733343" y="101600"/>
                </a:lnTo>
                <a:lnTo>
                  <a:pt x="695807" y="139700"/>
                </a:lnTo>
                <a:lnTo>
                  <a:pt x="659625" y="177800"/>
                </a:lnTo>
                <a:lnTo>
                  <a:pt x="624812" y="203200"/>
                </a:lnTo>
                <a:lnTo>
                  <a:pt x="591380" y="241300"/>
                </a:lnTo>
                <a:lnTo>
                  <a:pt x="559344" y="279400"/>
                </a:lnTo>
                <a:lnTo>
                  <a:pt x="528718" y="317500"/>
                </a:lnTo>
                <a:lnTo>
                  <a:pt x="499516" y="342900"/>
                </a:lnTo>
                <a:lnTo>
                  <a:pt x="471751" y="381000"/>
                </a:lnTo>
                <a:lnTo>
                  <a:pt x="445437" y="406400"/>
                </a:lnTo>
                <a:lnTo>
                  <a:pt x="420589" y="444500"/>
                </a:lnTo>
                <a:lnTo>
                  <a:pt x="397220" y="469900"/>
                </a:lnTo>
                <a:lnTo>
                  <a:pt x="375344" y="495300"/>
                </a:lnTo>
                <a:lnTo>
                  <a:pt x="354975" y="520700"/>
                </a:lnTo>
                <a:lnTo>
                  <a:pt x="336127" y="546100"/>
                </a:lnTo>
                <a:lnTo>
                  <a:pt x="303048" y="584200"/>
                </a:lnTo>
                <a:lnTo>
                  <a:pt x="288845" y="609600"/>
                </a:lnTo>
                <a:lnTo>
                  <a:pt x="275864" y="622300"/>
                </a:lnTo>
                <a:lnTo>
                  <a:pt x="262373" y="647700"/>
                </a:lnTo>
                <a:lnTo>
                  <a:pt x="248477" y="673100"/>
                </a:lnTo>
                <a:lnTo>
                  <a:pt x="234284" y="698500"/>
                </a:lnTo>
                <a:lnTo>
                  <a:pt x="190966" y="774700"/>
                </a:lnTo>
                <a:lnTo>
                  <a:pt x="176633" y="812800"/>
                </a:lnTo>
                <a:lnTo>
                  <a:pt x="162529" y="850900"/>
                </a:lnTo>
                <a:lnTo>
                  <a:pt x="148759" y="889000"/>
                </a:lnTo>
                <a:lnTo>
                  <a:pt x="135429" y="927100"/>
                </a:lnTo>
                <a:lnTo>
                  <a:pt x="122644" y="965200"/>
                </a:lnTo>
                <a:lnTo>
                  <a:pt x="110510" y="1003300"/>
                </a:lnTo>
                <a:lnTo>
                  <a:pt x="99133" y="1041400"/>
                </a:lnTo>
                <a:lnTo>
                  <a:pt x="88617" y="1092200"/>
                </a:lnTo>
                <a:lnTo>
                  <a:pt x="79069" y="1143000"/>
                </a:lnTo>
                <a:lnTo>
                  <a:pt x="70594" y="1181100"/>
                </a:lnTo>
                <a:lnTo>
                  <a:pt x="63297" y="1231900"/>
                </a:lnTo>
                <a:lnTo>
                  <a:pt x="57284" y="1282700"/>
                </a:lnTo>
                <a:lnTo>
                  <a:pt x="52660" y="1333500"/>
                </a:lnTo>
                <a:lnTo>
                  <a:pt x="49531" y="1384300"/>
                </a:lnTo>
                <a:lnTo>
                  <a:pt x="48002" y="1435100"/>
                </a:lnTo>
                <a:lnTo>
                  <a:pt x="48179" y="1485900"/>
                </a:lnTo>
                <a:lnTo>
                  <a:pt x="50168" y="1536700"/>
                </a:lnTo>
                <a:lnTo>
                  <a:pt x="54073" y="1587500"/>
                </a:lnTo>
                <a:lnTo>
                  <a:pt x="60000" y="1638300"/>
                </a:lnTo>
                <a:lnTo>
                  <a:pt x="68056" y="1689100"/>
                </a:lnTo>
                <a:lnTo>
                  <a:pt x="78344" y="1739900"/>
                </a:lnTo>
                <a:lnTo>
                  <a:pt x="90972" y="1790700"/>
                </a:lnTo>
                <a:lnTo>
                  <a:pt x="106043" y="1854200"/>
                </a:lnTo>
                <a:lnTo>
                  <a:pt x="123664" y="1905000"/>
                </a:lnTo>
                <a:lnTo>
                  <a:pt x="143941" y="1955800"/>
                </a:lnTo>
                <a:lnTo>
                  <a:pt x="166978" y="2006600"/>
                </a:lnTo>
                <a:lnTo>
                  <a:pt x="192882" y="2057400"/>
                </a:lnTo>
                <a:lnTo>
                  <a:pt x="221757" y="2108200"/>
                </a:lnTo>
                <a:lnTo>
                  <a:pt x="253710" y="2159000"/>
                </a:lnTo>
                <a:lnTo>
                  <a:pt x="288845" y="2209800"/>
                </a:lnTo>
                <a:lnTo>
                  <a:pt x="320772" y="2247900"/>
                </a:lnTo>
                <a:lnTo>
                  <a:pt x="353280" y="2286000"/>
                </a:lnTo>
                <a:lnTo>
                  <a:pt x="386362" y="2324100"/>
                </a:lnTo>
                <a:lnTo>
                  <a:pt x="420009" y="2362200"/>
                </a:lnTo>
                <a:lnTo>
                  <a:pt x="454211" y="2400300"/>
                </a:lnTo>
                <a:lnTo>
                  <a:pt x="488960" y="2425700"/>
                </a:lnTo>
                <a:lnTo>
                  <a:pt x="524248" y="2451100"/>
                </a:lnTo>
                <a:lnTo>
                  <a:pt x="560064" y="2489200"/>
                </a:lnTo>
                <a:lnTo>
                  <a:pt x="633248" y="2540000"/>
                </a:lnTo>
                <a:lnTo>
                  <a:pt x="670599" y="2565400"/>
                </a:lnTo>
                <a:lnTo>
                  <a:pt x="708443" y="2578100"/>
                </a:lnTo>
                <a:lnTo>
                  <a:pt x="746772" y="2603500"/>
                </a:lnTo>
                <a:lnTo>
                  <a:pt x="785577" y="2616200"/>
                </a:lnTo>
                <a:lnTo>
                  <a:pt x="824849" y="2641600"/>
                </a:lnTo>
                <a:lnTo>
                  <a:pt x="986431" y="2692400"/>
                </a:lnTo>
                <a:lnTo>
                  <a:pt x="1027905" y="2692400"/>
                </a:lnTo>
                <a:lnTo>
                  <a:pt x="1069794" y="2705100"/>
                </a:lnTo>
                <a:lnTo>
                  <a:pt x="1112087" y="2705100"/>
                </a:lnTo>
                <a:lnTo>
                  <a:pt x="1154777" y="2717800"/>
                </a:lnTo>
                <a:lnTo>
                  <a:pt x="1611277" y="2717800"/>
                </a:lnTo>
                <a:lnTo>
                  <a:pt x="1564717" y="2730500"/>
                </a:lnTo>
                <a:close/>
              </a:path>
              <a:path w="3249294" h="2755900">
                <a:moveTo>
                  <a:pt x="1611277" y="2717800"/>
                </a:moveTo>
                <a:lnTo>
                  <a:pt x="1373860" y="2717800"/>
                </a:lnTo>
                <a:lnTo>
                  <a:pt x="1418741" y="2705100"/>
                </a:lnTo>
                <a:lnTo>
                  <a:pt x="1463957" y="2705100"/>
                </a:lnTo>
                <a:lnTo>
                  <a:pt x="1555355" y="2679700"/>
                </a:lnTo>
                <a:lnTo>
                  <a:pt x="1601520" y="2679700"/>
                </a:lnTo>
                <a:lnTo>
                  <a:pt x="1741772" y="2641600"/>
                </a:lnTo>
                <a:lnTo>
                  <a:pt x="1789079" y="2616200"/>
                </a:lnTo>
                <a:lnTo>
                  <a:pt x="1884474" y="2590800"/>
                </a:lnTo>
                <a:lnTo>
                  <a:pt x="1932544" y="2565400"/>
                </a:lnTo>
                <a:lnTo>
                  <a:pt x="1980851" y="2552700"/>
                </a:lnTo>
                <a:lnTo>
                  <a:pt x="2078140" y="2501900"/>
                </a:lnTo>
                <a:lnTo>
                  <a:pt x="2122275" y="2489200"/>
                </a:lnTo>
                <a:lnTo>
                  <a:pt x="2165285" y="2463800"/>
                </a:lnTo>
                <a:lnTo>
                  <a:pt x="2207185" y="2438400"/>
                </a:lnTo>
                <a:lnTo>
                  <a:pt x="2247992" y="2413000"/>
                </a:lnTo>
                <a:lnTo>
                  <a:pt x="2287719" y="2387600"/>
                </a:lnTo>
                <a:lnTo>
                  <a:pt x="2326382" y="2362200"/>
                </a:lnTo>
                <a:lnTo>
                  <a:pt x="2363996" y="2324100"/>
                </a:lnTo>
                <a:lnTo>
                  <a:pt x="2400576" y="2298700"/>
                </a:lnTo>
                <a:lnTo>
                  <a:pt x="2436138" y="2273300"/>
                </a:lnTo>
                <a:lnTo>
                  <a:pt x="2470697" y="2235200"/>
                </a:lnTo>
                <a:lnTo>
                  <a:pt x="2504267" y="2209800"/>
                </a:lnTo>
                <a:lnTo>
                  <a:pt x="2536864" y="2171700"/>
                </a:lnTo>
                <a:lnTo>
                  <a:pt x="2568504" y="2146300"/>
                </a:lnTo>
                <a:lnTo>
                  <a:pt x="2599200" y="2108200"/>
                </a:lnTo>
                <a:lnTo>
                  <a:pt x="2628970" y="2070100"/>
                </a:lnTo>
                <a:lnTo>
                  <a:pt x="2657827" y="2032000"/>
                </a:lnTo>
                <a:lnTo>
                  <a:pt x="2685786" y="1993900"/>
                </a:lnTo>
                <a:lnTo>
                  <a:pt x="2712864" y="1955800"/>
                </a:lnTo>
                <a:lnTo>
                  <a:pt x="2739075" y="1917700"/>
                </a:lnTo>
                <a:lnTo>
                  <a:pt x="2764434" y="1879600"/>
                </a:lnTo>
                <a:lnTo>
                  <a:pt x="2788957" y="1841500"/>
                </a:lnTo>
                <a:lnTo>
                  <a:pt x="2812658" y="1803400"/>
                </a:lnTo>
                <a:lnTo>
                  <a:pt x="2835553" y="1752600"/>
                </a:lnTo>
                <a:lnTo>
                  <a:pt x="2857657" y="1714500"/>
                </a:lnTo>
                <a:lnTo>
                  <a:pt x="2878986" y="1676400"/>
                </a:lnTo>
                <a:lnTo>
                  <a:pt x="2899553" y="1625600"/>
                </a:lnTo>
                <a:lnTo>
                  <a:pt x="2919375" y="1587500"/>
                </a:lnTo>
                <a:lnTo>
                  <a:pt x="2938467" y="1536700"/>
                </a:lnTo>
                <a:lnTo>
                  <a:pt x="2956844" y="1498600"/>
                </a:lnTo>
                <a:lnTo>
                  <a:pt x="2974520" y="1447800"/>
                </a:lnTo>
                <a:lnTo>
                  <a:pt x="2991512" y="1397000"/>
                </a:lnTo>
                <a:lnTo>
                  <a:pt x="3007834" y="1358900"/>
                </a:lnTo>
                <a:lnTo>
                  <a:pt x="3023501" y="1308100"/>
                </a:lnTo>
                <a:lnTo>
                  <a:pt x="3038530" y="1257300"/>
                </a:lnTo>
                <a:lnTo>
                  <a:pt x="3052934" y="1206500"/>
                </a:lnTo>
                <a:lnTo>
                  <a:pt x="3066729" y="1155700"/>
                </a:lnTo>
                <a:lnTo>
                  <a:pt x="3079930" y="1104900"/>
                </a:lnTo>
                <a:lnTo>
                  <a:pt x="3092552" y="1066800"/>
                </a:lnTo>
                <a:lnTo>
                  <a:pt x="3104611" y="1016000"/>
                </a:lnTo>
                <a:lnTo>
                  <a:pt x="3116122" y="965200"/>
                </a:lnTo>
                <a:lnTo>
                  <a:pt x="3127100" y="914400"/>
                </a:lnTo>
                <a:lnTo>
                  <a:pt x="3137559" y="863600"/>
                </a:lnTo>
                <a:lnTo>
                  <a:pt x="3147516" y="812800"/>
                </a:lnTo>
                <a:lnTo>
                  <a:pt x="3156985" y="762000"/>
                </a:lnTo>
                <a:lnTo>
                  <a:pt x="3165981" y="698500"/>
                </a:lnTo>
                <a:lnTo>
                  <a:pt x="3174521" y="647700"/>
                </a:lnTo>
                <a:lnTo>
                  <a:pt x="3182618" y="596900"/>
                </a:lnTo>
                <a:lnTo>
                  <a:pt x="3191436" y="533400"/>
                </a:lnTo>
                <a:lnTo>
                  <a:pt x="3197380" y="469900"/>
                </a:lnTo>
                <a:lnTo>
                  <a:pt x="3200553" y="406400"/>
                </a:lnTo>
                <a:lnTo>
                  <a:pt x="3201058" y="342900"/>
                </a:lnTo>
                <a:lnTo>
                  <a:pt x="3198997" y="292100"/>
                </a:lnTo>
                <a:lnTo>
                  <a:pt x="3194475" y="228600"/>
                </a:lnTo>
                <a:lnTo>
                  <a:pt x="3187593" y="177800"/>
                </a:lnTo>
                <a:lnTo>
                  <a:pt x="3178455" y="127000"/>
                </a:lnTo>
                <a:lnTo>
                  <a:pt x="3167163" y="76200"/>
                </a:lnTo>
                <a:lnTo>
                  <a:pt x="3153820" y="25400"/>
                </a:lnTo>
                <a:lnTo>
                  <a:pt x="3142433" y="0"/>
                </a:lnTo>
                <a:lnTo>
                  <a:pt x="3198470" y="0"/>
                </a:lnTo>
                <a:lnTo>
                  <a:pt x="3217152" y="63500"/>
                </a:lnTo>
                <a:lnTo>
                  <a:pt x="3227966" y="114300"/>
                </a:lnTo>
                <a:lnTo>
                  <a:pt x="3236657" y="165100"/>
                </a:lnTo>
                <a:lnTo>
                  <a:pt x="3243127" y="215900"/>
                </a:lnTo>
                <a:lnTo>
                  <a:pt x="3247278" y="266700"/>
                </a:lnTo>
                <a:lnTo>
                  <a:pt x="3249014" y="330200"/>
                </a:lnTo>
                <a:lnTo>
                  <a:pt x="3248236" y="393700"/>
                </a:lnTo>
                <a:lnTo>
                  <a:pt x="3244847" y="457200"/>
                </a:lnTo>
                <a:lnTo>
                  <a:pt x="3238750" y="520700"/>
                </a:lnTo>
                <a:lnTo>
                  <a:pt x="3229846" y="584200"/>
                </a:lnTo>
                <a:lnTo>
                  <a:pt x="3221835" y="635000"/>
                </a:lnTo>
                <a:lnTo>
                  <a:pt x="3213408" y="685800"/>
                </a:lnTo>
                <a:lnTo>
                  <a:pt x="3204549" y="736600"/>
                </a:lnTo>
                <a:lnTo>
                  <a:pt x="3195246" y="787400"/>
                </a:lnTo>
                <a:lnTo>
                  <a:pt x="3185484" y="838200"/>
                </a:lnTo>
                <a:lnTo>
                  <a:pt x="3175251" y="889000"/>
                </a:lnTo>
                <a:lnTo>
                  <a:pt x="3164531" y="939800"/>
                </a:lnTo>
                <a:lnTo>
                  <a:pt x="3153311" y="990600"/>
                </a:lnTo>
                <a:lnTo>
                  <a:pt x="3141577" y="1041400"/>
                </a:lnTo>
                <a:lnTo>
                  <a:pt x="3129315" y="1092200"/>
                </a:lnTo>
                <a:lnTo>
                  <a:pt x="3116512" y="1143000"/>
                </a:lnTo>
                <a:lnTo>
                  <a:pt x="3103153" y="1193800"/>
                </a:lnTo>
                <a:lnTo>
                  <a:pt x="3089225" y="1231900"/>
                </a:lnTo>
                <a:lnTo>
                  <a:pt x="3074713" y="1282700"/>
                </a:lnTo>
                <a:lnTo>
                  <a:pt x="3059605" y="1333500"/>
                </a:lnTo>
                <a:lnTo>
                  <a:pt x="3043885" y="1371600"/>
                </a:lnTo>
                <a:lnTo>
                  <a:pt x="3027541" y="1422400"/>
                </a:lnTo>
                <a:lnTo>
                  <a:pt x="3010558" y="1473200"/>
                </a:lnTo>
                <a:lnTo>
                  <a:pt x="2992923" y="1511300"/>
                </a:lnTo>
                <a:lnTo>
                  <a:pt x="2974621" y="1562100"/>
                </a:lnTo>
                <a:lnTo>
                  <a:pt x="2955638" y="1600200"/>
                </a:lnTo>
                <a:lnTo>
                  <a:pt x="2935962" y="1651000"/>
                </a:lnTo>
                <a:lnTo>
                  <a:pt x="2915577" y="1689100"/>
                </a:lnTo>
                <a:lnTo>
                  <a:pt x="2894471" y="1727200"/>
                </a:lnTo>
                <a:lnTo>
                  <a:pt x="2872629" y="1778000"/>
                </a:lnTo>
                <a:lnTo>
                  <a:pt x="2850037" y="1816100"/>
                </a:lnTo>
                <a:lnTo>
                  <a:pt x="2826682" y="1854200"/>
                </a:lnTo>
                <a:lnTo>
                  <a:pt x="2802549" y="1892300"/>
                </a:lnTo>
                <a:lnTo>
                  <a:pt x="2777625" y="1930400"/>
                </a:lnTo>
                <a:lnTo>
                  <a:pt x="2751896" y="1968500"/>
                </a:lnTo>
                <a:lnTo>
                  <a:pt x="2725348" y="2006600"/>
                </a:lnTo>
                <a:lnTo>
                  <a:pt x="2697968" y="2044700"/>
                </a:lnTo>
                <a:lnTo>
                  <a:pt x="2669740" y="2082800"/>
                </a:lnTo>
                <a:lnTo>
                  <a:pt x="2640652" y="2120900"/>
                </a:lnTo>
                <a:lnTo>
                  <a:pt x="2610690" y="2159000"/>
                </a:lnTo>
                <a:lnTo>
                  <a:pt x="2579839" y="2184400"/>
                </a:lnTo>
                <a:lnTo>
                  <a:pt x="2548086" y="2222500"/>
                </a:lnTo>
                <a:lnTo>
                  <a:pt x="2515417" y="2247900"/>
                </a:lnTo>
                <a:lnTo>
                  <a:pt x="2481818" y="2286000"/>
                </a:lnTo>
                <a:lnTo>
                  <a:pt x="2447275" y="2311400"/>
                </a:lnTo>
                <a:lnTo>
                  <a:pt x="2411775" y="2349500"/>
                </a:lnTo>
                <a:lnTo>
                  <a:pt x="2375303" y="2374900"/>
                </a:lnTo>
                <a:lnTo>
                  <a:pt x="2337846" y="2400300"/>
                </a:lnTo>
                <a:lnTo>
                  <a:pt x="2299390" y="2425700"/>
                </a:lnTo>
                <a:lnTo>
                  <a:pt x="2259920" y="2451100"/>
                </a:lnTo>
                <a:lnTo>
                  <a:pt x="2219424" y="2476500"/>
                </a:lnTo>
                <a:lnTo>
                  <a:pt x="2177886" y="2501900"/>
                </a:lnTo>
                <a:lnTo>
                  <a:pt x="2135294" y="2527300"/>
                </a:lnTo>
                <a:lnTo>
                  <a:pt x="2091634" y="2540000"/>
                </a:lnTo>
                <a:lnTo>
                  <a:pt x="1993619" y="2590800"/>
                </a:lnTo>
                <a:lnTo>
                  <a:pt x="1944946" y="2603500"/>
                </a:lnTo>
                <a:lnTo>
                  <a:pt x="1896508" y="2628900"/>
                </a:lnTo>
                <a:lnTo>
                  <a:pt x="1848313" y="2641600"/>
                </a:lnTo>
                <a:lnTo>
                  <a:pt x="1800369" y="2667000"/>
                </a:lnTo>
                <a:lnTo>
                  <a:pt x="1611277" y="2717800"/>
                </a:lnTo>
                <a:close/>
              </a:path>
              <a:path w="3249294" h="2755900">
                <a:moveTo>
                  <a:pt x="1426884" y="2755900"/>
                </a:moveTo>
                <a:lnTo>
                  <a:pt x="1074360" y="2755900"/>
                </a:lnTo>
                <a:lnTo>
                  <a:pt x="990012" y="2730500"/>
                </a:lnTo>
                <a:lnTo>
                  <a:pt x="1518459" y="2730500"/>
                </a:lnTo>
                <a:lnTo>
                  <a:pt x="1426884" y="2755900"/>
                </a:lnTo>
                <a:close/>
              </a:path>
            </a:pathLst>
          </a:custGeom>
          <a:solidFill>
            <a:srgbClr val="90612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12916" y="2887514"/>
            <a:ext cx="8086724" cy="451484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02889" y="472470"/>
            <a:ext cx="8753475" cy="89408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819"/>
              </a:spcBef>
            </a:pPr>
            <a:r>
              <a:rPr sz="3900" spc="-145" dirty="0">
                <a:solidFill>
                  <a:srgbClr val="57452B"/>
                </a:solidFill>
                <a:latin typeface="Verdana"/>
                <a:cs typeface="Verdana"/>
              </a:rPr>
              <a:t>П</a:t>
            </a:r>
            <a:r>
              <a:rPr sz="3900" spc="-35" dirty="0">
                <a:solidFill>
                  <a:srgbClr val="57452B"/>
                </a:solidFill>
                <a:latin typeface="Verdana"/>
                <a:cs typeface="Verdana"/>
              </a:rPr>
              <a:t>р</a:t>
            </a:r>
            <a:r>
              <a:rPr sz="3900" spc="-2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3900" spc="-140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3900" spc="-185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3900" spc="40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3900" spc="-185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3900" spc="-140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3900" spc="-6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3900" spc="-50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340" dirty="0">
                <a:solidFill>
                  <a:srgbClr val="57452B"/>
                </a:solidFill>
                <a:latin typeface="Verdana"/>
                <a:cs typeface="Verdana"/>
              </a:rPr>
              <a:t>6</a:t>
            </a:r>
            <a:r>
              <a:rPr sz="3900" spc="-50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40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3900" spc="-185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3900" spc="40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3900" spc="-50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40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3900" spc="-6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3900" spc="-135" dirty="0">
                <a:solidFill>
                  <a:srgbClr val="57452B"/>
                </a:solidFill>
                <a:latin typeface="Verdana"/>
                <a:cs typeface="Verdana"/>
              </a:rPr>
              <a:t>ц</a:t>
            </a:r>
            <a:r>
              <a:rPr sz="3900" spc="-185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3900" spc="-60" dirty="0">
                <a:solidFill>
                  <a:srgbClr val="57452B"/>
                </a:solidFill>
                <a:latin typeface="Verdana"/>
                <a:cs typeface="Verdana"/>
              </a:rPr>
              <a:t>й</a:t>
            </a:r>
            <a:r>
              <a:rPr sz="3900" spc="-110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3900" spc="-175" dirty="0">
                <a:solidFill>
                  <a:srgbClr val="57452B"/>
                </a:solidFill>
                <a:latin typeface="Verdana"/>
                <a:cs typeface="Verdana"/>
              </a:rPr>
              <a:t>к</a:t>
            </a:r>
            <a:r>
              <a:rPr sz="3900" spc="-2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3900" spc="-60" dirty="0">
                <a:solidFill>
                  <a:srgbClr val="57452B"/>
                </a:solidFill>
                <a:latin typeface="Verdana"/>
                <a:cs typeface="Verdana"/>
              </a:rPr>
              <a:t>й</a:t>
            </a:r>
            <a:r>
              <a:rPr sz="3900" spc="-50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204" dirty="0">
                <a:solidFill>
                  <a:srgbClr val="57452B"/>
                </a:solidFill>
                <a:latin typeface="Verdana"/>
                <a:cs typeface="Verdana"/>
              </a:rPr>
              <a:t>ж</a:t>
            </a:r>
            <a:r>
              <a:rPr sz="3900" spc="-70" dirty="0">
                <a:solidFill>
                  <a:srgbClr val="57452B"/>
                </a:solidFill>
                <a:latin typeface="Verdana"/>
                <a:cs typeface="Verdana"/>
              </a:rPr>
              <a:t>из</a:t>
            </a:r>
            <a:r>
              <a:rPr sz="3900" spc="-60" dirty="0">
                <a:solidFill>
                  <a:srgbClr val="57452B"/>
                </a:solidFill>
                <a:latin typeface="Verdana"/>
                <a:cs typeface="Verdana"/>
              </a:rPr>
              <a:t>н</a:t>
            </a:r>
            <a:r>
              <a:rPr sz="3900" spc="-215" dirty="0">
                <a:solidFill>
                  <a:srgbClr val="57452B"/>
                </a:solidFill>
                <a:latin typeface="Verdana"/>
                <a:cs typeface="Verdana"/>
              </a:rPr>
              <a:t>и.</a:t>
            </a:r>
            <a:endParaRPr sz="3900">
              <a:latin typeface="Verdana"/>
              <a:cs typeface="Verdana"/>
            </a:endParaRPr>
          </a:p>
          <a:p>
            <a:pPr marL="513080" marR="12065" indent="-501015" algn="just">
              <a:lnSpc>
                <a:spcPct val="115399"/>
              </a:lnSpc>
            </a:pPr>
            <a:r>
              <a:rPr sz="3900" spc="-135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r>
              <a:rPr sz="3900" spc="-13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95" dirty="0">
                <a:solidFill>
                  <a:srgbClr val="57452B"/>
                </a:solidFill>
                <a:latin typeface="Verdana"/>
                <a:cs typeface="Verdana"/>
              </a:rPr>
              <a:t>июне</a:t>
            </a:r>
            <a:r>
              <a:rPr sz="3900" spc="-9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340" dirty="0">
                <a:solidFill>
                  <a:srgbClr val="57452B"/>
                </a:solidFill>
                <a:latin typeface="Verdana"/>
                <a:cs typeface="Verdana"/>
              </a:rPr>
              <a:t>1817</a:t>
            </a:r>
            <a:r>
              <a:rPr sz="3900" spc="-33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220" dirty="0">
                <a:solidFill>
                  <a:srgbClr val="57452B"/>
                </a:solidFill>
                <a:latin typeface="Verdana"/>
                <a:cs typeface="Verdana"/>
              </a:rPr>
              <a:t>г.</a:t>
            </a:r>
            <a:r>
              <a:rPr sz="3900" spc="-21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80" dirty="0">
                <a:solidFill>
                  <a:srgbClr val="57452B"/>
                </a:solidFill>
                <a:latin typeface="Verdana"/>
                <a:cs typeface="Verdana"/>
              </a:rPr>
              <a:t>состоялся </a:t>
            </a:r>
            <a:r>
              <a:rPr sz="3900" spc="-7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30" dirty="0">
                <a:solidFill>
                  <a:srgbClr val="57452B"/>
                </a:solidFill>
                <a:latin typeface="Verdana"/>
                <a:cs typeface="Verdana"/>
              </a:rPr>
              <a:t>выпускной</a:t>
            </a:r>
            <a:r>
              <a:rPr sz="3900" spc="7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65" dirty="0">
                <a:solidFill>
                  <a:srgbClr val="57452B"/>
                </a:solidFill>
                <a:latin typeface="Verdana"/>
                <a:cs typeface="Verdana"/>
              </a:rPr>
              <a:t>акт,</a:t>
            </a:r>
            <a:r>
              <a:rPr sz="3900" spc="14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35" dirty="0">
                <a:solidFill>
                  <a:srgbClr val="57452B"/>
                </a:solidFill>
                <a:latin typeface="Verdana"/>
                <a:cs typeface="Verdana"/>
              </a:rPr>
              <a:t>где</a:t>
            </a:r>
            <a:r>
              <a:rPr sz="3900" spc="8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05" dirty="0">
                <a:solidFill>
                  <a:srgbClr val="57452B"/>
                </a:solidFill>
                <a:latin typeface="Verdana"/>
                <a:cs typeface="Verdana"/>
              </a:rPr>
              <a:t>мальчики</a:t>
            </a:r>
            <a:endParaRPr sz="3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720"/>
              </a:spcBef>
            </a:pPr>
            <a:r>
              <a:rPr sz="3900" spc="-95" dirty="0">
                <a:solidFill>
                  <a:srgbClr val="57452B"/>
                </a:solidFill>
                <a:latin typeface="Verdana"/>
                <a:cs typeface="Verdana"/>
              </a:rPr>
              <a:t>п</a:t>
            </a:r>
            <a:r>
              <a:rPr sz="3900" spc="-2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3900" spc="-140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3900" spc="-315" dirty="0">
                <a:solidFill>
                  <a:srgbClr val="57452B"/>
                </a:solidFill>
                <a:latin typeface="Verdana"/>
                <a:cs typeface="Verdana"/>
              </a:rPr>
              <a:t>у</a:t>
            </a:r>
            <a:r>
              <a:rPr sz="3900" spc="-160" dirty="0">
                <a:solidFill>
                  <a:srgbClr val="57452B"/>
                </a:solidFill>
                <a:latin typeface="Verdana"/>
                <a:cs typeface="Verdana"/>
              </a:rPr>
              <a:t>ч</a:t>
            </a:r>
            <a:r>
              <a:rPr sz="3900" spc="-6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3900" spc="-140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3900" spc="-6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3900" spc="-50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65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3900" spc="40" dirty="0">
                <a:solidFill>
                  <a:srgbClr val="57452B"/>
                </a:solidFill>
                <a:latin typeface="Verdana"/>
                <a:cs typeface="Verdana"/>
              </a:rPr>
              <a:t>тт</a:t>
            </a:r>
            <a:r>
              <a:rPr sz="3900" spc="-185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3900" spc="-110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3900" spc="40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3900" spc="-165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3900" spc="40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3900" spc="-210" dirty="0">
                <a:solidFill>
                  <a:srgbClr val="57452B"/>
                </a:solidFill>
                <a:latin typeface="Verdana"/>
                <a:cs typeface="Verdana"/>
              </a:rPr>
              <a:t>ы</a:t>
            </a:r>
            <a:r>
              <a:rPr sz="3900" spc="-50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10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3900" spc="-50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2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3900" spc="40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3900" spc="15" dirty="0">
                <a:solidFill>
                  <a:srgbClr val="57452B"/>
                </a:solidFill>
                <a:latin typeface="Verdana"/>
                <a:cs typeface="Verdana"/>
              </a:rPr>
              <a:t>м</a:t>
            </a:r>
            <a:r>
              <a:rPr sz="3900" spc="-185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3900" spc="40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3900" spc="-175" dirty="0">
                <a:solidFill>
                  <a:srgbClr val="57452B"/>
                </a:solidFill>
                <a:latin typeface="Verdana"/>
                <a:cs typeface="Verdana"/>
              </a:rPr>
              <a:t>к</a:t>
            </a:r>
            <a:r>
              <a:rPr sz="3900" spc="-165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3900" spc="15" dirty="0">
                <a:solidFill>
                  <a:srgbClr val="57452B"/>
                </a:solidFill>
                <a:latin typeface="Verdana"/>
                <a:cs typeface="Verdana"/>
              </a:rPr>
              <a:t>м</a:t>
            </a:r>
            <a:r>
              <a:rPr sz="3900" spc="-215" dirty="0">
                <a:solidFill>
                  <a:srgbClr val="57452B"/>
                </a:solidFill>
                <a:latin typeface="Verdana"/>
                <a:cs typeface="Verdana"/>
              </a:rPr>
              <a:t>и.</a:t>
            </a:r>
            <a:endParaRPr sz="3900">
              <a:latin typeface="Verdana"/>
              <a:cs typeface="Verdana"/>
            </a:endParaRPr>
          </a:p>
          <a:p>
            <a:pPr marL="12700" marR="5080" algn="just">
              <a:lnSpc>
                <a:spcPct val="115399"/>
              </a:lnSpc>
            </a:pPr>
            <a:r>
              <a:rPr sz="3900" spc="-325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3900" spc="-32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95" dirty="0">
                <a:solidFill>
                  <a:srgbClr val="57452B"/>
                </a:solidFill>
                <a:latin typeface="Verdana"/>
                <a:cs typeface="Verdana"/>
              </a:rPr>
              <a:t>ещё</a:t>
            </a:r>
            <a:r>
              <a:rPr sz="3900" spc="-19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45" dirty="0">
                <a:solidFill>
                  <a:srgbClr val="57452B"/>
                </a:solidFill>
                <a:latin typeface="Verdana"/>
                <a:cs typeface="Verdana"/>
              </a:rPr>
              <a:t>каждому</a:t>
            </a:r>
            <a:r>
              <a:rPr sz="3900" spc="-14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00" dirty="0">
                <a:solidFill>
                  <a:srgbClr val="57452B"/>
                </a:solidFill>
                <a:latin typeface="Verdana"/>
                <a:cs typeface="Verdana"/>
              </a:rPr>
              <a:t>достался </a:t>
            </a:r>
            <a:r>
              <a:rPr sz="3900" spc="-136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20" dirty="0">
                <a:solidFill>
                  <a:srgbClr val="57452B"/>
                </a:solidFill>
                <a:latin typeface="Verdana"/>
                <a:cs typeface="Verdana"/>
              </a:rPr>
              <a:t>удивительный</a:t>
            </a:r>
            <a:r>
              <a:rPr sz="3900" spc="-114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95" dirty="0">
                <a:solidFill>
                  <a:srgbClr val="57452B"/>
                </a:solidFill>
                <a:latin typeface="Verdana"/>
                <a:cs typeface="Verdana"/>
              </a:rPr>
              <a:t>подарок</a:t>
            </a:r>
            <a:r>
              <a:rPr sz="3900" spc="-9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10" dirty="0">
                <a:solidFill>
                  <a:srgbClr val="57452B"/>
                </a:solidFill>
                <a:latin typeface="Verdana"/>
                <a:cs typeface="Verdana"/>
              </a:rPr>
              <a:t>от </a:t>
            </a:r>
            <a:r>
              <a:rPr sz="3900" spc="-136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85" dirty="0">
                <a:solidFill>
                  <a:srgbClr val="57452B"/>
                </a:solidFill>
                <a:latin typeface="Verdana"/>
                <a:cs typeface="Verdana"/>
              </a:rPr>
              <a:t>директора</a:t>
            </a:r>
            <a:r>
              <a:rPr sz="3900" spc="-8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30" dirty="0">
                <a:solidFill>
                  <a:srgbClr val="57452B"/>
                </a:solidFill>
                <a:latin typeface="Verdana"/>
                <a:cs typeface="Verdana"/>
              </a:rPr>
              <a:t>Лицея</a:t>
            </a:r>
            <a:r>
              <a:rPr sz="3900" spc="-12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95" dirty="0">
                <a:solidFill>
                  <a:srgbClr val="57452B"/>
                </a:solidFill>
                <a:latin typeface="Verdana"/>
                <a:cs typeface="Verdana"/>
              </a:rPr>
              <a:t>Егора </a:t>
            </a:r>
            <a:r>
              <a:rPr sz="3900" spc="-9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14" dirty="0">
                <a:solidFill>
                  <a:srgbClr val="57452B"/>
                </a:solidFill>
                <a:latin typeface="Verdana"/>
                <a:cs typeface="Verdana"/>
              </a:rPr>
              <a:t>Энгельгардта</a:t>
            </a:r>
            <a:r>
              <a:rPr sz="3900" spc="-11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434" dirty="0">
                <a:solidFill>
                  <a:srgbClr val="57452B"/>
                </a:solidFill>
                <a:latin typeface="Verdana"/>
                <a:cs typeface="Verdana"/>
              </a:rPr>
              <a:t>-</a:t>
            </a:r>
            <a:r>
              <a:rPr sz="3900" spc="-43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00" dirty="0">
                <a:solidFill>
                  <a:srgbClr val="57452B"/>
                </a:solidFill>
                <a:latin typeface="Verdana"/>
                <a:cs typeface="Verdana"/>
              </a:rPr>
              <a:t>кольцо</a:t>
            </a:r>
            <a:r>
              <a:rPr sz="3900" spc="-9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10" dirty="0">
                <a:solidFill>
                  <a:srgbClr val="57452B"/>
                </a:solidFill>
                <a:latin typeface="Verdana"/>
                <a:cs typeface="Verdana"/>
              </a:rPr>
              <a:t>с </a:t>
            </a:r>
            <a:r>
              <a:rPr sz="3900" spc="-10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90" dirty="0">
                <a:solidFill>
                  <a:srgbClr val="57452B"/>
                </a:solidFill>
                <a:latin typeface="Verdana"/>
                <a:cs typeface="Verdana"/>
              </a:rPr>
              <a:t>изображением </a:t>
            </a:r>
            <a:r>
              <a:rPr sz="3900" spc="-220" dirty="0">
                <a:solidFill>
                  <a:srgbClr val="57452B"/>
                </a:solidFill>
                <a:latin typeface="Verdana"/>
                <a:cs typeface="Verdana"/>
              </a:rPr>
              <a:t>рук, </a:t>
            </a:r>
            <a:r>
              <a:rPr sz="3900" spc="-135" dirty="0">
                <a:solidFill>
                  <a:srgbClr val="57452B"/>
                </a:solidFill>
                <a:latin typeface="Verdana"/>
                <a:cs typeface="Verdana"/>
              </a:rPr>
              <a:t>соединённых </a:t>
            </a:r>
            <a:r>
              <a:rPr sz="3900" spc="-125" dirty="0">
                <a:solidFill>
                  <a:srgbClr val="57452B"/>
                </a:solidFill>
                <a:latin typeface="Verdana"/>
                <a:cs typeface="Verdana"/>
              </a:rPr>
              <a:t>в </a:t>
            </a:r>
            <a:r>
              <a:rPr sz="3900" spc="-12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55" dirty="0">
                <a:solidFill>
                  <a:srgbClr val="57452B"/>
                </a:solidFill>
                <a:latin typeface="Verdana"/>
                <a:cs typeface="Verdana"/>
              </a:rPr>
              <a:t>дружеское</a:t>
            </a:r>
            <a:r>
              <a:rPr sz="3900" spc="106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35" dirty="0">
                <a:solidFill>
                  <a:srgbClr val="57452B"/>
                </a:solidFill>
                <a:latin typeface="Verdana"/>
                <a:cs typeface="Verdana"/>
              </a:rPr>
              <a:t>рукопожатие.</a:t>
            </a:r>
            <a:r>
              <a:rPr sz="3900" spc="-13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95" dirty="0">
                <a:solidFill>
                  <a:srgbClr val="57452B"/>
                </a:solidFill>
                <a:latin typeface="Verdana"/>
                <a:cs typeface="Verdana"/>
              </a:rPr>
              <a:t>Эти </a:t>
            </a:r>
            <a:r>
              <a:rPr sz="3900" spc="-136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25" dirty="0">
                <a:solidFill>
                  <a:srgbClr val="57452B"/>
                </a:solidFill>
                <a:latin typeface="Verdana"/>
                <a:cs typeface="Verdana"/>
              </a:rPr>
              <a:t>кольца </a:t>
            </a:r>
            <a:r>
              <a:rPr sz="3900" spc="-114" dirty="0">
                <a:solidFill>
                  <a:srgbClr val="57452B"/>
                </a:solidFill>
                <a:latin typeface="Verdana"/>
                <a:cs typeface="Verdana"/>
              </a:rPr>
              <a:t>были </a:t>
            </a:r>
            <a:r>
              <a:rPr sz="3900" spc="-145" dirty="0">
                <a:solidFill>
                  <a:srgbClr val="57452B"/>
                </a:solidFill>
                <a:latin typeface="Verdana"/>
                <a:cs typeface="Verdana"/>
              </a:rPr>
              <a:t>сделаны </a:t>
            </a:r>
            <a:r>
              <a:rPr sz="3900" spc="-70" dirty="0">
                <a:solidFill>
                  <a:srgbClr val="57452B"/>
                </a:solidFill>
                <a:latin typeface="Verdana"/>
                <a:cs typeface="Verdana"/>
              </a:rPr>
              <a:t>из </a:t>
            </a:r>
            <a:r>
              <a:rPr sz="3900" spc="-135" dirty="0">
                <a:solidFill>
                  <a:srgbClr val="57452B"/>
                </a:solidFill>
                <a:latin typeface="Verdana"/>
                <a:cs typeface="Verdana"/>
              </a:rPr>
              <a:t>колокола, </a:t>
            </a:r>
            <a:r>
              <a:rPr sz="3900" spc="-136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75" dirty="0">
                <a:solidFill>
                  <a:srgbClr val="57452B"/>
                </a:solidFill>
                <a:latin typeface="Verdana"/>
                <a:cs typeface="Verdana"/>
              </a:rPr>
              <a:t>к</a:t>
            </a:r>
            <a:r>
              <a:rPr sz="3900" spc="-2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3900" spc="40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3900" spc="-2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3900" spc="-35" dirty="0">
                <a:solidFill>
                  <a:srgbClr val="57452B"/>
                </a:solidFill>
                <a:latin typeface="Verdana"/>
                <a:cs typeface="Verdana"/>
              </a:rPr>
              <a:t>р</a:t>
            </a:r>
            <a:r>
              <a:rPr sz="3900" spc="-210" dirty="0">
                <a:solidFill>
                  <a:srgbClr val="57452B"/>
                </a:solidFill>
                <a:latin typeface="Verdana"/>
                <a:cs typeface="Verdana"/>
              </a:rPr>
              <a:t>ы</a:t>
            </a:r>
            <a:r>
              <a:rPr sz="3900" spc="-60" dirty="0">
                <a:solidFill>
                  <a:srgbClr val="57452B"/>
                </a:solidFill>
                <a:latin typeface="Verdana"/>
                <a:cs typeface="Verdana"/>
              </a:rPr>
              <a:t>й</a:t>
            </a:r>
            <a:r>
              <a:rPr sz="3900" spc="-22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45" dirty="0">
                <a:solidFill>
                  <a:srgbClr val="57452B"/>
                </a:solidFill>
                <a:latin typeface="Verdana"/>
                <a:cs typeface="Verdana"/>
              </a:rPr>
              <a:t>б</a:t>
            </a:r>
            <a:r>
              <a:rPr sz="3900" spc="-315" dirty="0">
                <a:solidFill>
                  <a:srgbClr val="57452B"/>
                </a:solidFill>
                <a:latin typeface="Verdana"/>
                <a:cs typeface="Verdana"/>
              </a:rPr>
              <a:t>у</a:t>
            </a:r>
            <a:r>
              <a:rPr sz="3900" spc="-145" dirty="0">
                <a:solidFill>
                  <a:srgbClr val="57452B"/>
                </a:solidFill>
                <a:latin typeface="Verdana"/>
                <a:cs typeface="Verdana"/>
              </a:rPr>
              <a:t>д</a:t>
            </a:r>
            <a:r>
              <a:rPr sz="3900" spc="-6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3900" spc="-140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3900" spc="-22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40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3900" spc="-6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3900" spc="-135" dirty="0">
                <a:solidFill>
                  <a:srgbClr val="57452B"/>
                </a:solidFill>
                <a:latin typeface="Verdana"/>
                <a:cs typeface="Verdana"/>
              </a:rPr>
              <a:t>ц</a:t>
            </a:r>
            <a:r>
              <a:rPr sz="3900" spc="-185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3900" spc="-6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3900" spc="-110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3900" spc="40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3900" spc="-2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3900" spc="-125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r>
              <a:rPr sz="3900" spc="-22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20" dirty="0">
                <a:solidFill>
                  <a:srgbClr val="57452B"/>
                </a:solidFill>
                <a:latin typeface="Verdana"/>
                <a:cs typeface="Verdana"/>
              </a:rPr>
              <a:t>вс</a:t>
            </a:r>
            <a:r>
              <a:rPr sz="3900" spc="-185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3900" spc="-22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340" dirty="0">
                <a:solidFill>
                  <a:srgbClr val="57452B"/>
                </a:solidFill>
                <a:latin typeface="Verdana"/>
                <a:cs typeface="Verdana"/>
              </a:rPr>
              <a:t>6</a:t>
            </a:r>
            <a:r>
              <a:rPr sz="3900" spc="-22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3900" spc="-140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3900" spc="-185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3900" spc="30" dirty="0">
                <a:solidFill>
                  <a:srgbClr val="57452B"/>
                </a:solidFill>
                <a:latin typeface="Verdana"/>
                <a:cs typeface="Verdana"/>
              </a:rPr>
              <a:t>т  </a:t>
            </a:r>
            <a:r>
              <a:rPr sz="3900" spc="-150" dirty="0">
                <a:solidFill>
                  <a:srgbClr val="57452B"/>
                </a:solidFill>
                <a:latin typeface="Verdana"/>
                <a:cs typeface="Verdana"/>
              </a:rPr>
              <a:t>обучения.</a:t>
            </a:r>
            <a:endParaRPr sz="3900">
              <a:latin typeface="Verdana"/>
              <a:cs typeface="Verdan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0"/>
            <a:ext cx="3765550" cy="1009015"/>
          </a:xfrm>
          <a:custGeom>
            <a:avLst/>
            <a:gdLst/>
            <a:ahLst/>
            <a:cxnLst/>
            <a:rect l="l" t="t" r="r" b="b"/>
            <a:pathLst>
              <a:path w="3765550" h="1009015">
                <a:moveTo>
                  <a:pt x="0" y="1008408"/>
                </a:moveTo>
                <a:lnTo>
                  <a:pt x="0" y="0"/>
                </a:lnTo>
                <a:lnTo>
                  <a:pt x="3765249" y="0"/>
                </a:lnTo>
                <a:lnTo>
                  <a:pt x="3748293" y="59341"/>
                </a:lnTo>
                <a:lnTo>
                  <a:pt x="3727481" y="119475"/>
                </a:lnTo>
                <a:lnTo>
                  <a:pt x="3702571" y="175920"/>
                </a:lnTo>
                <a:lnTo>
                  <a:pt x="3673983" y="228788"/>
                </a:lnTo>
                <a:lnTo>
                  <a:pt x="3642139" y="278193"/>
                </a:lnTo>
                <a:lnTo>
                  <a:pt x="3607459" y="324245"/>
                </a:lnTo>
                <a:lnTo>
                  <a:pt x="3570365" y="367058"/>
                </a:lnTo>
                <a:lnTo>
                  <a:pt x="3531278" y="406742"/>
                </a:lnTo>
                <a:lnTo>
                  <a:pt x="3490619" y="443411"/>
                </a:lnTo>
                <a:lnTo>
                  <a:pt x="3448809" y="477175"/>
                </a:lnTo>
                <a:lnTo>
                  <a:pt x="3406269" y="508148"/>
                </a:lnTo>
                <a:lnTo>
                  <a:pt x="3363420" y="536442"/>
                </a:lnTo>
                <a:lnTo>
                  <a:pt x="3320683" y="562168"/>
                </a:lnTo>
                <a:lnTo>
                  <a:pt x="3278480" y="585439"/>
                </a:lnTo>
                <a:lnTo>
                  <a:pt x="3237231" y="606367"/>
                </a:lnTo>
                <a:lnTo>
                  <a:pt x="3197358" y="625063"/>
                </a:lnTo>
                <a:lnTo>
                  <a:pt x="3159282" y="641640"/>
                </a:lnTo>
                <a:lnTo>
                  <a:pt x="3123423" y="656210"/>
                </a:lnTo>
                <a:lnTo>
                  <a:pt x="3060043" y="679778"/>
                </a:lnTo>
                <a:lnTo>
                  <a:pt x="2992134" y="702880"/>
                </a:lnTo>
                <a:lnTo>
                  <a:pt x="2978425" y="707762"/>
                </a:lnTo>
                <a:lnTo>
                  <a:pt x="2927056" y="721923"/>
                </a:lnTo>
                <a:lnTo>
                  <a:pt x="2866304" y="735947"/>
                </a:lnTo>
                <a:lnTo>
                  <a:pt x="2829013" y="744106"/>
                </a:lnTo>
                <a:lnTo>
                  <a:pt x="2787573" y="752928"/>
                </a:lnTo>
                <a:lnTo>
                  <a:pt x="2742330" y="762338"/>
                </a:lnTo>
                <a:lnTo>
                  <a:pt x="2693628" y="772258"/>
                </a:lnTo>
                <a:lnTo>
                  <a:pt x="2641815" y="782613"/>
                </a:lnTo>
                <a:lnTo>
                  <a:pt x="2587234" y="793327"/>
                </a:lnTo>
                <a:lnTo>
                  <a:pt x="2530233" y="804325"/>
                </a:lnTo>
                <a:lnTo>
                  <a:pt x="2471155" y="815529"/>
                </a:lnTo>
                <a:lnTo>
                  <a:pt x="2410348" y="826863"/>
                </a:lnTo>
                <a:lnTo>
                  <a:pt x="2348156" y="838253"/>
                </a:lnTo>
                <a:lnTo>
                  <a:pt x="2284926" y="849621"/>
                </a:lnTo>
                <a:lnTo>
                  <a:pt x="2221002" y="860892"/>
                </a:lnTo>
                <a:lnTo>
                  <a:pt x="2156731" y="871989"/>
                </a:lnTo>
                <a:lnTo>
                  <a:pt x="2092458" y="882837"/>
                </a:lnTo>
                <a:lnTo>
                  <a:pt x="2028528" y="893359"/>
                </a:lnTo>
                <a:lnTo>
                  <a:pt x="1965288" y="903480"/>
                </a:lnTo>
                <a:lnTo>
                  <a:pt x="1903082" y="913123"/>
                </a:lnTo>
                <a:lnTo>
                  <a:pt x="1842257" y="922212"/>
                </a:lnTo>
                <a:lnTo>
                  <a:pt x="1783158" y="930671"/>
                </a:lnTo>
                <a:lnTo>
                  <a:pt x="1726130" y="938425"/>
                </a:lnTo>
                <a:lnTo>
                  <a:pt x="1671519" y="945396"/>
                </a:lnTo>
                <a:lnTo>
                  <a:pt x="1619672" y="951510"/>
                </a:lnTo>
                <a:lnTo>
                  <a:pt x="1570932" y="956689"/>
                </a:lnTo>
                <a:lnTo>
                  <a:pt x="1525647" y="960859"/>
                </a:lnTo>
                <a:lnTo>
                  <a:pt x="1484161" y="963942"/>
                </a:lnTo>
                <a:lnTo>
                  <a:pt x="1257735" y="972963"/>
                </a:lnTo>
                <a:lnTo>
                  <a:pt x="1160201" y="976553"/>
                </a:lnTo>
                <a:lnTo>
                  <a:pt x="1107645" y="978454"/>
                </a:lnTo>
                <a:lnTo>
                  <a:pt x="1052865" y="980408"/>
                </a:lnTo>
                <a:lnTo>
                  <a:pt x="996086" y="982400"/>
                </a:lnTo>
                <a:lnTo>
                  <a:pt x="937534" y="984418"/>
                </a:lnTo>
                <a:lnTo>
                  <a:pt x="877435" y="986447"/>
                </a:lnTo>
                <a:lnTo>
                  <a:pt x="816015" y="988474"/>
                </a:lnTo>
                <a:lnTo>
                  <a:pt x="753501" y="990485"/>
                </a:lnTo>
                <a:lnTo>
                  <a:pt x="690117" y="992466"/>
                </a:lnTo>
                <a:lnTo>
                  <a:pt x="626091" y="994404"/>
                </a:lnTo>
                <a:lnTo>
                  <a:pt x="561648" y="996286"/>
                </a:lnTo>
                <a:lnTo>
                  <a:pt x="497014" y="998097"/>
                </a:lnTo>
                <a:lnTo>
                  <a:pt x="432414" y="999824"/>
                </a:lnTo>
                <a:lnTo>
                  <a:pt x="368076" y="1001453"/>
                </a:lnTo>
                <a:lnTo>
                  <a:pt x="304225" y="1002970"/>
                </a:lnTo>
                <a:lnTo>
                  <a:pt x="241086" y="1004362"/>
                </a:lnTo>
                <a:lnTo>
                  <a:pt x="178886" y="1005616"/>
                </a:lnTo>
                <a:lnTo>
                  <a:pt x="117852" y="1006717"/>
                </a:lnTo>
                <a:lnTo>
                  <a:pt x="58207" y="1007652"/>
                </a:lnTo>
                <a:lnTo>
                  <a:pt x="0" y="1008408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1240" y="568783"/>
            <a:ext cx="16659225" cy="1183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600" spc="-229" dirty="0">
                <a:solidFill>
                  <a:srgbClr val="90612E"/>
                </a:solidFill>
                <a:latin typeface="Microsoft Sans Serif"/>
                <a:cs typeface="Microsoft Sans Serif"/>
              </a:rPr>
              <a:t>Императорский</a:t>
            </a:r>
            <a:r>
              <a:rPr sz="7600" spc="-114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600" spc="-350" dirty="0">
                <a:solidFill>
                  <a:srgbClr val="90612E"/>
                </a:solidFill>
                <a:latin typeface="Microsoft Sans Serif"/>
                <a:cs typeface="Microsoft Sans Serif"/>
              </a:rPr>
              <a:t>Царскосельский</a:t>
            </a:r>
            <a:r>
              <a:rPr sz="7600" spc="-114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7600" spc="-175" dirty="0">
                <a:solidFill>
                  <a:srgbClr val="90612E"/>
                </a:solidFill>
                <a:latin typeface="Microsoft Sans Serif"/>
                <a:cs typeface="Microsoft Sans Serif"/>
              </a:rPr>
              <a:t>лицей</a:t>
            </a:r>
            <a:endParaRPr sz="7600" dirty="0">
              <a:latin typeface="Microsoft Sans Serif"/>
              <a:cs typeface="Microsoft Sans Serif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882581" y="7303517"/>
            <a:ext cx="1672589" cy="606425"/>
          </a:xfrm>
          <a:custGeom>
            <a:avLst/>
            <a:gdLst/>
            <a:ahLst/>
            <a:cxnLst/>
            <a:rect l="l" t="t" r="r" b="b"/>
            <a:pathLst>
              <a:path w="1672589" h="606425">
                <a:moveTo>
                  <a:pt x="0" y="524286"/>
                </a:moveTo>
                <a:lnTo>
                  <a:pt x="594" y="540120"/>
                </a:lnTo>
                <a:lnTo>
                  <a:pt x="99563" y="546704"/>
                </a:lnTo>
                <a:lnTo>
                  <a:pt x="328192" y="560296"/>
                </a:lnTo>
                <a:lnTo>
                  <a:pt x="584062" y="571655"/>
                </a:lnTo>
                <a:lnTo>
                  <a:pt x="936346" y="571427"/>
                </a:lnTo>
                <a:lnTo>
                  <a:pt x="1172194" y="582786"/>
                </a:lnTo>
                <a:lnTo>
                  <a:pt x="1380800" y="596378"/>
                </a:lnTo>
                <a:lnTo>
                  <a:pt x="1470668" y="602961"/>
                </a:lnTo>
                <a:lnTo>
                  <a:pt x="1497408" y="603985"/>
                </a:lnTo>
                <a:lnTo>
                  <a:pt x="1557501" y="605690"/>
                </a:lnTo>
                <a:lnTo>
                  <a:pt x="1620758" y="606031"/>
                </a:lnTo>
                <a:lnTo>
                  <a:pt x="1656992" y="602961"/>
                </a:lnTo>
                <a:lnTo>
                  <a:pt x="1666394" y="590213"/>
                </a:lnTo>
                <a:lnTo>
                  <a:pt x="1672237" y="559716"/>
                </a:lnTo>
                <a:lnTo>
                  <a:pt x="1671361" y="509994"/>
                </a:lnTo>
                <a:lnTo>
                  <a:pt x="1660603" y="439569"/>
                </a:lnTo>
                <a:lnTo>
                  <a:pt x="1636804" y="346967"/>
                </a:lnTo>
                <a:lnTo>
                  <a:pt x="1610965" y="287426"/>
                </a:lnTo>
                <a:lnTo>
                  <a:pt x="1575108" y="238385"/>
                </a:lnTo>
                <a:lnTo>
                  <a:pt x="1532899" y="198871"/>
                </a:lnTo>
                <a:lnTo>
                  <a:pt x="1488001" y="167911"/>
                </a:lnTo>
                <a:lnTo>
                  <a:pt x="1444082" y="144533"/>
                </a:lnTo>
                <a:lnTo>
                  <a:pt x="1404804" y="127762"/>
                </a:lnTo>
                <a:lnTo>
                  <a:pt x="1354836" y="110155"/>
                </a:lnTo>
                <a:lnTo>
                  <a:pt x="1305262" y="97995"/>
                </a:lnTo>
                <a:lnTo>
                  <a:pt x="1260407" y="88599"/>
                </a:lnTo>
                <a:lnTo>
                  <a:pt x="1205949" y="77820"/>
                </a:lnTo>
                <a:lnTo>
                  <a:pt x="1144723" y="66281"/>
                </a:lnTo>
                <a:lnTo>
                  <a:pt x="1079562" y="54603"/>
                </a:lnTo>
                <a:lnTo>
                  <a:pt x="1013298" y="43408"/>
                </a:lnTo>
                <a:lnTo>
                  <a:pt x="948764" y="33318"/>
                </a:lnTo>
                <a:lnTo>
                  <a:pt x="888794" y="24954"/>
                </a:lnTo>
                <a:lnTo>
                  <a:pt x="836221" y="18939"/>
                </a:lnTo>
                <a:lnTo>
                  <a:pt x="793878" y="15894"/>
                </a:lnTo>
                <a:lnTo>
                  <a:pt x="666835" y="11195"/>
                </a:lnTo>
                <a:lnTo>
                  <a:pt x="610449" y="9223"/>
                </a:lnTo>
                <a:lnTo>
                  <a:pt x="549803" y="7216"/>
                </a:lnTo>
                <a:lnTo>
                  <a:pt x="486550" y="5272"/>
                </a:lnTo>
                <a:lnTo>
                  <a:pt x="422347" y="3491"/>
                </a:lnTo>
                <a:lnTo>
                  <a:pt x="358847" y="1974"/>
                </a:lnTo>
                <a:lnTo>
                  <a:pt x="297707" y="820"/>
                </a:lnTo>
                <a:lnTo>
                  <a:pt x="240581" y="128"/>
                </a:lnTo>
                <a:lnTo>
                  <a:pt x="189124" y="0"/>
                </a:lnTo>
                <a:lnTo>
                  <a:pt x="144991" y="533"/>
                </a:lnTo>
                <a:lnTo>
                  <a:pt x="85317" y="3987"/>
                </a:lnTo>
                <a:lnTo>
                  <a:pt x="66991" y="62032"/>
                </a:lnTo>
                <a:lnTo>
                  <a:pt x="47759" y="142682"/>
                </a:lnTo>
                <a:lnTo>
                  <a:pt x="25084" y="264943"/>
                </a:lnTo>
                <a:lnTo>
                  <a:pt x="7994" y="389426"/>
                </a:lnTo>
                <a:lnTo>
                  <a:pt x="1049" y="474964"/>
                </a:lnTo>
                <a:lnTo>
                  <a:pt x="0" y="524286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9694116"/>
            <a:ext cx="1101725" cy="593090"/>
          </a:xfrm>
          <a:custGeom>
            <a:avLst/>
            <a:gdLst/>
            <a:ahLst/>
            <a:cxnLst/>
            <a:rect l="l" t="t" r="r" b="b"/>
            <a:pathLst>
              <a:path w="1101725" h="593090">
                <a:moveTo>
                  <a:pt x="0" y="55100"/>
                </a:moveTo>
                <a:lnTo>
                  <a:pt x="0" y="5024"/>
                </a:lnTo>
                <a:lnTo>
                  <a:pt x="10673" y="3750"/>
                </a:lnTo>
                <a:lnTo>
                  <a:pt x="206668" y="0"/>
                </a:lnTo>
                <a:lnTo>
                  <a:pt x="276722" y="4140"/>
                </a:lnTo>
                <a:lnTo>
                  <a:pt x="339519" y="10792"/>
                </a:lnTo>
                <a:lnTo>
                  <a:pt x="404234" y="22392"/>
                </a:lnTo>
                <a:lnTo>
                  <a:pt x="470248" y="39092"/>
                </a:lnTo>
                <a:lnTo>
                  <a:pt x="509836" y="51594"/>
                </a:lnTo>
                <a:lnTo>
                  <a:pt x="180713" y="51594"/>
                </a:lnTo>
                <a:lnTo>
                  <a:pt x="0" y="55100"/>
                </a:lnTo>
                <a:close/>
              </a:path>
              <a:path w="1101725" h="593090">
                <a:moveTo>
                  <a:pt x="1101249" y="592883"/>
                </a:moveTo>
                <a:lnTo>
                  <a:pt x="1032063" y="592883"/>
                </a:lnTo>
                <a:lnTo>
                  <a:pt x="1027659" y="583496"/>
                </a:lnTo>
                <a:lnTo>
                  <a:pt x="1006690" y="543619"/>
                </a:lnTo>
                <a:lnTo>
                  <a:pt x="984357" y="505467"/>
                </a:lnTo>
                <a:lnTo>
                  <a:pt x="960743" y="469020"/>
                </a:lnTo>
                <a:lnTo>
                  <a:pt x="935927" y="434259"/>
                </a:lnTo>
                <a:lnTo>
                  <a:pt x="909989" y="401164"/>
                </a:lnTo>
                <a:lnTo>
                  <a:pt x="883011" y="369714"/>
                </a:lnTo>
                <a:lnTo>
                  <a:pt x="855072" y="339890"/>
                </a:lnTo>
                <a:lnTo>
                  <a:pt x="826253" y="311671"/>
                </a:lnTo>
                <a:lnTo>
                  <a:pt x="796635" y="285039"/>
                </a:lnTo>
                <a:lnTo>
                  <a:pt x="766297" y="259972"/>
                </a:lnTo>
                <a:lnTo>
                  <a:pt x="735320" y="236451"/>
                </a:lnTo>
                <a:lnTo>
                  <a:pt x="703785" y="214456"/>
                </a:lnTo>
                <a:lnTo>
                  <a:pt x="639362" y="174963"/>
                </a:lnTo>
                <a:lnTo>
                  <a:pt x="573669" y="141335"/>
                </a:lnTo>
                <a:lnTo>
                  <a:pt x="507350" y="113412"/>
                </a:lnTo>
                <a:lnTo>
                  <a:pt x="441050" y="91034"/>
                </a:lnTo>
                <a:lnTo>
                  <a:pt x="375410" y="74042"/>
                </a:lnTo>
                <a:lnTo>
                  <a:pt x="311074" y="62276"/>
                </a:lnTo>
                <a:lnTo>
                  <a:pt x="248686" y="55576"/>
                </a:lnTo>
                <a:lnTo>
                  <a:pt x="180713" y="51594"/>
                </a:lnTo>
                <a:lnTo>
                  <a:pt x="509836" y="51594"/>
                </a:lnTo>
                <a:lnTo>
                  <a:pt x="570360" y="74042"/>
                </a:lnTo>
                <a:lnTo>
                  <a:pt x="636929" y="104167"/>
                </a:lnTo>
                <a:lnTo>
                  <a:pt x="702643" y="139932"/>
                </a:lnTo>
                <a:lnTo>
                  <a:pt x="766885" y="181491"/>
                </a:lnTo>
                <a:lnTo>
                  <a:pt x="798261" y="204491"/>
                </a:lnTo>
                <a:lnTo>
                  <a:pt x="829039" y="228997"/>
                </a:lnTo>
                <a:lnTo>
                  <a:pt x="859140" y="255029"/>
                </a:lnTo>
                <a:lnTo>
                  <a:pt x="888488" y="282605"/>
                </a:lnTo>
                <a:lnTo>
                  <a:pt x="917006" y="311745"/>
                </a:lnTo>
                <a:lnTo>
                  <a:pt x="944617" y="342468"/>
                </a:lnTo>
                <a:lnTo>
                  <a:pt x="971244" y="374794"/>
                </a:lnTo>
                <a:lnTo>
                  <a:pt x="996810" y="408742"/>
                </a:lnTo>
                <a:lnTo>
                  <a:pt x="1021238" y="444330"/>
                </a:lnTo>
                <a:lnTo>
                  <a:pt x="1044451" y="481578"/>
                </a:lnTo>
                <a:lnTo>
                  <a:pt x="1066372" y="520506"/>
                </a:lnTo>
                <a:lnTo>
                  <a:pt x="1086923" y="561133"/>
                </a:lnTo>
                <a:lnTo>
                  <a:pt x="1101249" y="592883"/>
                </a:lnTo>
                <a:close/>
              </a:path>
            </a:pathLst>
          </a:custGeom>
          <a:solidFill>
            <a:srgbClr val="90612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6421" y="1758373"/>
            <a:ext cx="7556490" cy="553720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900638" y="6857109"/>
            <a:ext cx="5643245" cy="28238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84785" algn="ctr">
              <a:lnSpc>
                <a:spcPts val="10170"/>
              </a:lnSpc>
              <a:spcBef>
                <a:spcPts val="100"/>
              </a:spcBef>
            </a:pPr>
            <a:r>
              <a:rPr sz="8500" spc="-780" dirty="0">
                <a:solidFill>
                  <a:srgbClr val="90612E"/>
                </a:solidFill>
                <a:latin typeface="Microsoft Sans Serif"/>
                <a:cs typeface="Microsoft Sans Serif"/>
              </a:rPr>
              <a:t>107</a:t>
            </a:r>
            <a:endParaRPr sz="8500">
              <a:latin typeface="Microsoft Sans Serif"/>
              <a:cs typeface="Microsoft Sans Serif"/>
            </a:endParaRPr>
          </a:p>
          <a:p>
            <a:pPr algn="ctr">
              <a:lnSpc>
                <a:spcPts val="5490"/>
              </a:lnSpc>
            </a:pPr>
            <a:r>
              <a:rPr sz="4600" spc="-114" dirty="0">
                <a:solidFill>
                  <a:srgbClr val="57452B"/>
                </a:solidFill>
                <a:latin typeface="Verdana"/>
                <a:cs typeface="Verdana"/>
              </a:rPr>
              <a:t>лет</a:t>
            </a:r>
            <a:endParaRPr sz="46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  <a:spcBef>
                <a:spcPts val="855"/>
              </a:spcBef>
            </a:pPr>
            <a:r>
              <a:rPr sz="4600" spc="-135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4600" spc="-375" dirty="0">
                <a:solidFill>
                  <a:srgbClr val="57452B"/>
                </a:solidFill>
                <a:latin typeface="Verdana"/>
                <a:cs typeface="Verdana"/>
              </a:rPr>
              <a:t>у</a:t>
            </a:r>
            <a:r>
              <a:rPr sz="4600" spc="-265" dirty="0">
                <a:solidFill>
                  <a:srgbClr val="57452B"/>
                </a:solidFill>
                <a:latin typeface="Verdana"/>
                <a:cs typeface="Verdana"/>
              </a:rPr>
              <a:t>щ</a:t>
            </a:r>
            <a:r>
              <a:rPr sz="4600" spc="-220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4600" spc="-135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4600" spc="45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4600" spc="-155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r>
              <a:rPr sz="4600" spc="-3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4600" spc="-155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r>
              <a:rPr sz="4600" spc="-200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4600" spc="-165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4600" spc="-59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4600" spc="-175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4600" spc="-7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4600" spc="-160" dirty="0">
                <a:solidFill>
                  <a:srgbClr val="57452B"/>
                </a:solidFill>
                <a:latin typeface="Verdana"/>
                <a:cs typeface="Verdana"/>
              </a:rPr>
              <a:t>ц</a:t>
            </a:r>
            <a:r>
              <a:rPr sz="4600" spc="-220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4600" spc="-65" dirty="0">
                <a:solidFill>
                  <a:srgbClr val="57452B"/>
                </a:solidFill>
                <a:latin typeface="Verdana"/>
                <a:cs typeface="Verdana"/>
              </a:rPr>
              <a:t>й</a:t>
            </a:r>
            <a:endParaRPr sz="460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726716" y="7329253"/>
            <a:ext cx="1672589" cy="606425"/>
          </a:xfrm>
          <a:custGeom>
            <a:avLst/>
            <a:gdLst/>
            <a:ahLst/>
            <a:cxnLst/>
            <a:rect l="l" t="t" r="r" b="b"/>
            <a:pathLst>
              <a:path w="1672590" h="606425">
                <a:moveTo>
                  <a:pt x="0" y="524286"/>
                </a:moveTo>
                <a:lnTo>
                  <a:pt x="594" y="540120"/>
                </a:lnTo>
                <a:lnTo>
                  <a:pt x="99563" y="546704"/>
                </a:lnTo>
                <a:lnTo>
                  <a:pt x="328192" y="560296"/>
                </a:lnTo>
                <a:lnTo>
                  <a:pt x="584062" y="571655"/>
                </a:lnTo>
                <a:lnTo>
                  <a:pt x="936346" y="571427"/>
                </a:lnTo>
                <a:lnTo>
                  <a:pt x="1172194" y="582786"/>
                </a:lnTo>
                <a:lnTo>
                  <a:pt x="1380800" y="596378"/>
                </a:lnTo>
                <a:lnTo>
                  <a:pt x="1470668" y="602961"/>
                </a:lnTo>
                <a:lnTo>
                  <a:pt x="1497408" y="603985"/>
                </a:lnTo>
                <a:lnTo>
                  <a:pt x="1557501" y="605690"/>
                </a:lnTo>
                <a:lnTo>
                  <a:pt x="1620758" y="606031"/>
                </a:lnTo>
                <a:lnTo>
                  <a:pt x="1656992" y="602961"/>
                </a:lnTo>
                <a:lnTo>
                  <a:pt x="1666394" y="590213"/>
                </a:lnTo>
                <a:lnTo>
                  <a:pt x="1672237" y="559716"/>
                </a:lnTo>
                <a:lnTo>
                  <a:pt x="1671361" y="509994"/>
                </a:lnTo>
                <a:lnTo>
                  <a:pt x="1660603" y="439569"/>
                </a:lnTo>
                <a:lnTo>
                  <a:pt x="1636804" y="346967"/>
                </a:lnTo>
                <a:lnTo>
                  <a:pt x="1610965" y="287426"/>
                </a:lnTo>
                <a:lnTo>
                  <a:pt x="1575108" y="238385"/>
                </a:lnTo>
                <a:lnTo>
                  <a:pt x="1532899" y="198871"/>
                </a:lnTo>
                <a:lnTo>
                  <a:pt x="1488001" y="167911"/>
                </a:lnTo>
                <a:lnTo>
                  <a:pt x="1444082" y="144533"/>
                </a:lnTo>
                <a:lnTo>
                  <a:pt x="1404804" y="127762"/>
                </a:lnTo>
                <a:lnTo>
                  <a:pt x="1354836" y="110155"/>
                </a:lnTo>
                <a:lnTo>
                  <a:pt x="1305262" y="97995"/>
                </a:lnTo>
                <a:lnTo>
                  <a:pt x="1260407" y="88599"/>
                </a:lnTo>
                <a:lnTo>
                  <a:pt x="1205949" y="77820"/>
                </a:lnTo>
                <a:lnTo>
                  <a:pt x="1144723" y="66281"/>
                </a:lnTo>
                <a:lnTo>
                  <a:pt x="1079562" y="54603"/>
                </a:lnTo>
                <a:lnTo>
                  <a:pt x="1013298" y="43408"/>
                </a:lnTo>
                <a:lnTo>
                  <a:pt x="948764" y="33318"/>
                </a:lnTo>
                <a:lnTo>
                  <a:pt x="888794" y="24954"/>
                </a:lnTo>
                <a:lnTo>
                  <a:pt x="836221" y="18939"/>
                </a:lnTo>
                <a:lnTo>
                  <a:pt x="793878" y="15894"/>
                </a:lnTo>
                <a:lnTo>
                  <a:pt x="666835" y="11195"/>
                </a:lnTo>
                <a:lnTo>
                  <a:pt x="610449" y="9223"/>
                </a:lnTo>
                <a:lnTo>
                  <a:pt x="549803" y="7216"/>
                </a:lnTo>
                <a:lnTo>
                  <a:pt x="486550" y="5272"/>
                </a:lnTo>
                <a:lnTo>
                  <a:pt x="422347" y="3491"/>
                </a:lnTo>
                <a:lnTo>
                  <a:pt x="358847" y="1974"/>
                </a:lnTo>
                <a:lnTo>
                  <a:pt x="297707" y="820"/>
                </a:lnTo>
                <a:lnTo>
                  <a:pt x="240581" y="128"/>
                </a:lnTo>
                <a:lnTo>
                  <a:pt x="189124" y="0"/>
                </a:lnTo>
                <a:lnTo>
                  <a:pt x="144991" y="533"/>
                </a:lnTo>
                <a:lnTo>
                  <a:pt x="85317" y="3987"/>
                </a:lnTo>
                <a:lnTo>
                  <a:pt x="66991" y="62032"/>
                </a:lnTo>
                <a:lnTo>
                  <a:pt x="47759" y="142682"/>
                </a:lnTo>
                <a:lnTo>
                  <a:pt x="25084" y="264943"/>
                </a:lnTo>
                <a:lnTo>
                  <a:pt x="7994" y="389426"/>
                </a:lnTo>
                <a:lnTo>
                  <a:pt x="1049" y="474964"/>
                </a:lnTo>
                <a:lnTo>
                  <a:pt x="0" y="524286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045786" y="6882848"/>
            <a:ext cx="3041650" cy="2797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9955">
              <a:lnSpc>
                <a:spcPts val="10065"/>
              </a:lnSpc>
              <a:spcBef>
                <a:spcPts val="100"/>
              </a:spcBef>
            </a:pPr>
            <a:r>
              <a:rPr sz="8500" spc="-780" dirty="0">
                <a:solidFill>
                  <a:srgbClr val="90612E"/>
                </a:solidFill>
                <a:latin typeface="Microsoft Sans Serif"/>
                <a:cs typeface="Microsoft Sans Serif"/>
              </a:rPr>
              <a:t>74</a:t>
            </a:r>
            <a:endParaRPr sz="8500">
              <a:latin typeface="Microsoft Sans Serif"/>
              <a:cs typeface="Microsoft Sans Serif"/>
            </a:endParaRPr>
          </a:p>
          <a:p>
            <a:pPr algn="ctr">
              <a:lnSpc>
                <a:spcPts val="5385"/>
              </a:lnSpc>
            </a:pPr>
            <a:r>
              <a:rPr sz="4600" spc="-180" dirty="0">
                <a:solidFill>
                  <a:srgbClr val="57452B"/>
                </a:solidFill>
                <a:latin typeface="Verdana"/>
                <a:cs typeface="Verdana"/>
              </a:rPr>
              <a:t>лицейских</a:t>
            </a:r>
            <a:endParaRPr sz="46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  <a:spcBef>
                <a:spcPts val="855"/>
              </a:spcBef>
            </a:pPr>
            <a:r>
              <a:rPr sz="4600" spc="-204" dirty="0">
                <a:solidFill>
                  <a:srgbClr val="57452B"/>
                </a:solidFill>
                <a:latin typeface="Verdana"/>
                <a:cs typeface="Verdana"/>
              </a:rPr>
              <a:t>выпуска</a:t>
            </a:r>
            <a:endParaRPr sz="460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4105718" y="7329253"/>
            <a:ext cx="1672589" cy="606425"/>
          </a:xfrm>
          <a:custGeom>
            <a:avLst/>
            <a:gdLst/>
            <a:ahLst/>
            <a:cxnLst/>
            <a:rect l="l" t="t" r="r" b="b"/>
            <a:pathLst>
              <a:path w="1672590" h="606425">
                <a:moveTo>
                  <a:pt x="0" y="524286"/>
                </a:moveTo>
                <a:lnTo>
                  <a:pt x="594" y="540120"/>
                </a:lnTo>
                <a:lnTo>
                  <a:pt x="99563" y="546704"/>
                </a:lnTo>
                <a:lnTo>
                  <a:pt x="328192" y="560296"/>
                </a:lnTo>
                <a:lnTo>
                  <a:pt x="584062" y="571655"/>
                </a:lnTo>
                <a:lnTo>
                  <a:pt x="936346" y="571427"/>
                </a:lnTo>
                <a:lnTo>
                  <a:pt x="1172194" y="582786"/>
                </a:lnTo>
                <a:lnTo>
                  <a:pt x="1380800" y="596378"/>
                </a:lnTo>
                <a:lnTo>
                  <a:pt x="1470668" y="602961"/>
                </a:lnTo>
                <a:lnTo>
                  <a:pt x="1497408" y="603985"/>
                </a:lnTo>
                <a:lnTo>
                  <a:pt x="1557501" y="605690"/>
                </a:lnTo>
                <a:lnTo>
                  <a:pt x="1620758" y="606031"/>
                </a:lnTo>
                <a:lnTo>
                  <a:pt x="1656992" y="602961"/>
                </a:lnTo>
                <a:lnTo>
                  <a:pt x="1666394" y="590213"/>
                </a:lnTo>
                <a:lnTo>
                  <a:pt x="1672237" y="559716"/>
                </a:lnTo>
                <a:lnTo>
                  <a:pt x="1671361" y="509994"/>
                </a:lnTo>
                <a:lnTo>
                  <a:pt x="1660603" y="439569"/>
                </a:lnTo>
                <a:lnTo>
                  <a:pt x="1636804" y="346967"/>
                </a:lnTo>
                <a:lnTo>
                  <a:pt x="1610965" y="287426"/>
                </a:lnTo>
                <a:lnTo>
                  <a:pt x="1575108" y="238385"/>
                </a:lnTo>
                <a:lnTo>
                  <a:pt x="1532899" y="198871"/>
                </a:lnTo>
                <a:lnTo>
                  <a:pt x="1488001" y="167911"/>
                </a:lnTo>
                <a:lnTo>
                  <a:pt x="1444082" y="144533"/>
                </a:lnTo>
                <a:lnTo>
                  <a:pt x="1404804" y="127762"/>
                </a:lnTo>
                <a:lnTo>
                  <a:pt x="1354836" y="110155"/>
                </a:lnTo>
                <a:lnTo>
                  <a:pt x="1305262" y="97995"/>
                </a:lnTo>
                <a:lnTo>
                  <a:pt x="1260407" y="88599"/>
                </a:lnTo>
                <a:lnTo>
                  <a:pt x="1205949" y="77820"/>
                </a:lnTo>
                <a:lnTo>
                  <a:pt x="1144723" y="66281"/>
                </a:lnTo>
                <a:lnTo>
                  <a:pt x="1079562" y="54603"/>
                </a:lnTo>
                <a:lnTo>
                  <a:pt x="1013298" y="43408"/>
                </a:lnTo>
                <a:lnTo>
                  <a:pt x="948764" y="33318"/>
                </a:lnTo>
                <a:lnTo>
                  <a:pt x="888794" y="24954"/>
                </a:lnTo>
                <a:lnTo>
                  <a:pt x="836221" y="18939"/>
                </a:lnTo>
                <a:lnTo>
                  <a:pt x="793878" y="15894"/>
                </a:lnTo>
                <a:lnTo>
                  <a:pt x="666835" y="11195"/>
                </a:lnTo>
                <a:lnTo>
                  <a:pt x="610449" y="9223"/>
                </a:lnTo>
                <a:lnTo>
                  <a:pt x="549803" y="7216"/>
                </a:lnTo>
                <a:lnTo>
                  <a:pt x="486550" y="5272"/>
                </a:lnTo>
                <a:lnTo>
                  <a:pt x="422347" y="3491"/>
                </a:lnTo>
                <a:lnTo>
                  <a:pt x="358847" y="1974"/>
                </a:lnTo>
                <a:lnTo>
                  <a:pt x="297707" y="820"/>
                </a:lnTo>
                <a:lnTo>
                  <a:pt x="240581" y="128"/>
                </a:lnTo>
                <a:lnTo>
                  <a:pt x="189124" y="0"/>
                </a:lnTo>
                <a:lnTo>
                  <a:pt x="144991" y="533"/>
                </a:lnTo>
                <a:lnTo>
                  <a:pt x="85317" y="3987"/>
                </a:lnTo>
                <a:lnTo>
                  <a:pt x="66991" y="62032"/>
                </a:lnTo>
                <a:lnTo>
                  <a:pt x="47759" y="142682"/>
                </a:lnTo>
                <a:lnTo>
                  <a:pt x="25084" y="264943"/>
                </a:lnTo>
                <a:lnTo>
                  <a:pt x="7994" y="389426"/>
                </a:lnTo>
                <a:lnTo>
                  <a:pt x="1049" y="474964"/>
                </a:lnTo>
                <a:lnTo>
                  <a:pt x="0" y="524286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2545437" y="6857109"/>
            <a:ext cx="5138420" cy="28238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08305" algn="ctr">
              <a:lnSpc>
                <a:spcPts val="10170"/>
              </a:lnSpc>
              <a:spcBef>
                <a:spcPts val="100"/>
              </a:spcBef>
            </a:pPr>
            <a:r>
              <a:rPr sz="8500" spc="-215" dirty="0">
                <a:solidFill>
                  <a:srgbClr val="90612E"/>
                </a:solidFill>
                <a:latin typeface="Microsoft Sans Serif"/>
                <a:cs typeface="Microsoft Sans Serif"/>
              </a:rPr>
              <a:t>1-й</a:t>
            </a:r>
            <a:endParaRPr sz="8500">
              <a:latin typeface="Microsoft Sans Serif"/>
              <a:cs typeface="Microsoft Sans Serif"/>
            </a:endParaRPr>
          </a:p>
          <a:p>
            <a:pPr algn="ctr">
              <a:lnSpc>
                <a:spcPts val="5490"/>
              </a:lnSpc>
            </a:pPr>
            <a:r>
              <a:rPr sz="4600" spc="-204" dirty="0">
                <a:solidFill>
                  <a:srgbClr val="57452B"/>
                </a:solidFill>
                <a:latin typeface="Verdana"/>
                <a:cs typeface="Verdana"/>
              </a:rPr>
              <a:t>выпуск</a:t>
            </a:r>
            <a:r>
              <a:rPr sz="4600" spc="38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4600" spc="-114" dirty="0">
                <a:solidFill>
                  <a:srgbClr val="57452B"/>
                </a:solidFill>
                <a:latin typeface="Verdana"/>
                <a:cs typeface="Verdana"/>
              </a:rPr>
              <a:t>стал</a:t>
            </a:r>
            <a:endParaRPr sz="46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  <a:spcBef>
                <a:spcPts val="855"/>
              </a:spcBef>
            </a:pPr>
            <a:r>
              <a:rPr sz="4600" spc="-135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4600" spc="-200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4600" spc="15" dirty="0">
                <a:solidFill>
                  <a:srgbClr val="57452B"/>
                </a:solidFill>
                <a:latin typeface="Verdana"/>
                <a:cs typeface="Verdana"/>
              </a:rPr>
              <a:t>м</a:t>
            </a:r>
            <a:r>
              <a:rPr sz="4600" spc="-254" dirty="0">
                <a:solidFill>
                  <a:srgbClr val="57452B"/>
                </a:solidFill>
                <a:latin typeface="Verdana"/>
                <a:cs typeface="Verdana"/>
              </a:rPr>
              <a:t>ы</a:t>
            </a:r>
            <a:r>
              <a:rPr sz="4600" spc="20" dirty="0">
                <a:solidFill>
                  <a:srgbClr val="57452B"/>
                </a:solidFill>
                <a:latin typeface="Verdana"/>
                <a:cs typeface="Verdana"/>
              </a:rPr>
              <a:t>м</a:t>
            </a:r>
            <a:r>
              <a:rPr sz="4600" spc="-59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4600" spc="-7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4600" spc="-95" dirty="0">
                <a:solidFill>
                  <a:srgbClr val="57452B"/>
                </a:solidFill>
                <a:latin typeface="Verdana"/>
                <a:cs typeface="Verdana"/>
              </a:rPr>
              <a:t>з</a:t>
            </a:r>
            <a:r>
              <a:rPr sz="4600" spc="-155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r>
              <a:rPr sz="4600" spc="-220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4600" spc="-135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4600" spc="45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4600" spc="-75" dirty="0">
                <a:solidFill>
                  <a:srgbClr val="57452B"/>
                </a:solidFill>
                <a:latin typeface="Verdana"/>
                <a:cs typeface="Verdana"/>
              </a:rPr>
              <a:t>н</a:t>
            </a:r>
            <a:r>
              <a:rPr sz="4600" spc="-254" dirty="0">
                <a:solidFill>
                  <a:srgbClr val="57452B"/>
                </a:solidFill>
                <a:latin typeface="Verdana"/>
                <a:cs typeface="Verdana"/>
              </a:rPr>
              <a:t>ы</a:t>
            </a:r>
            <a:r>
              <a:rPr sz="4600" spc="20" dirty="0">
                <a:solidFill>
                  <a:srgbClr val="57452B"/>
                </a:solidFill>
                <a:latin typeface="Verdana"/>
                <a:cs typeface="Verdana"/>
              </a:rPr>
              <a:t>м</a:t>
            </a:r>
            <a:endParaRPr sz="4600">
              <a:latin typeface="Verdana"/>
              <a:cs typeface="Verdan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489807" y="1028703"/>
            <a:ext cx="8357234" cy="9258300"/>
            <a:chOff x="9489807" y="1028703"/>
            <a:chExt cx="8357234" cy="9258300"/>
          </a:xfrm>
        </p:grpSpPr>
        <p:sp>
          <p:nvSpPr>
            <p:cNvPr id="3" name="object 3"/>
            <p:cNvSpPr/>
            <p:nvPr/>
          </p:nvSpPr>
          <p:spPr>
            <a:xfrm>
              <a:off x="10098120" y="1028703"/>
              <a:ext cx="7748905" cy="7988300"/>
            </a:xfrm>
            <a:custGeom>
              <a:avLst/>
              <a:gdLst/>
              <a:ahLst/>
              <a:cxnLst/>
              <a:rect l="l" t="t" r="r" b="b"/>
              <a:pathLst>
                <a:path w="7748905" h="7988300">
                  <a:moveTo>
                    <a:pt x="7509001" y="7988299"/>
                  </a:moveTo>
                  <a:lnTo>
                    <a:pt x="199707" y="7988299"/>
                  </a:lnTo>
                  <a:lnTo>
                    <a:pt x="162886" y="7785099"/>
                  </a:lnTo>
                  <a:lnTo>
                    <a:pt x="84875" y="7188199"/>
                  </a:lnTo>
                  <a:lnTo>
                    <a:pt x="14353" y="6159499"/>
                  </a:lnTo>
                  <a:lnTo>
                    <a:pt x="0" y="4711699"/>
                  </a:lnTo>
                  <a:lnTo>
                    <a:pt x="1096" y="4648199"/>
                  </a:lnTo>
                  <a:lnTo>
                    <a:pt x="2150" y="4584699"/>
                  </a:lnTo>
                  <a:lnTo>
                    <a:pt x="3160" y="4508499"/>
                  </a:lnTo>
                  <a:lnTo>
                    <a:pt x="4130" y="4444999"/>
                  </a:lnTo>
                  <a:lnTo>
                    <a:pt x="5057" y="4381499"/>
                  </a:lnTo>
                  <a:lnTo>
                    <a:pt x="5945" y="4317999"/>
                  </a:lnTo>
                  <a:lnTo>
                    <a:pt x="6792" y="4254499"/>
                  </a:lnTo>
                  <a:lnTo>
                    <a:pt x="7600" y="4190999"/>
                  </a:lnTo>
                  <a:lnTo>
                    <a:pt x="8370" y="4127499"/>
                  </a:lnTo>
                  <a:lnTo>
                    <a:pt x="9101" y="4063999"/>
                  </a:lnTo>
                  <a:lnTo>
                    <a:pt x="9795" y="4000499"/>
                  </a:lnTo>
                  <a:lnTo>
                    <a:pt x="10453" y="3924299"/>
                  </a:lnTo>
                  <a:lnTo>
                    <a:pt x="11074" y="3860799"/>
                  </a:lnTo>
                  <a:lnTo>
                    <a:pt x="11660" y="3797299"/>
                  </a:lnTo>
                  <a:lnTo>
                    <a:pt x="12211" y="3733799"/>
                  </a:lnTo>
                  <a:lnTo>
                    <a:pt x="12728" y="3670299"/>
                  </a:lnTo>
                  <a:lnTo>
                    <a:pt x="13302" y="3594099"/>
                  </a:lnTo>
                  <a:lnTo>
                    <a:pt x="14081" y="3479799"/>
                  </a:lnTo>
                  <a:lnTo>
                    <a:pt x="14468" y="3416299"/>
                  </a:lnTo>
                  <a:lnTo>
                    <a:pt x="14824" y="3352799"/>
                  </a:lnTo>
                  <a:lnTo>
                    <a:pt x="15447" y="3225799"/>
                  </a:lnTo>
                  <a:lnTo>
                    <a:pt x="15953" y="3098799"/>
                  </a:lnTo>
                  <a:lnTo>
                    <a:pt x="16348" y="2971799"/>
                  </a:lnTo>
                  <a:lnTo>
                    <a:pt x="16506" y="2908299"/>
                  </a:lnTo>
                  <a:lnTo>
                    <a:pt x="16745" y="2781299"/>
                  </a:lnTo>
                  <a:lnTo>
                    <a:pt x="16887" y="2654299"/>
                  </a:lnTo>
                  <a:lnTo>
                    <a:pt x="16924" y="2501899"/>
                  </a:lnTo>
                  <a:lnTo>
                    <a:pt x="16802" y="2324099"/>
                  </a:lnTo>
                  <a:lnTo>
                    <a:pt x="16547" y="2158999"/>
                  </a:lnTo>
                  <a:lnTo>
                    <a:pt x="16269" y="2044699"/>
                  </a:lnTo>
                  <a:lnTo>
                    <a:pt x="15969" y="1943099"/>
                  </a:lnTo>
                  <a:lnTo>
                    <a:pt x="15114" y="1727199"/>
                  </a:lnTo>
                  <a:lnTo>
                    <a:pt x="14053" y="1511299"/>
                  </a:lnTo>
                  <a:lnTo>
                    <a:pt x="13458" y="1409699"/>
                  </a:lnTo>
                  <a:lnTo>
                    <a:pt x="12408" y="1244599"/>
                  </a:lnTo>
                  <a:lnTo>
                    <a:pt x="11479" y="1117599"/>
                  </a:lnTo>
                  <a:lnTo>
                    <a:pt x="10312" y="977899"/>
                  </a:lnTo>
                  <a:lnTo>
                    <a:pt x="9315" y="850899"/>
                  </a:lnTo>
                  <a:lnTo>
                    <a:pt x="6383" y="546099"/>
                  </a:lnTo>
                  <a:lnTo>
                    <a:pt x="4330" y="355599"/>
                  </a:lnTo>
                  <a:lnTo>
                    <a:pt x="1597" y="126999"/>
                  </a:lnTo>
                  <a:lnTo>
                    <a:pt x="11682" y="76199"/>
                  </a:lnTo>
                  <a:lnTo>
                    <a:pt x="39142" y="25399"/>
                  </a:lnTo>
                  <a:lnTo>
                    <a:pt x="79783" y="0"/>
                  </a:lnTo>
                  <a:lnTo>
                    <a:pt x="1631665" y="0"/>
                  </a:lnTo>
                  <a:lnTo>
                    <a:pt x="1690671" y="12699"/>
                  </a:lnTo>
                  <a:lnTo>
                    <a:pt x="2328387" y="12699"/>
                  </a:lnTo>
                  <a:lnTo>
                    <a:pt x="2383729" y="25399"/>
                  </a:lnTo>
                  <a:lnTo>
                    <a:pt x="2747928" y="25399"/>
                  </a:lnTo>
                  <a:lnTo>
                    <a:pt x="2795904" y="38099"/>
                  </a:lnTo>
                  <a:lnTo>
                    <a:pt x="3170582" y="38099"/>
                  </a:lnTo>
                  <a:lnTo>
                    <a:pt x="3214931" y="50799"/>
                  </a:lnTo>
                  <a:lnTo>
                    <a:pt x="3823707" y="50799"/>
                  </a:lnTo>
                  <a:lnTo>
                    <a:pt x="3879754" y="63499"/>
                  </a:lnTo>
                  <a:lnTo>
                    <a:pt x="4348721" y="63499"/>
                  </a:lnTo>
                  <a:lnTo>
                    <a:pt x="4409388" y="76199"/>
                  </a:lnTo>
                  <a:lnTo>
                    <a:pt x="4717086" y="76199"/>
                  </a:lnTo>
                  <a:lnTo>
                    <a:pt x="4779251" y="88899"/>
                  </a:lnTo>
                  <a:lnTo>
                    <a:pt x="5028832" y="88899"/>
                  </a:lnTo>
                  <a:lnTo>
                    <a:pt x="5091280" y="101599"/>
                  </a:lnTo>
                  <a:lnTo>
                    <a:pt x="5278192" y="101599"/>
                  </a:lnTo>
                  <a:lnTo>
                    <a:pt x="5340234" y="114299"/>
                  </a:lnTo>
                  <a:lnTo>
                    <a:pt x="5463715" y="114299"/>
                  </a:lnTo>
                  <a:lnTo>
                    <a:pt x="5525084" y="126999"/>
                  </a:lnTo>
                  <a:lnTo>
                    <a:pt x="5646901" y="126999"/>
                  </a:lnTo>
                  <a:lnTo>
                    <a:pt x="5707279" y="139699"/>
                  </a:lnTo>
                  <a:lnTo>
                    <a:pt x="5826800" y="139699"/>
                  </a:lnTo>
                  <a:lnTo>
                    <a:pt x="5885872" y="152399"/>
                  </a:lnTo>
                  <a:lnTo>
                    <a:pt x="6002465" y="152399"/>
                  </a:lnTo>
                  <a:lnTo>
                    <a:pt x="6059914" y="165099"/>
                  </a:lnTo>
                  <a:lnTo>
                    <a:pt x="6116753" y="165099"/>
                  </a:lnTo>
                  <a:lnTo>
                    <a:pt x="6172946" y="177799"/>
                  </a:lnTo>
                  <a:lnTo>
                    <a:pt x="6228457" y="177799"/>
                  </a:lnTo>
                  <a:lnTo>
                    <a:pt x="6283251" y="190499"/>
                  </a:lnTo>
                  <a:lnTo>
                    <a:pt x="6337294" y="190499"/>
                  </a:lnTo>
                  <a:lnTo>
                    <a:pt x="6390550" y="203199"/>
                  </a:lnTo>
                  <a:lnTo>
                    <a:pt x="6442985" y="203199"/>
                  </a:lnTo>
                  <a:lnTo>
                    <a:pt x="6545247" y="228599"/>
                  </a:lnTo>
                  <a:lnTo>
                    <a:pt x="6595004" y="228599"/>
                  </a:lnTo>
                  <a:lnTo>
                    <a:pt x="6643799" y="241299"/>
                  </a:lnTo>
                  <a:lnTo>
                    <a:pt x="6691597" y="241299"/>
                  </a:lnTo>
                  <a:lnTo>
                    <a:pt x="6784059" y="266699"/>
                  </a:lnTo>
                  <a:lnTo>
                    <a:pt x="6828653" y="266699"/>
                  </a:lnTo>
                  <a:lnTo>
                    <a:pt x="6914391" y="292099"/>
                  </a:lnTo>
                  <a:lnTo>
                    <a:pt x="6955465" y="304799"/>
                  </a:lnTo>
                  <a:lnTo>
                    <a:pt x="6995295" y="304799"/>
                  </a:lnTo>
                  <a:lnTo>
                    <a:pt x="7033847" y="317499"/>
                  </a:lnTo>
                  <a:lnTo>
                    <a:pt x="7071085" y="330199"/>
                  </a:lnTo>
                  <a:lnTo>
                    <a:pt x="7141478" y="355599"/>
                  </a:lnTo>
                  <a:lnTo>
                    <a:pt x="7174564" y="368299"/>
                  </a:lnTo>
                  <a:lnTo>
                    <a:pt x="7206195" y="368299"/>
                  </a:lnTo>
                  <a:lnTo>
                    <a:pt x="7264953" y="393699"/>
                  </a:lnTo>
                  <a:lnTo>
                    <a:pt x="7317472" y="419099"/>
                  </a:lnTo>
                  <a:lnTo>
                    <a:pt x="7363471" y="444499"/>
                  </a:lnTo>
                  <a:lnTo>
                    <a:pt x="7383937" y="469899"/>
                  </a:lnTo>
                  <a:lnTo>
                    <a:pt x="7402668" y="482599"/>
                  </a:lnTo>
                  <a:lnTo>
                    <a:pt x="7434782" y="507999"/>
                  </a:lnTo>
                  <a:lnTo>
                    <a:pt x="7469059" y="558799"/>
                  </a:lnTo>
                  <a:lnTo>
                    <a:pt x="7480823" y="571499"/>
                  </a:lnTo>
                  <a:lnTo>
                    <a:pt x="7503067" y="622299"/>
                  </a:lnTo>
                  <a:lnTo>
                    <a:pt x="7523659" y="673099"/>
                  </a:lnTo>
                  <a:lnTo>
                    <a:pt x="7542672" y="723899"/>
                  </a:lnTo>
                  <a:lnTo>
                    <a:pt x="7551609" y="761999"/>
                  </a:lnTo>
                  <a:lnTo>
                    <a:pt x="7560178" y="787399"/>
                  </a:lnTo>
                  <a:lnTo>
                    <a:pt x="7568389" y="812799"/>
                  </a:lnTo>
                  <a:lnTo>
                    <a:pt x="7576251" y="850899"/>
                  </a:lnTo>
                  <a:lnTo>
                    <a:pt x="7583772" y="876299"/>
                  </a:lnTo>
                  <a:lnTo>
                    <a:pt x="7590963" y="914399"/>
                  </a:lnTo>
                  <a:lnTo>
                    <a:pt x="7597831" y="952499"/>
                  </a:lnTo>
                  <a:lnTo>
                    <a:pt x="7604386" y="977899"/>
                  </a:lnTo>
                  <a:lnTo>
                    <a:pt x="7610637" y="1015999"/>
                  </a:lnTo>
                  <a:lnTo>
                    <a:pt x="7616594" y="1054099"/>
                  </a:lnTo>
                  <a:lnTo>
                    <a:pt x="7622264" y="1092199"/>
                  </a:lnTo>
                  <a:lnTo>
                    <a:pt x="7627658" y="1130299"/>
                  </a:lnTo>
                  <a:lnTo>
                    <a:pt x="7632785" y="1168399"/>
                  </a:lnTo>
                  <a:lnTo>
                    <a:pt x="7637652" y="1206499"/>
                  </a:lnTo>
                  <a:lnTo>
                    <a:pt x="7642271" y="1244599"/>
                  </a:lnTo>
                  <a:lnTo>
                    <a:pt x="7646649" y="1295399"/>
                  </a:lnTo>
                  <a:lnTo>
                    <a:pt x="7650796" y="1333499"/>
                  </a:lnTo>
                  <a:lnTo>
                    <a:pt x="7654720" y="1371599"/>
                  </a:lnTo>
                  <a:lnTo>
                    <a:pt x="7658432" y="1422399"/>
                  </a:lnTo>
                  <a:lnTo>
                    <a:pt x="7661939" y="1460499"/>
                  </a:lnTo>
                  <a:lnTo>
                    <a:pt x="7665252" y="1511299"/>
                  </a:lnTo>
                  <a:lnTo>
                    <a:pt x="7668379" y="1549399"/>
                  </a:lnTo>
                  <a:lnTo>
                    <a:pt x="7671329" y="1600199"/>
                  </a:lnTo>
                  <a:lnTo>
                    <a:pt x="7674111" y="1650999"/>
                  </a:lnTo>
                  <a:lnTo>
                    <a:pt x="7676735" y="1689099"/>
                  </a:lnTo>
                  <a:lnTo>
                    <a:pt x="7679209" y="1739899"/>
                  </a:lnTo>
                  <a:lnTo>
                    <a:pt x="7681543" y="1790699"/>
                  </a:lnTo>
                  <a:lnTo>
                    <a:pt x="7683745" y="1841499"/>
                  </a:lnTo>
                  <a:lnTo>
                    <a:pt x="7685825" y="1892299"/>
                  </a:lnTo>
                  <a:lnTo>
                    <a:pt x="7687792" y="1943099"/>
                  </a:lnTo>
                  <a:lnTo>
                    <a:pt x="7689655" y="1993899"/>
                  </a:lnTo>
                  <a:lnTo>
                    <a:pt x="7691423" y="2044699"/>
                  </a:lnTo>
                  <a:lnTo>
                    <a:pt x="7693104" y="2108199"/>
                  </a:lnTo>
                  <a:lnTo>
                    <a:pt x="7694709" y="2158999"/>
                  </a:lnTo>
                  <a:lnTo>
                    <a:pt x="7696247" y="2209799"/>
                  </a:lnTo>
                  <a:lnTo>
                    <a:pt x="7697725" y="2273299"/>
                  </a:lnTo>
                  <a:lnTo>
                    <a:pt x="7699154" y="2324099"/>
                  </a:lnTo>
                  <a:lnTo>
                    <a:pt x="7700542" y="2387599"/>
                  </a:lnTo>
                  <a:lnTo>
                    <a:pt x="7701899" y="2438399"/>
                  </a:lnTo>
                  <a:lnTo>
                    <a:pt x="7703234" y="2501899"/>
                  </a:lnTo>
                  <a:lnTo>
                    <a:pt x="7704555" y="2552699"/>
                  </a:lnTo>
                  <a:lnTo>
                    <a:pt x="7711281" y="2870199"/>
                  </a:lnTo>
                  <a:lnTo>
                    <a:pt x="7712713" y="2933699"/>
                  </a:lnTo>
                  <a:lnTo>
                    <a:pt x="7714196" y="2997199"/>
                  </a:lnTo>
                  <a:lnTo>
                    <a:pt x="7715738" y="3060699"/>
                  </a:lnTo>
                  <a:lnTo>
                    <a:pt x="7717349" y="3124199"/>
                  </a:lnTo>
                  <a:lnTo>
                    <a:pt x="7719037" y="3187699"/>
                  </a:lnTo>
                  <a:lnTo>
                    <a:pt x="7720812" y="3251199"/>
                  </a:lnTo>
                  <a:lnTo>
                    <a:pt x="7722682" y="3327399"/>
                  </a:lnTo>
                  <a:lnTo>
                    <a:pt x="7724657" y="3390899"/>
                  </a:lnTo>
                  <a:lnTo>
                    <a:pt x="7726747" y="3454399"/>
                  </a:lnTo>
                  <a:lnTo>
                    <a:pt x="7728959" y="3530599"/>
                  </a:lnTo>
                  <a:lnTo>
                    <a:pt x="7731303" y="3594099"/>
                  </a:lnTo>
                  <a:lnTo>
                    <a:pt x="7733788" y="3670299"/>
                  </a:lnTo>
                  <a:lnTo>
                    <a:pt x="7736424" y="3733799"/>
                  </a:lnTo>
                  <a:lnTo>
                    <a:pt x="7739219" y="3809999"/>
                  </a:lnTo>
                  <a:lnTo>
                    <a:pt x="7742182" y="3886199"/>
                  </a:lnTo>
                  <a:lnTo>
                    <a:pt x="7745323" y="3949699"/>
                  </a:lnTo>
                  <a:lnTo>
                    <a:pt x="7748650" y="4025899"/>
                  </a:lnTo>
                  <a:lnTo>
                    <a:pt x="7744905" y="5372099"/>
                  </a:lnTo>
                  <a:lnTo>
                    <a:pt x="7658781" y="6654799"/>
                  </a:lnTo>
                  <a:lnTo>
                    <a:pt x="7557680" y="7607299"/>
                  </a:lnTo>
                  <a:lnTo>
                    <a:pt x="7509001" y="7988299"/>
                  </a:lnTo>
                  <a:close/>
                </a:path>
              </a:pathLst>
            </a:custGeom>
            <a:solidFill>
              <a:srgbClr val="FFE3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489807" y="8291496"/>
              <a:ext cx="3263900" cy="1995805"/>
            </a:xfrm>
            <a:custGeom>
              <a:avLst/>
              <a:gdLst/>
              <a:ahLst/>
              <a:cxnLst/>
              <a:rect l="l" t="t" r="r" b="b"/>
              <a:pathLst>
                <a:path w="3263900" h="1995804">
                  <a:moveTo>
                    <a:pt x="47621" y="1995502"/>
                  </a:moveTo>
                  <a:lnTo>
                    <a:pt x="0" y="1995502"/>
                  </a:lnTo>
                  <a:lnTo>
                    <a:pt x="495" y="1985243"/>
                  </a:lnTo>
                  <a:lnTo>
                    <a:pt x="4459" y="1935260"/>
                  </a:lnTo>
                  <a:lnTo>
                    <a:pt x="9837" y="1886058"/>
                  </a:lnTo>
                  <a:lnTo>
                    <a:pt x="16528" y="1837728"/>
                  </a:lnTo>
                  <a:lnTo>
                    <a:pt x="24431" y="1790356"/>
                  </a:lnTo>
                  <a:lnTo>
                    <a:pt x="33447" y="1744034"/>
                  </a:lnTo>
                  <a:lnTo>
                    <a:pt x="43475" y="1698848"/>
                  </a:lnTo>
                  <a:lnTo>
                    <a:pt x="54414" y="1654889"/>
                  </a:lnTo>
                  <a:lnTo>
                    <a:pt x="66163" y="1612245"/>
                  </a:lnTo>
                  <a:lnTo>
                    <a:pt x="78622" y="1571005"/>
                  </a:lnTo>
                  <a:lnTo>
                    <a:pt x="91691" y="1531258"/>
                  </a:lnTo>
                  <a:lnTo>
                    <a:pt x="105268" y="1493092"/>
                  </a:lnTo>
                  <a:lnTo>
                    <a:pt x="119253" y="1456597"/>
                  </a:lnTo>
                  <a:lnTo>
                    <a:pt x="148047" y="1388975"/>
                  </a:lnTo>
                  <a:lnTo>
                    <a:pt x="177266" y="1329103"/>
                  </a:lnTo>
                  <a:lnTo>
                    <a:pt x="206107" y="1277691"/>
                  </a:lnTo>
                  <a:lnTo>
                    <a:pt x="233765" y="1235452"/>
                  </a:lnTo>
                  <a:lnTo>
                    <a:pt x="330852" y="1111334"/>
                  </a:lnTo>
                  <a:lnTo>
                    <a:pt x="374292" y="1057296"/>
                  </a:lnTo>
                  <a:lnTo>
                    <a:pt x="423221" y="998073"/>
                  </a:lnTo>
                  <a:lnTo>
                    <a:pt x="449714" y="966790"/>
                  </a:lnTo>
                  <a:lnTo>
                    <a:pt x="477544" y="934540"/>
                  </a:lnTo>
                  <a:lnTo>
                    <a:pt x="506697" y="901431"/>
                  </a:lnTo>
                  <a:lnTo>
                    <a:pt x="537162" y="867573"/>
                  </a:lnTo>
                  <a:lnTo>
                    <a:pt x="568928" y="833076"/>
                  </a:lnTo>
                  <a:lnTo>
                    <a:pt x="601981" y="798049"/>
                  </a:lnTo>
                  <a:lnTo>
                    <a:pt x="636310" y="762601"/>
                  </a:lnTo>
                  <a:lnTo>
                    <a:pt x="671903" y="726843"/>
                  </a:lnTo>
                  <a:lnTo>
                    <a:pt x="708748" y="690883"/>
                  </a:lnTo>
                  <a:lnTo>
                    <a:pt x="746832" y="654831"/>
                  </a:lnTo>
                  <a:lnTo>
                    <a:pt x="786145" y="618796"/>
                  </a:lnTo>
                  <a:lnTo>
                    <a:pt x="826673" y="582889"/>
                  </a:lnTo>
                  <a:lnTo>
                    <a:pt x="868404" y="547218"/>
                  </a:lnTo>
                  <a:lnTo>
                    <a:pt x="911327" y="511893"/>
                  </a:lnTo>
                  <a:lnTo>
                    <a:pt x="955429" y="477024"/>
                  </a:lnTo>
                  <a:lnTo>
                    <a:pt x="1000699" y="442719"/>
                  </a:lnTo>
                  <a:lnTo>
                    <a:pt x="1047124" y="409089"/>
                  </a:lnTo>
                  <a:lnTo>
                    <a:pt x="1094693" y="376244"/>
                  </a:lnTo>
                  <a:lnTo>
                    <a:pt x="1143392" y="344291"/>
                  </a:lnTo>
                  <a:lnTo>
                    <a:pt x="1193211" y="313342"/>
                  </a:lnTo>
                  <a:lnTo>
                    <a:pt x="1244137" y="283505"/>
                  </a:lnTo>
                  <a:lnTo>
                    <a:pt x="1296159" y="254890"/>
                  </a:lnTo>
                  <a:lnTo>
                    <a:pt x="1349263" y="227607"/>
                  </a:lnTo>
                  <a:lnTo>
                    <a:pt x="1403438" y="201764"/>
                  </a:lnTo>
                  <a:lnTo>
                    <a:pt x="1458672" y="177472"/>
                  </a:lnTo>
                  <a:lnTo>
                    <a:pt x="1514954" y="154840"/>
                  </a:lnTo>
                  <a:lnTo>
                    <a:pt x="1572270" y="133978"/>
                  </a:lnTo>
                  <a:lnTo>
                    <a:pt x="1630608" y="114994"/>
                  </a:lnTo>
                  <a:lnTo>
                    <a:pt x="1965185" y="34553"/>
                  </a:lnTo>
                  <a:lnTo>
                    <a:pt x="2227079" y="3268"/>
                  </a:lnTo>
                  <a:lnTo>
                    <a:pt x="2397785" y="0"/>
                  </a:lnTo>
                  <a:lnTo>
                    <a:pt x="2458799" y="3608"/>
                  </a:lnTo>
                  <a:lnTo>
                    <a:pt x="2521025" y="10517"/>
                  </a:lnTo>
                  <a:lnTo>
                    <a:pt x="2585309" y="23004"/>
                  </a:lnTo>
                  <a:lnTo>
                    <a:pt x="2650865" y="41265"/>
                  </a:lnTo>
                  <a:lnTo>
                    <a:pt x="2661614" y="44964"/>
                  </a:lnTo>
                  <a:lnTo>
                    <a:pt x="2375179" y="44964"/>
                  </a:lnTo>
                  <a:lnTo>
                    <a:pt x="2209528" y="48179"/>
                  </a:lnTo>
                  <a:lnTo>
                    <a:pt x="1955360" y="78520"/>
                  </a:lnTo>
                  <a:lnTo>
                    <a:pt x="1630608" y="156425"/>
                  </a:lnTo>
                  <a:lnTo>
                    <a:pt x="1572400" y="175479"/>
                  </a:lnTo>
                  <a:lnTo>
                    <a:pt x="1515241" y="196456"/>
                  </a:lnTo>
                  <a:lnTo>
                    <a:pt x="1459144" y="219240"/>
                  </a:lnTo>
                  <a:lnTo>
                    <a:pt x="1404121" y="243716"/>
                  </a:lnTo>
                  <a:lnTo>
                    <a:pt x="1350186" y="269767"/>
                  </a:lnTo>
                  <a:lnTo>
                    <a:pt x="1297352" y="297280"/>
                  </a:lnTo>
                  <a:lnTo>
                    <a:pt x="1245630" y="326139"/>
                  </a:lnTo>
                  <a:lnTo>
                    <a:pt x="1195035" y="356228"/>
                  </a:lnTo>
                  <a:lnTo>
                    <a:pt x="1145579" y="387433"/>
                  </a:lnTo>
                  <a:lnTo>
                    <a:pt x="1097274" y="419637"/>
                  </a:lnTo>
                  <a:lnTo>
                    <a:pt x="1050134" y="452726"/>
                  </a:lnTo>
                  <a:lnTo>
                    <a:pt x="1004171" y="486585"/>
                  </a:lnTo>
                  <a:lnTo>
                    <a:pt x="959398" y="521097"/>
                  </a:lnTo>
                  <a:lnTo>
                    <a:pt x="915828" y="556148"/>
                  </a:lnTo>
                  <a:lnTo>
                    <a:pt x="873474" y="591623"/>
                  </a:lnTo>
                  <a:lnTo>
                    <a:pt x="832349" y="627406"/>
                  </a:lnTo>
                  <a:lnTo>
                    <a:pt x="792465" y="663381"/>
                  </a:lnTo>
                  <a:lnTo>
                    <a:pt x="753835" y="699434"/>
                  </a:lnTo>
                  <a:lnTo>
                    <a:pt x="716472" y="735450"/>
                  </a:lnTo>
                  <a:lnTo>
                    <a:pt x="680390" y="771312"/>
                  </a:lnTo>
                  <a:lnTo>
                    <a:pt x="645600" y="806906"/>
                  </a:lnTo>
                  <a:lnTo>
                    <a:pt x="612115" y="842117"/>
                  </a:lnTo>
                  <a:lnTo>
                    <a:pt x="579949" y="876828"/>
                  </a:lnTo>
                  <a:lnTo>
                    <a:pt x="549114" y="910925"/>
                  </a:lnTo>
                  <a:lnTo>
                    <a:pt x="519623" y="944293"/>
                  </a:lnTo>
                  <a:lnTo>
                    <a:pt x="491489" y="976816"/>
                  </a:lnTo>
                  <a:lnTo>
                    <a:pt x="464725" y="1008379"/>
                  </a:lnTo>
                  <a:lnTo>
                    <a:pt x="439343" y="1038867"/>
                  </a:lnTo>
                  <a:lnTo>
                    <a:pt x="392778" y="1096155"/>
                  </a:lnTo>
                  <a:lnTo>
                    <a:pt x="351897" y="1147757"/>
                  </a:lnTo>
                  <a:lnTo>
                    <a:pt x="287596" y="1230219"/>
                  </a:lnTo>
                  <a:lnTo>
                    <a:pt x="260982" y="1267830"/>
                  </a:lnTo>
                  <a:lnTo>
                    <a:pt x="232744" y="1315183"/>
                  </a:lnTo>
                  <a:lnTo>
                    <a:pt x="203729" y="1371530"/>
                  </a:lnTo>
                  <a:lnTo>
                    <a:pt x="174786" y="1436124"/>
                  </a:lnTo>
                  <a:lnTo>
                    <a:pt x="146763" y="1508216"/>
                  </a:lnTo>
                  <a:lnTo>
                    <a:pt x="133362" y="1546840"/>
                  </a:lnTo>
                  <a:lnTo>
                    <a:pt x="120510" y="1587059"/>
                  </a:lnTo>
                  <a:lnTo>
                    <a:pt x="108311" y="1628778"/>
                  </a:lnTo>
                  <a:lnTo>
                    <a:pt x="96873" y="1671904"/>
                  </a:lnTo>
                  <a:lnTo>
                    <a:pt x="86302" y="1716344"/>
                  </a:lnTo>
                  <a:lnTo>
                    <a:pt x="76703" y="1762004"/>
                  </a:lnTo>
                  <a:lnTo>
                    <a:pt x="68182" y="1808791"/>
                  </a:lnTo>
                  <a:lnTo>
                    <a:pt x="60847" y="1856611"/>
                  </a:lnTo>
                  <a:lnTo>
                    <a:pt x="54801" y="1905371"/>
                  </a:lnTo>
                  <a:lnTo>
                    <a:pt x="50153" y="1954977"/>
                  </a:lnTo>
                  <a:lnTo>
                    <a:pt x="47621" y="1995502"/>
                  </a:lnTo>
                  <a:close/>
                </a:path>
                <a:path w="3263900" h="1995804">
                  <a:moveTo>
                    <a:pt x="3060142" y="1995502"/>
                  </a:moveTo>
                  <a:lnTo>
                    <a:pt x="3015477" y="1995502"/>
                  </a:lnTo>
                  <a:lnTo>
                    <a:pt x="3026055" y="1964487"/>
                  </a:lnTo>
                  <a:lnTo>
                    <a:pt x="3041287" y="1917527"/>
                  </a:lnTo>
                  <a:lnTo>
                    <a:pt x="3055906" y="1870121"/>
                  </a:lnTo>
                  <a:lnTo>
                    <a:pt x="3069927" y="1822289"/>
                  </a:lnTo>
                  <a:lnTo>
                    <a:pt x="3083365" y="1774049"/>
                  </a:lnTo>
                  <a:lnTo>
                    <a:pt x="3096234" y="1725422"/>
                  </a:lnTo>
                  <a:lnTo>
                    <a:pt x="3108549" y="1676426"/>
                  </a:lnTo>
                  <a:lnTo>
                    <a:pt x="3120323" y="1627081"/>
                  </a:lnTo>
                  <a:lnTo>
                    <a:pt x="3131571" y="1577405"/>
                  </a:lnTo>
                  <a:lnTo>
                    <a:pt x="3142307" y="1527420"/>
                  </a:lnTo>
                  <a:lnTo>
                    <a:pt x="3152545" y="1477143"/>
                  </a:lnTo>
                  <a:lnTo>
                    <a:pt x="3162301" y="1426594"/>
                  </a:lnTo>
                  <a:lnTo>
                    <a:pt x="3171588" y="1375793"/>
                  </a:lnTo>
                  <a:lnTo>
                    <a:pt x="3180420" y="1324759"/>
                  </a:lnTo>
                  <a:lnTo>
                    <a:pt x="3188812" y="1273511"/>
                  </a:lnTo>
                  <a:lnTo>
                    <a:pt x="3196778" y="1222068"/>
                  </a:lnTo>
                  <a:lnTo>
                    <a:pt x="3205643" y="1154565"/>
                  </a:lnTo>
                  <a:lnTo>
                    <a:pt x="3211618" y="1089348"/>
                  </a:lnTo>
                  <a:lnTo>
                    <a:pt x="3214808" y="1026390"/>
                  </a:lnTo>
                  <a:lnTo>
                    <a:pt x="3215316" y="965666"/>
                  </a:lnTo>
                  <a:lnTo>
                    <a:pt x="3213245" y="907150"/>
                  </a:lnTo>
                  <a:lnTo>
                    <a:pt x="3208698" y="850818"/>
                  </a:lnTo>
                  <a:lnTo>
                    <a:pt x="3201780" y="796642"/>
                  </a:lnTo>
                  <a:lnTo>
                    <a:pt x="3192593" y="744597"/>
                  </a:lnTo>
                  <a:lnTo>
                    <a:pt x="3181241" y="694659"/>
                  </a:lnTo>
                  <a:lnTo>
                    <a:pt x="3167827" y="646800"/>
                  </a:lnTo>
                  <a:lnTo>
                    <a:pt x="3152456" y="600996"/>
                  </a:lnTo>
                  <a:lnTo>
                    <a:pt x="3135229" y="557220"/>
                  </a:lnTo>
                  <a:lnTo>
                    <a:pt x="3116252" y="515448"/>
                  </a:lnTo>
                  <a:lnTo>
                    <a:pt x="3095627" y="475652"/>
                  </a:lnTo>
                  <a:lnTo>
                    <a:pt x="3073457" y="437808"/>
                  </a:lnTo>
                  <a:lnTo>
                    <a:pt x="3049847" y="401891"/>
                  </a:lnTo>
                  <a:lnTo>
                    <a:pt x="3024899" y="367873"/>
                  </a:lnTo>
                  <a:lnTo>
                    <a:pt x="2998717" y="335730"/>
                  </a:lnTo>
                  <a:lnTo>
                    <a:pt x="2971405" y="305436"/>
                  </a:lnTo>
                  <a:lnTo>
                    <a:pt x="2943066" y="276965"/>
                  </a:lnTo>
                  <a:lnTo>
                    <a:pt x="2913803" y="250292"/>
                  </a:lnTo>
                  <a:lnTo>
                    <a:pt x="2883720" y="225390"/>
                  </a:lnTo>
                  <a:lnTo>
                    <a:pt x="2852921" y="202235"/>
                  </a:lnTo>
                  <a:lnTo>
                    <a:pt x="2789586" y="161060"/>
                  </a:lnTo>
                  <a:lnTo>
                    <a:pt x="2724625" y="126562"/>
                  </a:lnTo>
                  <a:lnTo>
                    <a:pt x="2658867" y="98535"/>
                  </a:lnTo>
                  <a:lnTo>
                    <a:pt x="2593139" y="76773"/>
                  </a:lnTo>
                  <a:lnTo>
                    <a:pt x="2528268" y="61072"/>
                  </a:lnTo>
                  <a:lnTo>
                    <a:pt x="2465083" y="51226"/>
                  </a:lnTo>
                  <a:lnTo>
                    <a:pt x="2375179" y="44964"/>
                  </a:lnTo>
                  <a:lnTo>
                    <a:pt x="2661614" y="44964"/>
                  </a:lnTo>
                  <a:lnTo>
                    <a:pt x="2716908" y="65498"/>
                  </a:lnTo>
                  <a:lnTo>
                    <a:pt x="2782654" y="95897"/>
                  </a:lnTo>
                  <a:lnTo>
                    <a:pt x="2847318" y="132660"/>
                  </a:lnTo>
                  <a:lnTo>
                    <a:pt x="2910115" y="175983"/>
                  </a:lnTo>
                  <a:lnTo>
                    <a:pt x="2940568" y="200165"/>
                  </a:lnTo>
                  <a:lnTo>
                    <a:pt x="2970260" y="226062"/>
                  </a:lnTo>
                  <a:lnTo>
                    <a:pt x="2999093" y="253696"/>
                  </a:lnTo>
                  <a:lnTo>
                    <a:pt x="3026969" y="283093"/>
                  </a:lnTo>
                  <a:lnTo>
                    <a:pt x="3053789" y="314276"/>
                  </a:lnTo>
                  <a:lnTo>
                    <a:pt x="3079456" y="347272"/>
                  </a:lnTo>
                  <a:lnTo>
                    <a:pt x="3103872" y="382104"/>
                  </a:lnTo>
                  <a:lnTo>
                    <a:pt x="3126937" y="418797"/>
                  </a:lnTo>
                  <a:lnTo>
                    <a:pt x="3148556" y="457375"/>
                  </a:lnTo>
                  <a:lnTo>
                    <a:pt x="3168628" y="497862"/>
                  </a:lnTo>
                  <a:lnTo>
                    <a:pt x="3187056" y="540285"/>
                  </a:lnTo>
                  <a:lnTo>
                    <a:pt x="3203742" y="584666"/>
                  </a:lnTo>
                  <a:lnTo>
                    <a:pt x="3218588" y="631030"/>
                  </a:lnTo>
                  <a:lnTo>
                    <a:pt x="3231496" y="679403"/>
                  </a:lnTo>
                  <a:lnTo>
                    <a:pt x="3242368" y="729808"/>
                  </a:lnTo>
                  <a:lnTo>
                    <a:pt x="3251105" y="782270"/>
                  </a:lnTo>
                  <a:lnTo>
                    <a:pt x="3257609" y="836814"/>
                  </a:lnTo>
                  <a:lnTo>
                    <a:pt x="3261783" y="893464"/>
                  </a:lnTo>
                  <a:lnTo>
                    <a:pt x="3263528" y="952244"/>
                  </a:lnTo>
                  <a:lnTo>
                    <a:pt x="3262746" y="1013180"/>
                  </a:lnTo>
                  <a:lnTo>
                    <a:pt x="3259339" y="1076295"/>
                  </a:lnTo>
                  <a:lnTo>
                    <a:pt x="3253209" y="1141615"/>
                  </a:lnTo>
                  <a:lnTo>
                    <a:pt x="3244258" y="1209164"/>
                  </a:lnTo>
                  <a:lnTo>
                    <a:pt x="3236204" y="1260928"/>
                  </a:lnTo>
                  <a:lnTo>
                    <a:pt x="3227732" y="1312500"/>
                  </a:lnTo>
                  <a:lnTo>
                    <a:pt x="3218826" y="1363862"/>
                  </a:lnTo>
                  <a:lnTo>
                    <a:pt x="3209473" y="1414995"/>
                  </a:lnTo>
                  <a:lnTo>
                    <a:pt x="3199660" y="1465880"/>
                  </a:lnTo>
                  <a:lnTo>
                    <a:pt x="3189372" y="1516499"/>
                  </a:lnTo>
                  <a:lnTo>
                    <a:pt x="3178595" y="1566832"/>
                  </a:lnTo>
                  <a:lnTo>
                    <a:pt x="3167315" y="1616862"/>
                  </a:lnTo>
                  <a:lnTo>
                    <a:pt x="3155518" y="1666569"/>
                  </a:lnTo>
                  <a:lnTo>
                    <a:pt x="3143084" y="1716344"/>
                  </a:lnTo>
                  <a:lnTo>
                    <a:pt x="3130320" y="1764941"/>
                  </a:lnTo>
                  <a:lnTo>
                    <a:pt x="3116890" y="1813568"/>
                  </a:lnTo>
                  <a:lnTo>
                    <a:pt x="3102888" y="1861799"/>
                  </a:lnTo>
                  <a:lnTo>
                    <a:pt x="3088299" y="1909613"/>
                  </a:lnTo>
                  <a:lnTo>
                    <a:pt x="3073110" y="1956994"/>
                  </a:lnTo>
                  <a:lnTo>
                    <a:pt x="3060142" y="1995502"/>
                  </a:lnTo>
                  <a:close/>
                </a:path>
              </a:pathLst>
            </a:custGeom>
            <a:solidFill>
              <a:srgbClr val="9061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098120" y="1965284"/>
              <a:ext cx="7748905" cy="7988300"/>
            </a:xfrm>
            <a:custGeom>
              <a:avLst/>
              <a:gdLst/>
              <a:ahLst/>
              <a:cxnLst/>
              <a:rect l="l" t="t" r="r" b="b"/>
              <a:pathLst>
                <a:path w="7748905" h="7988300">
                  <a:moveTo>
                    <a:pt x="7509001" y="7988299"/>
                  </a:moveTo>
                  <a:lnTo>
                    <a:pt x="199707" y="7988299"/>
                  </a:lnTo>
                  <a:lnTo>
                    <a:pt x="162886" y="7785099"/>
                  </a:lnTo>
                  <a:lnTo>
                    <a:pt x="84875" y="7188199"/>
                  </a:lnTo>
                  <a:lnTo>
                    <a:pt x="14353" y="6159499"/>
                  </a:lnTo>
                  <a:lnTo>
                    <a:pt x="0" y="4711699"/>
                  </a:lnTo>
                  <a:lnTo>
                    <a:pt x="1096" y="4648199"/>
                  </a:lnTo>
                  <a:lnTo>
                    <a:pt x="2150" y="4584699"/>
                  </a:lnTo>
                  <a:lnTo>
                    <a:pt x="3160" y="4508499"/>
                  </a:lnTo>
                  <a:lnTo>
                    <a:pt x="4130" y="4444999"/>
                  </a:lnTo>
                  <a:lnTo>
                    <a:pt x="5057" y="4381499"/>
                  </a:lnTo>
                  <a:lnTo>
                    <a:pt x="5945" y="4317999"/>
                  </a:lnTo>
                  <a:lnTo>
                    <a:pt x="6792" y="4254499"/>
                  </a:lnTo>
                  <a:lnTo>
                    <a:pt x="7600" y="4190999"/>
                  </a:lnTo>
                  <a:lnTo>
                    <a:pt x="8370" y="4127499"/>
                  </a:lnTo>
                  <a:lnTo>
                    <a:pt x="9101" y="4063999"/>
                  </a:lnTo>
                  <a:lnTo>
                    <a:pt x="9795" y="4000499"/>
                  </a:lnTo>
                  <a:lnTo>
                    <a:pt x="10453" y="3924299"/>
                  </a:lnTo>
                  <a:lnTo>
                    <a:pt x="11074" y="3860799"/>
                  </a:lnTo>
                  <a:lnTo>
                    <a:pt x="11660" y="3797299"/>
                  </a:lnTo>
                  <a:lnTo>
                    <a:pt x="12211" y="3733799"/>
                  </a:lnTo>
                  <a:lnTo>
                    <a:pt x="12728" y="3670299"/>
                  </a:lnTo>
                  <a:lnTo>
                    <a:pt x="13302" y="3594099"/>
                  </a:lnTo>
                  <a:lnTo>
                    <a:pt x="14081" y="3479799"/>
                  </a:lnTo>
                  <a:lnTo>
                    <a:pt x="14468" y="3416299"/>
                  </a:lnTo>
                  <a:lnTo>
                    <a:pt x="14824" y="3352799"/>
                  </a:lnTo>
                  <a:lnTo>
                    <a:pt x="15447" y="3225799"/>
                  </a:lnTo>
                  <a:lnTo>
                    <a:pt x="15953" y="3098799"/>
                  </a:lnTo>
                  <a:lnTo>
                    <a:pt x="16348" y="2971799"/>
                  </a:lnTo>
                  <a:lnTo>
                    <a:pt x="16506" y="2908299"/>
                  </a:lnTo>
                  <a:lnTo>
                    <a:pt x="16745" y="2781299"/>
                  </a:lnTo>
                  <a:lnTo>
                    <a:pt x="16887" y="2654299"/>
                  </a:lnTo>
                  <a:lnTo>
                    <a:pt x="16924" y="2501899"/>
                  </a:lnTo>
                  <a:lnTo>
                    <a:pt x="16802" y="2324099"/>
                  </a:lnTo>
                  <a:lnTo>
                    <a:pt x="16547" y="2158999"/>
                  </a:lnTo>
                  <a:lnTo>
                    <a:pt x="16269" y="2044699"/>
                  </a:lnTo>
                  <a:lnTo>
                    <a:pt x="15969" y="1943099"/>
                  </a:lnTo>
                  <a:lnTo>
                    <a:pt x="15114" y="1727199"/>
                  </a:lnTo>
                  <a:lnTo>
                    <a:pt x="14053" y="1511299"/>
                  </a:lnTo>
                  <a:lnTo>
                    <a:pt x="13458" y="1409699"/>
                  </a:lnTo>
                  <a:lnTo>
                    <a:pt x="12408" y="1244599"/>
                  </a:lnTo>
                  <a:lnTo>
                    <a:pt x="11479" y="1117599"/>
                  </a:lnTo>
                  <a:lnTo>
                    <a:pt x="10312" y="977899"/>
                  </a:lnTo>
                  <a:lnTo>
                    <a:pt x="9315" y="850899"/>
                  </a:lnTo>
                  <a:lnTo>
                    <a:pt x="6383" y="546099"/>
                  </a:lnTo>
                  <a:lnTo>
                    <a:pt x="4330" y="355599"/>
                  </a:lnTo>
                  <a:lnTo>
                    <a:pt x="1597" y="126999"/>
                  </a:lnTo>
                  <a:lnTo>
                    <a:pt x="11682" y="76199"/>
                  </a:lnTo>
                  <a:lnTo>
                    <a:pt x="39142" y="25399"/>
                  </a:lnTo>
                  <a:lnTo>
                    <a:pt x="79783" y="0"/>
                  </a:lnTo>
                  <a:lnTo>
                    <a:pt x="1631665" y="0"/>
                  </a:lnTo>
                  <a:lnTo>
                    <a:pt x="1690671" y="12699"/>
                  </a:lnTo>
                  <a:lnTo>
                    <a:pt x="2328387" y="12699"/>
                  </a:lnTo>
                  <a:lnTo>
                    <a:pt x="2383729" y="25399"/>
                  </a:lnTo>
                  <a:lnTo>
                    <a:pt x="2747928" y="25399"/>
                  </a:lnTo>
                  <a:lnTo>
                    <a:pt x="2795904" y="38099"/>
                  </a:lnTo>
                  <a:lnTo>
                    <a:pt x="3170582" y="38099"/>
                  </a:lnTo>
                  <a:lnTo>
                    <a:pt x="3214931" y="50799"/>
                  </a:lnTo>
                  <a:lnTo>
                    <a:pt x="3823707" y="50799"/>
                  </a:lnTo>
                  <a:lnTo>
                    <a:pt x="3879754" y="63499"/>
                  </a:lnTo>
                  <a:lnTo>
                    <a:pt x="4348721" y="63499"/>
                  </a:lnTo>
                  <a:lnTo>
                    <a:pt x="4409388" y="76199"/>
                  </a:lnTo>
                  <a:lnTo>
                    <a:pt x="4717086" y="76199"/>
                  </a:lnTo>
                  <a:lnTo>
                    <a:pt x="4779251" y="88899"/>
                  </a:lnTo>
                  <a:lnTo>
                    <a:pt x="5028832" y="88899"/>
                  </a:lnTo>
                  <a:lnTo>
                    <a:pt x="5091280" y="101599"/>
                  </a:lnTo>
                  <a:lnTo>
                    <a:pt x="5278192" y="101599"/>
                  </a:lnTo>
                  <a:lnTo>
                    <a:pt x="5340234" y="114299"/>
                  </a:lnTo>
                  <a:lnTo>
                    <a:pt x="5463715" y="114299"/>
                  </a:lnTo>
                  <a:lnTo>
                    <a:pt x="5525084" y="126999"/>
                  </a:lnTo>
                  <a:lnTo>
                    <a:pt x="5646901" y="126999"/>
                  </a:lnTo>
                  <a:lnTo>
                    <a:pt x="5707279" y="139699"/>
                  </a:lnTo>
                  <a:lnTo>
                    <a:pt x="5826800" y="139699"/>
                  </a:lnTo>
                  <a:lnTo>
                    <a:pt x="5885872" y="152399"/>
                  </a:lnTo>
                  <a:lnTo>
                    <a:pt x="6002465" y="152399"/>
                  </a:lnTo>
                  <a:lnTo>
                    <a:pt x="6059914" y="165099"/>
                  </a:lnTo>
                  <a:lnTo>
                    <a:pt x="6116753" y="165099"/>
                  </a:lnTo>
                  <a:lnTo>
                    <a:pt x="6172946" y="177799"/>
                  </a:lnTo>
                  <a:lnTo>
                    <a:pt x="6228457" y="177799"/>
                  </a:lnTo>
                  <a:lnTo>
                    <a:pt x="6283251" y="190499"/>
                  </a:lnTo>
                  <a:lnTo>
                    <a:pt x="6337294" y="190499"/>
                  </a:lnTo>
                  <a:lnTo>
                    <a:pt x="6390550" y="203199"/>
                  </a:lnTo>
                  <a:lnTo>
                    <a:pt x="6442985" y="203199"/>
                  </a:lnTo>
                  <a:lnTo>
                    <a:pt x="6545247" y="228599"/>
                  </a:lnTo>
                  <a:lnTo>
                    <a:pt x="6595004" y="228599"/>
                  </a:lnTo>
                  <a:lnTo>
                    <a:pt x="6643799" y="241299"/>
                  </a:lnTo>
                  <a:lnTo>
                    <a:pt x="6691597" y="241299"/>
                  </a:lnTo>
                  <a:lnTo>
                    <a:pt x="6784059" y="266699"/>
                  </a:lnTo>
                  <a:lnTo>
                    <a:pt x="6828653" y="266699"/>
                  </a:lnTo>
                  <a:lnTo>
                    <a:pt x="6914391" y="292099"/>
                  </a:lnTo>
                  <a:lnTo>
                    <a:pt x="6955465" y="304799"/>
                  </a:lnTo>
                  <a:lnTo>
                    <a:pt x="6995295" y="304799"/>
                  </a:lnTo>
                  <a:lnTo>
                    <a:pt x="7033847" y="317499"/>
                  </a:lnTo>
                  <a:lnTo>
                    <a:pt x="7071085" y="330199"/>
                  </a:lnTo>
                  <a:lnTo>
                    <a:pt x="7141478" y="355599"/>
                  </a:lnTo>
                  <a:lnTo>
                    <a:pt x="7174564" y="368299"/>
                  </a:lnTo>
                  <a:lnTo>
                    <a:pt x="7206195" y="368299"/>
                  </a:lnTo>
                  <a:lnTo>
                    <a:pt x="7264953" y="393699"/>
                  </a:lnTo>
                  <a:lnTo>
                    <a:pt x="7317472" y="419099"/>
                  </a:lnTo>
                  <a:lnTo>
                    <a:pt x="7363471" y="444499"/>
                  </a:lnTo>
                  <a:lnTo>
                    <a:pt x="7383937" y="469899"/>
                  </a:lnTo>
                  <a:lnTo>
                    <a:pt x="7402668" y="482599"/>
                  </a:lnTo>
                  <a:lnTo>
                    <a:pt x="7434782" y="507999"/>
                  </a:lnTo>
                  <a:lnTo>
                    <a:pt x="7469059" y="558799"/>
                  </a:lnTo>
                  <a:lnTo>
                    <a:pt x="7480823" y="571499"/>
                  </a:lnTo>
                  <a:lnTo>
                    <a:pt x="7503067" y="622299"/>
                  </a:lnTo>
                  <a:lnTo>
                    <a:pt x="7523659" y="673099"/>
                  </a:lnTo>
                  <a:lnTo>
                    <a:pt x="7542672" y="723899"/>
                  </a:lnTo>
                  <a:lnTo>
                    <a:pt x="7551609" y="761999"/>
                  </a:lnTo>
                  <a:lnTo>
                    <a:pt x="7560178" y="787399"/>
                  </a:lnTo>
                  <a:lnTo>
                    <a:pt x="7568389" y="812799"/>
                  </a:lnTo>
                  <a:lnTo>
                    <a:pt x="7576251" y="850899"/>
                  </a:lnTo>
                  <a:lnTo>
                    <a:pt x="7583772" y="876299"/>
                  </a:lnTo>
                  <a:lnTo>
                    <a:pt x="7590963" y="914399"/>
                  </a:lnTo>
                  <a:lnTo>
                    <a:pt x="7597831" y="952499"/>
                  </a:lnTo>
                  <a:lnTo>
                    <a:pt x="7604386" y="977899"/>
                  </a:lnTo>
                  <a:lnTo>
                    <a:pt x="7610637" y="1015999"/>
                  </a:lnTo>
                  <a:lnTo>
                    <a:pt x="7616594" y="1054099"/>
                  </a:lnTo>
                  <a:lnTo>
                    <a:pt x="7622264" y="1092199"/>
                  </a:lnTo>
                  <a:lnTo>
                    <a:pt x="7627658" y="1130299"/>
                  </a:lnTo>
                  <a:lnTo>
                    <a:pt x="7632785" y="1168399"/>
                  </a:lnTo>
                  <a:lnTo>
                    <a:pt x="7637652" y="1206499"/>
                  </a:lnTo>
                  <a:lnTo>
                    <a:pt x="7642271" y="1244599"/>
                  </a:lnTo>
                  <a:lnTo>
                    <a:pt x="7646649" y="1295399"/>
                  </a:lnTo>
                  <a:lnTo>
                    <a:pt x="7650796" y="1333499"/>
                  </a:lnTo>
                  <a:lnTo>
                    <a:pt x="7654720" y="1371599"/>
                  </a:lnTo>
                  <a:lnTo>
                    <a:pt x="7658432" y="1422399"/>
                  </a:lnTo>
                  <a:lnTo>
                    <a:pt x="7661939" y="1460499"/>
                  </a:lnTo>
                  <a:lnTo>
                    <a:pt x="7665252" y="1511299"/>
                  </a:lnTo>
                  <a:lnTo>
                    <a:pt x="7668379" y="1549399"/>
                  </a:lnTo>
                  <a:lnTo>
                    <a:pt x="7671329" y="1600199"/>
                  </a:lnTo>
                  <a:lnTo>
                    <a:pt x="7674111" y="1650999"/>
                  </a:lnTo>
                  <a:lnTo>
                    <a:pt x="7676735" y="1689099"/>
                  </a:lnTo>
                  <a:lnTo>
                    <a:pt x="7679209" y="1739899"/>
                  </a:lnTo>
                  <a:lnTo>
                    <a:pt x="7681543" y="1790699"/>
                  </a:lnTo>
                  <a:lnTo>
                    <a:pt x="7683745" y="1841499"/>
                  </a:lnTo>
                  <a:lnTo>
                    <a:pt x="7685825" y="1892299"/>
                  </a:lnTo>
                  <a:lnTo>
                    <a:pt x="7687792" y="1943099"/>
                  </a:lnTo>
                  <a:lnTo>
                    <a:pt x="7689655" y="1993899"/>
                  </a:lnTo>
                  <a:lnTo>
                    <a:pt x="7691423" y="2044699"/>
                  </a:lnTo>
                  <a:lnTo>
                    <a:pt x="7693104" y="2108199"/>
                  </a:lnTo>
                  <a:lnTo>
                    <a:pt x="7694709" y="2158999"/>
                  </a:lnTo>
                  <a:lnTo>
                    <a:pt x="7696247" y="2209799"/>
                  </a:lnTo>
                  <a:lnTo>
                    <a:pt x="7697725" y="2273299"/>
                  </a:lnTo>
                  <a:lnTo>
                    <a:pt x="7699154" y="2324099"/>
                  </a:lnTo>
                  <a:lnTo>
                    <a:pt x="7700542" y="2387599"/>
                  </a:lnTo>
                  <a:lnTo>
                    <a:pt x="7701899" y="2438399"/>
                  </a:lnTo>
                  <a:lnTo>
                    <a:pt x="7703234" y="2501899"/>
                  </a:lnTo>
                  <a:lnTo>
                    <a:pt x="7704555" y="2552699"/>
                  </a:lnTo>
                  <a:lnTo>
                    <a:pt x="7711281" y="2870199"/>
                  </a:lnTo>
                  <a:lnTo>
                    <a:pt x="7712713" y="2933699"/>
                  </a:lnTo>
                  <a:lnTo>
                    <a:pt x="7714196" y="2997199"/>
                  </a:lnTo>
                  <a:lnTo>
                    <a:pt x="7715738" y="3060699"/>
                  </a:lnTo>
                  <a:lnTo>
                    <a:pt x="7717349" y="3124199"/>
                  </a:lnTo>
                  <a:lnTo>
                    <a:pt x="7719037" y="3187699"/>
                  </a:lnTo>
                  <a:lnTo>
                    <a:pt x="7720812" y="3251199"/>
                  </a:lnTo>
                  <a:lnTo>
                    <a:pt x="7722682" y="3327399"/>
                  </a:lnTo>
                  <a:lnTo>
                    <a:pt x="7724657" y="3390899"/>
                  </a:lnTo>
                  <a:lnTo>
                    <a:pt x="7726747" y="3454399"/>
                  </a:lnTo>
                  <a:lnTo>
                    <a:pt x="7728959" y="3530599"/>
                  </a:lnTo>
                  <a:lnTo>
                    <a:pt x="7731303" y="3594099"/>
                  </a:lnTo>
                  <a:lnTo>
                    <a:pt x="7733788" y="3670299"/>
                  </a:lnTo>
                  <a:lnTo>
                    <a:pt x="7736424" y="3733799"/>
                  </a:lnTo>
                  <a:lnTo>
                    <a:pt x="7739219" y="3809999"/>
                  </a:lnTo>
                  <a:lnTo>
                    <a:pt x="7742182" y="3886199"/>
                  </a:lnTo>
                  <a:lnTo>
                    <a:pt x="7745323" y="3949699"/>
                  </a:lnTo>
                  <a:lnTo>
                    <a:pt x="7748650" y="4025899"/>
                  </a:lnTo>
                  <a:lnTo>
                    <a:pt x="7744905" y="5372099"/>
                  </a:lnTo>
                  <a:lnTo>
                    <a:pt x="7658781" y="6654799"/>
                  </a:lnTo>
                  <a:lnTo>
                    <a:pt x="7557680" y="7607299"/>
                  </a:lnTo>
                  <a:lnTo>
                    <a:pt x="7509001" y="7988299"/>
                  </a:lnTo>
                  <a:close/>
                </a:path>
              </a:pathLst>
            </a:custGeom>
            <a:solidFill>
              <a:srgbClr val="FFE3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35846" y="1614761"/>
              <a:ext cx="6419849" cy="7639049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521194" y="1632829"/>
            <a:ext cx="912812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64335" algn="l"/>
                <a:tab pos="5360035" algn="l"/>
                <a:tab pos="6844030" algn="l"/>
              </a:tabLst>
            </a:pPr>
            <a:r>
              <a:rPr sz="5400" spc="-450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5400" spc="-509" dirty="0">
                <a:solidFill>
                  <a:srgbClr val="57452B"/>
                </a:solidFill>
                <a:latin typeface="Verdana"/>
                <a:cs typeface="Verdana"/>
              </a:rPr>
              <a:t>.	</a:t>
            </a:r>
            <a:r>
              <a:rPr sz="5400" spc="-200" dirty="0">
                <a:solidFill>
                  <a:srgbClr val="57452B"/>
                </a:solidFill>
                <a:latin typeface="Verdana"/>
                <a:cs typeface="Verdana"/>
              </a:rPr>
              <a:t>П</a:t>
            </a:r>
            <a:r>
              <a:rPr sz="5400" spc="-434" dirty="0">
                <a:solidFill>
                  <a:srgbClr val="57452B"/>
                </a:solidFill>
                <a:latin typeface="Verdana"/>
                <a:cs typeface="Verdana"/>
              </a:rPr>
              <a:t>у</a:t>
            </a:r>
            <a:r>
              <a:rPr sz="5400" spc="-265" dirty="0">
                <a:solidFill>
                  <a:srgbClr val="57452B"/>
                </a:solidFill>
                <a:latin typeface="Verdana"/>
                <a:cs typeface="Verdana"/>
              </a:rPr>
              <a:t>ш</a:t>
            </a:r>
            <a:r>
              <a:rPr sz="5400" spc="-240" dirty="0">
                <a:solidFill>
                  <a:srgbClr val="57452B"/>
                </a:solidFill>
                <a:latin typeface="Verdana"/>
                <a:cs typeface="Verdana"/>
              </a:rPr>
              <a:t>к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ин	и	</a:t>
            </a:r>
            <a:r>
              <a:rPr sz="5400" spc="-155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5400" spc="-254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й</a:t>
            </a:r>
            <a:r>
              <a:rPr sz="5400" spc="-220" dirty="0">
                <a:solidFill>
                  <a:srgbClr val="57452B"/>
                </a:solidFill>
                <a:latin typeface="Verdana"/>
                <a:cs typeface="Verdana"/>
              </a:rPr>
              <a:t>ч</a:t>
            </a:r>
            <a:r>
              <a:rPr sz="5400" spc="-225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5400" spc="-155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endParaRPr sz="54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1194" y="2455789"/>
            <a:ext cx="9128125" cy="1930400"/>
          </a:xfrm>
          <a:prstGeom prst="rect">
            <a:avLst/>
          </a:prstGeom>
        </p:spPr>
        <p:txBody>
          <a:bodyPr vert="horz" wrap="square" lIns="0" tIns="142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20"/>
              </a:spcBef>
              <a:tabLst>
                <a:tab pos="4182110" algn="l"/>
                <a:tab pos="7972425" algn="l"/>
              </a:tabLst>
            </a:pPr>
            <a:r>
              <a:rPr sz="5400" spc="-135" dirty="0">
                <a:solidFill>
                  <a:srgbClr val="57452B"/>
                </a:solidFill>
                <a:latin typeface="Verdana"/>
                <a:cs typeface="Verdana"/>
              </a:rPr>
              <a:t>встречает	</a:t>
            </a:r>
            <a:r>
              <a:rPr sz="5400" spc="-200" dirty="0">
                <a:solidFill>
                  <a:srgbClr val="57452B"/>
                </a:solidFill>
                <a:latin typeface="Verdana"/>
                <a:cs typeface="Verdana"/>
              </a:rPr>
              <a:t>каждого,	</a:t>
            </a:r>
            <a:r>
              <a:rPr sz="5400" spc="-70" dirty="0">
                <a:solidFill>
                  <a:srgbClr val="57452B"/>
                </a:solidFill>
                <a:latin typeface="Verdana"/>
                <a:cs typeface="Verdana"/>
              </a:rPr>
              <a:t>кто</a:t>
            </a:r>
            <a:endParaRPr sz="5400">
              <a:latin typeface="Verdana"/>
              <a:cs typeface="Verdana"/>
            </a:endParaRPr>
          </a:p>
          <a:p>
            <a:pPr marR="5080" algn="r">
              <a:lnSpc>
                <a:spcPct val="100000"/>
              </a:lnSpc>
              <a:spcBef>
                <a:spcPts val="1019"/>
              </a:spcBef>
            </a:pPr>
            <a:r>
              <a:rPr sz="5400" spc="-195" dirty="0">
                <a:solidFill>
                  <a:srgbClr val="57452B"/>
                </a:solidFill>
                <a:latin typeface="Verdana"/>
                <a:cs typeface="Verdana"/>
              </a:rPr>
              <a:t>На</a:t>
            </a:r>
            <a:endParaRPr sz="54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770208" y="3408289"/>
            <a:ext cx="4876800" cy="1930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9095" marR="5080" indent="-367030">
              <a:lnSpc>
                <a:spcPct val="115700"/>
              </a:lnSpc>
              <a:spcBef>
                <a:spcPts val="100"/>
              </a:spcBef>
              <a:tabLst>
                <a:tab pos="1033780" algn="l"/>
                <a:tab pos="4477385" algn="l"/>
              </a:tabLst>
            </a:pPr>
            <a:r>
              <a:rPr sz="5400" spc="-175" dirty="0">
                <a:solidFill>
                  <a:srgbClr val="57452B"/>
                </a:solidFill>
                <a:latin typeface="Verdana"/>
                <a:cs typeface="Verdana"/>
              </a:rPr>
              <a:t>в	</a:t>
            </a:r>
            <a:r>
              <a:rPr sz="5400" spc="-215" dirty="0">
                <a:solidFill>
                  <a:srgbClr val="57452B"/>
                </a:solidFill>
                <a:latin typeface="Verdana"/>
                <a:cs typeface="Verdana"/>
              </a:rPr>
              <a:t>Лицей. </a:t>
            </a:r>
            <a:r>
              <a:rPr sz="5400" spc="-210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5400" spc="-155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5400" spc="-240" dirty="0">
                <a:solidFill>
                  <a:srgbClr val="57452B"/>
                </a:solidFill>
                <a:latin typeface="Verdana"/>
                <a:cs typeface="Verdana"/>
              </a:rPr>
              <a:t>к</a:t>
            </a:r>
            <a:r>
              <a:rPr sz="5400" spc="-225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5400" spc="25" dirty="0">
                <a:solidFill>
                  <a:srgbClr val="57452B"/>
                </a:solidFill>
                <a:latin typeface="Verdana"/>
                <a:cs typeface="Verdana"/>
              </a:rPr>
              <a:t>м</a:t>
            </a:r>
            <a:r>
              <a:rPr sz="5400" spc="-254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й</a:t>
            </a:r>
            <a:r>
              <a:rPr sz="5400" spc="-240" dirty="0">
                <a:solidFill>
                  <a:srgbClr val="57452B"/>
                </a:solidFill>
                <a:latin typeface="Verdana"/>
                <a:cs typeface="Verdana"/>
              </a:rPr>
              <a:t>к</a:t>
            </a:r>
            <a:r>
              <a:rPr sz="5400" spc="-254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5400" dirty="0">
                <a:solidFill>
                  <a:srgbClr val="57452B"/>
                </a:solidFill>
                <a:latin typeface="Verdana"/>
                <a:cs typeface="Verdana"/>
              </a:rPr>
              <a:t>	</a:t>
            </a:r>
            <a:r>
              <a:rPr sz="5400" spc="-175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endParaRPr sz="54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21194" y="3408289"/>
            <a:ext cx="3697604" cy="2882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5700"/>
              </a:lnSpc>
              <a:spcBef>
                <a:spcPts val="100"/>
              </a:spcBef>
            </a:pPr>
            <a:r>
              <a:rPr sz="5400" spc="-145" dirty="0">
                <a:solidFill>
                  <a:srgbClr val="57452B"/>
                </a:solidFill>
                <a:latin typeface="Verdana"/>
                <a:cs typeface="Verdana"/>
              </a:rPr>
              <a:t>приезжает </a:t>
            </a:r>
            <a:r>
              <a:rPr sz="5400" spc="-1889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5400" spc="-65" dirty="0">
                <a:solidFill>
                  <a:srgbClr val="57452B"/>
                </a:solidFill>
                <a:latin typeface="Verdana"/>
                <a:cs typeface="Verdana"/>
              </a:rPr>
              <a:t>б</a:t>
            </a:r>
            <a:r>
              <a:rPr sz="5400" spc="-45" dirty="0">
                <a:solidFill>
                  <a:srgbClr val="57452B"/>
                </a:solidFill>
                <a:latin typeface="Verdana"/>
                <a:cs typeface="Verdana"/>
              </a:rPr>
              <a:t>р</a:t>
            </a:r>
            <a:r>
              <a:rPr sz="5400" spc="-3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н</a:t>
            </a:r>
            <a:r>
              <a:rPr sz="5400" spc="-105" dirty="0">
                <a:solidFill>
                  <a:srgbClr val="57452B"/>
                </a:solidFill>
                <a:latin typeface="Verdana"/>
                <a:cs typeface="Verdana"/>
              </a:rPr>
              <a:t>з</a:t>
            </a:r>
            <a:r>
              <a:rPr sz="5400" spc="-3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5400" spc="-175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r>
              <a:rPr sz="5400" spc="-3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5400" spc="-55" dirty="0">
                <a:solidFill>
                  <a:srgbClr val="57452B"/>
                </a:solidFill>
                <a:latin typeface="Verdana"/>
                <a:cs typeface="Verdana"/>
              </a:rPr>
              <a:t>й  </a:t>
            </a:r>
            <a:r>
              <a:rPr sz="5400" spc="-195" dirty="0">
                <a:solidFill>
                  <a:srgbClr val="57452B"/>
                </a:solidFill>
                <a:latin typeface="Verdana"/>
                <a:cs typeface="Verdana"/>
              </a:rPr>
              <a:t>л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5400" spc="-185" dirty="0">
                <a:solidFill>
                  <a:srgbClr val="57452B"/>
                </a:solidFill>
                <a:latin typeface="Verdana"/>
                <a:cs typeface="Verdana"/>
              </a:rPr>
              <a:t>ц</a:t>
            </a:r>
            <a:r>
              <a:rPr sz="5400" spc="-254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й</a:t>
            </a:r>
            <a:r>
              <a:rPr sz="5400" spc="-155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5400" spc="-240" dirty="0">
                <a:solidFill>
                  <a:srgbClr val="57452B"/>
                </a:solidFill>
                <a:latin typeface="Verdana"/>
                <a:cs typeface="Verdana"/>
              </a:rPr>
              <a:t>к</a:t>
            </a:r>
            <a:r>
              <a:rPr sz="5400" spc="-3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5400" spc="25" dirty="0">
                <a:solidFill>
                  <a:srgbClr val="57452B"/>
                </a:solidFill>
                <a:latin typeface="Verdana"/>
                <a:cs typeface="Verdana"/>
              </a:rPr>
              <a:t>м</a:t>
            </a:r>
            <a:endParaRPr sz="54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21194" y="6395329"/>
            <a:ext cx="328866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240" dirty="0">
                <a:solidFill>
                  <a:srgbClr val="57452B"/>
                </a:solidFill>
                <a:latin typeface="Verdana"/>
                <a:cs typeface="Verdana"/>
              </a:rPr>
              <a:t>к</a:t>
            </a:r>
            <a:r>
              <a:rPr sz="5400" spc="-434" dirty="0">
                <a:solidFill>
                  <a:srgbClr val="57452B"/>
                </a:solidFill>
                <a:latin typeface="Verdana"/>
                <a:cs typeface="Verdana"/>
              </a:rPr>
              <a:t>у</a:t>
            </a:r>
            <a:r>
              <a:rPr sz="5400" spc="-200" dirty="0">
                <a:solidFill>
                  <a:srgbClr val="57452B"/>
                </a:solidFill>
                <a:latin typeface="Verdana"/>
                <a:cs typeface="Verdana"/>
              </a:rPr>
              <a:t>д</a:t>
            </a:r>
            <a:r>
              <a:rPr sz="5400" spc="-45" dirty="0">
                <a:solidFill>
                  <a:srgbClr val="57452B"/>
                </a:solidFill>
                <a:latin typeface="Verdana"/>
                <a:cs typeface="Verdana"/>
              </a:rPr>
              <a:t>р</a:t>
            </a:r>
            <a:r>
              <a:rPr sz="5400" spc="-175" dirty="0">
                <a:solidFill>
                  <a:srgbClr val="57452B"/>
                </a:solidFill>
                <a:latin typeface="Verdana"/>
                <a:cs typeface="Verdana"/>
              </a:rPr>
              <a:t>яв</a:t>
            </a:r>
            <a:r>
              <a:rPr sz="5400" spc="-290" dirty="0">
                <a:solidFill>
                  <a:srgbClr val="57452B"/>
                </a:solidFill>
                <a:latin typeface="Verdana"/>
                <a:cs typeface="Verdana"/>
              </a:rPr>
              <a:t>ы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й</a:t>
            </a:r>
            <a:endParaRPr sz="54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188864" y="5313289"/>
            <a:ext cx="4458970" cy="1930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6210" marR="5080" indent="-144145">
              <a:lnSpc>
                <a:spcPct val="115700"/>
              </a:lnSpc>
              <a:spcBef>
                <a:spcPts val="100"/>
              </a:spcBef>
              <a:tabLst>
                <a:tab pos="2491105" algn="l"/>
                <a:tab pos="4055110" algn="l"/>
              </a:tabLst>
            </a:pPr>
            <a:r>
              <a:rPr sz="5400" spc="-155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5400" spc="-225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5400" spc="-200" dirty="0">
                <a:solidFill>
                  <a:srgbClr val="57452B"/>
                </a:solidFill>
                <a:latin typeface="Verdana"/>
                <a:cs typeface="Verdana"/>
              </a:rPr>
              <a:t>д</a:t>
            </a:r>
            <a:r>
              <a:rPr sz="5400" spc="-434" dirty="0">
                <a:solidFill>
                  <a:srgbClr val="57452B"/>
                </a:solidFill>
                <a:latin typeface="Verdana"/>
                <a:cs typeface="Verdana"/>
              </a:rPr>
              <a:t>у	</a:t>
            </a:r>
            <a:r>
              <a:rPr sz="5400" spc="-155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5400" spc="-200" dirty="0">
                <a:solidFill>
                  <a:srgbClr val="57452B"/>
                </a:solidFill>
                <a:latin typeface="Verdana"/>
                <a:cs typeface="Verdana"/>
              </a:rPr>
              <a:t>д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5400" spc="45" dirty="0">
                <a:solidFill>
                  <a:srgbClr val="57452B"/>
                </a:solidFill>
                <a:latin typeface="Verdana"/>
                <a:cs typeface="Verdana"/>
              </a:rPr>
              <a:t>т  </a:t>
            </a:r>
            <a:r>
              <a:rPr sz="5400" spc="-120" dirty="0">
                <a:solidFill>
                  <a:srgbClr val="57452B"/>
                </a:solidFill>
                <a:latin typeface="Verdana"/>
                <a:cs typeface="Verdana"/>
              </a:rPr>
              <a:t>ю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н</a:t>
            </a:r>
            <a:r>
              <a:rPr sz="5400" spc="-3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5400" spc="-265" dirty="0">
                <a:solidFill>
                  <a:srgbClr val="57452B"/>
                </a:solidFill>
                <a:latin typeface="Verdana"/>
                <a:cs typeface="Verdana"/>
              </a:rPr>
              <a:t>ш</a:t>
            </a:r>
            <a:r>
              <a:rPr sz="5400" spc="-225" dirty="0">
                <a:solidFill>
                  <a:srgbClr val="57452B"/>
                </a:solidFill>
                <a:latin typeface="Verdana"/>
                <a:cs typeface="Verdana"/>
              </a:rPr>
              <a:t>а	</a:t>
            </a:r>
            <a:r>
              <a:rPr sz="5400" spc="-175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endParaRPr sz="5400">
              <a:latin typeface="Verdana"/>
              <a:cs typeface="Verdan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1194" y="7218289"/>
            <a:ext cx="9130030" cy="1930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700"/>
              </a:lnSpc>
              <a:spcBef>
                <a:spcPts val="100"/>
              </a:spcBef>
              <a:tabLst>
                <a:tab pos="6043930" algn="l"/>
              </a:tabLst>
            </a:pPr>
            <a:r>
              <a:rPr sz="5400" spc="-45" dirty="0">
                <a:solidFill>
                  <a:srgbClr val="57452B"/>
                </a:solidFill>
                <a:latin typeface="Verdana"/>
                <a:cs typeface="Verdana"/>
              </a:rPr>
              <a:t>р</a:t>
            </a:r>
            <a:r>
              <a:rPr sz="5400" spc="-225" dirty="0">
                <a:solidFill>
                  <a:srgbClr val="57452B"/>
                </a:solidFill>
                <a:latin typeface="Verdana"/>
                <a:cs typeface="Verdana"/>
              </a:rPr>
              <a:t>а</a:t>
            </a:r>
            <a:r>
              <a:rPr sz="5400" spc="-155" dirty="0">
                <a:solidFill>
                  <a:srgbClr val="57452B"/>
                </a:solidFill>
                <a:latin typeface="Verdana"/>
                <a:cs typeface="Verdana"/>
              </a:rPr>
              <a:t>сс</a:t>
            </a:r>
            <a:r>
              <a:rPr sz="5400" spc="55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5400" spc="-254" dirty="0">
                <a:solidFill>
                  <a:srgbClr val="57452B"/>
                </a:solidFill>
                <a:latin typeface="Verdana"/>
                <a:cs typeface="Verdana"/>
              </a:rPr>
              <a:t>ё</a:t>
            </a:r>
            <a:r>
              <a:rPr sz="5400" spc="-95" dirty="0">
                <a:solidFill>
                  <a:srgbClr val="57452B"/>
                </a:solidFill>
                <a:latin typeface="Verdana"/>
                <a:cs typeface="Verdana"/>
              </a:rPr>
              <a:t>г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н</a:t>
            </a:r>
            <a:r>
              <a:rPr sz="5400" spc="-434" dirty="0">
                <a:solidFill>
                  <a:srgbClr val="57452B"/>
                </a:solidFill>
                <a:latin typeface="Verdana"/>
                <a:cs typeface="Verdana"/>
              </a:rPr>
              <a:t>у</a:t>
            </a:r>
            <a:r>
              <a:rPr sz="5400" spc="15" dirty="0">
                <a:solidFill>
                  <a:srgbClr val="57452B"/>
                </a:solidFill>
                <a:latin typeface="Verdana"/>
                <a:cs typeface="Verdana"/>
              </a:rPr>
              <a:t>том	</a:t>
            </a:r>
            <a:r>
              <a:rPr sz="5400" spc="25" dirty="0">
                <a:solidFill>
                  <a:srgbClr val="57452B"/>
                </a:solidFill>
                <a:latin typeface="Verdana"/>
                <a:cs typeface="Verdana"/>
              </a:rPr>
              <a:t>м</a:t>
            </a:r>
            <a:r>
              <a:rPr sz="5400" spc="-434" dirty="0">
                <a:solidFill>
                  <a:srgbClr val="57452B"/>
                </a:solidFill>
                <a:latin typeface="Verdana"/>
                <a:cs typeface="Verdana"/>
              </a:rPr>
              <a:t>у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н</a:t>
            </a:r>
            <a:r>
              <a:rPr sz="5400" spc="-200" dirty="0">
                <a:solidFill>
                  <a:srgbClr val="57452B"/>
                </a:solidFill>
                <a:latin typeface="Verdana"/>
                <a:cs typeface="Verdana"/>
              </a:rPr>
              <a:t>д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5400" spc="-45" dirty="0">
                <a:solidFill>
                  <a:srgbClr val="57452B"/>
                </a:solidFill>
                <a:latin typeface="Verdana"/>
                <a:cs typeface="Verdana"/>
              </a:rPr>
              <a:t>р</a:t>
            </a:r>
            <a:r>
              <a:rPr sz="5400" spc="-254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5400" spc="-495" dirty="0">
                <a:solidFill>
                  <a:srgbClr val="57452B"/>
                </a:solidFill>
                <a:latin typeface="Verdana"/>
                <a:cs typeface="Verdana"/>
              </a:rPr>
              <a:t>.  </a:t>
            </a:r>
            <a:r>
              <a:rPr sz="5400" spc="-200" dirty="0">
                <a:solidFill>
                  <a:srgbClr val="57452B"/>
                </a:solidFill>
                <a:latin typeface="Verdana"/>
                <a:cs typeface="Verdana"/>
              </a:rPr>
              <a:t>П</a:t>
            </a:r>
            <a:r>
              <a:rPr sz="5400" spc="-45" dirty="0">
                <a:solidFill>
                  <a:srgbClr val="57452B"/>
                </a:solidFill>
                <a:latin typeface="Verdana"/>
                <a:cs typeface="Verdana"/>
              </a:rPr>
              <a:t>р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5400" spc="-575" dirty="0">
                <a:solidFill>
                  <a:srgbClr val="57452B"/>
                </a:solidFill>
                <a:latin typeface="Verdana"/>
                <a:cs typeface="Verdana"/>
              </a:rPr>
              <a:t>х</a:t>
            </a:r>
            <a:r>
              <a:rPr sz="5400" spc="-3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5400" spc="-200" dirty="0">
                <a:solidFill>
                  <a:srgbClr val="57452B"/>
                </a:solidFill>
                <a:latin typeface="Verdana"/>
                <a:cs typeface="Verdana"/>
              </a:rPr>
              <a:t>д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5400" spc="55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5400" spc="-254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5400" spc="-69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5400" spc="-240" dirty="0">
                <a:solidFill>
                  <a:srgbClr val="57452B"/>
                </a:solidFill>
                <a:latin typeface="Verdana"/>
                <a:cs typeface="Verdana"/>
              </a:rPr>
              <a:t>к</a:t>
            </a:r>
            <a:r>
              <a:rPr sz="5400" spc="-69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н</a:t>
            </a:r>
            <a:r>
              <a:rPr sz="5400" spc="-254" dirty="0">
                <a:solidFill>
                  <a:srgbClr val="57452B"/>
                </a:solidFill>
                <a:latin typeface="Verdana"/>
                <a:cs typeface="Verdana"/>
              </a:rPr>
              <a:t>е</a:t>
            </a:r>
            <a:r>
              <a:rPr sz="5400" spc="25" dirty="0">
                <a:solidFill>
                  <a:srgbClr val="57452B"/>
                </a:solidFill>
                <a:latin typeface="Verdana"/>
                <a:cs typeface="Verdana"/>
              </a:rPr>
              <a:t>м</a:t>
            </a:r>
            <a:r>
              <a:rPr sz="5400" spc="-434" dirty="0">
                <a:solidFill>
                  <a:srgbClr val="57452B"/>
                </a:solidFill>
                <a:latin typeface="Verdana"/>
                <a:cs typeface="Verdana"/>
              </a:rPr>
              <a:t>у</a:t>
            </a:r>
            <a:r>
              <a:rPr sz="5400" spc="-69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5400" spc="-175" dirty="0">
                <a:solidFill>
                  <a:srgbClr val="57452B"/>
                </a:solidFill>
                <a:latin typeface="Verdana"/>
                <a:cs typeface="Verdana"/>
              </a:rPr>
              <a:t>в</a:t>
            </a:r>
            <a:r>
              <a:rPr sz="5400" spc="-695" dirty="0">
                <a:solidFill>
                  <a:srgbClr val="57452B"/>
                </a:solidFill>
                <a:latin typeface="Verdana"/>
                <a:cs typeface="Verdana"/>
              </a:rPr>
              <a:t> </a:t>
            </a:r>
            <a:r>
              <a:rPr sz="5400" spc="-95" dirty="0">
                <a:solidFill>
                  <a:srgbClr val="57452B"/>
                </a:solidFill>
                <a:latin typeface="Verdana"/>
                <a:cs typeface="Verdana"/>
              </a:rPr>
              <a:t>г</a:t>
            </a:r>
            <a:r>
              <a:rPr sz="5400" spc="-30" dirty="0">
                <a:solidFill>
                  <a:srgbClr val="57452B"/>
                </a:solidFill>
                <a:latin typeface="Verdana"/>
                <a:cs typeface="Verdana"/>
              </a:rPr>
              <a:t>о</a:t>
            </a:r>
            <a:r>
              <a:rPr sz="5400" spc="-155" dirty="0">
                <a:solidFill>
                  <a:srgbClr val="57452B"/>
                </a:solidFill>
                <a:latin typeface="Verdana"/>
                <a:cs typeface="Verdana"/>
              </a:rPr>
              <a:t>с</a:t>
            </a:r>
            <a:r>
              <a:rPr sz="5400" spc="55" dirty="0">
                <a:solidFill>
                  <a:srgbClr val="57452B"/>
                </a:solidFill>
                <a:latin typeface="Verdana"/>
                <a:cs typeface="Verdana"/>
              </a:rPr>
              <a:t>т</a:t>
            </a:r>
            <a:r>
              <a:rPr sz="5400" spc="-80" dirty="0">
                <a:solidFill>
                  <a:srgbClr val="57452B"/>
                </a:solidFill>
                <a:latin typeface="Verdana"/>
                <a:cs typeface="Verdana"/>
              </a:rPr>
              <a:t>и</a:t>
            </a:r>
            <a:r>
              <a:rPr sz="5400" spc="-430" dirty="0">
                <a:solidFill>
                  <a:srgbClr val="57452B"/>
                </a:solidFill>
                <a:latin typeface="Verdana"/>
                <a:cs typeface="Verdana"/>
              </a:rPr>
              <a:t>!</a:t>
            </a:r>
            <a:endParaRPr sz="5400">
              <a:latin typeface="Verdana"/>
              <a:cs typeface="Verdan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 rot="5400000">
            <a:off x="-226378" y="6888261"/>
            <a:ext cx="3616325" cy="3163570"/>
            <a:chOff x="14671927" y="7123710"/>
            <a:chExt cx="3616325" cy="3163570"/>
          </a:xfrm>
        </p:grpSpPr>
        <p:sp>
          <p:nvSpPr>
            <p:cNvPr id="3" name="object 3"/>
            <p:cNvSpPr/>
            <p:nvPr/>
          </p:nvSpPr>
          <p:spPr>
            <a:xfrm>
              <a:off x="14671927" y="7123710"/>
              <a:ext cx="3616325" cy="3163570"/>
            </a:xfrm>
            <a:custGeom>
              <a:avLst/>
              <a:gdLst/>
              <a:ahLst/>
              <a:cxnLst/>
              <a:rect l="l" t="t" r="r" b="b"/>
              <a:pathLst>
                <a:path w="3616325" h="3163570">
                  <a:moveTo>
                    <a:pt x="3616072" y="67831"/>
                  </a:moveTo>
                  <a:lnTo>
                    <a:pt x="3616072" y="3163288"/>
                  </a:lnTo>
                  <a:lnTo>
                    <a:pt x="0" y="3163288"/>
                  </a:lnTo>
                  <a:lnTo>
                    <a:pt x="27830" y="3052445"/>
                  </a:lnTo>
                  <a:lnTo>
                    <a:pt x="56642" y="2944468"/>
                  </a:lnTo>
                  <a:lnTo>
                    <a:pt x="87183" y="2836243"/>
                  </a:lnTo>
                  <a:lnTo>
                    <a:pt x="119407" y="2727966"/>
                  </a:lnTo>
                  <a:lnTo>
                    <a:pt x="153267" y="2619833"/>
                  </a:lnTo>
                  <a:lnTo>
                    <a:pt x="188716" y="2512041"/>
                  </a:lnTo>
                  <a:lnTo>
                    <a:pt x="225708" y="2404787"/>
                  </a:lnTo>
                  <a:lnTo>
                    <a:pt x="264195" y="2298267"/>
                  </a:lnTo>
                  <a:lnTo>
                    <a:pt x="304131" y="2192676"/>
                  </a:lnTo>
                  <a:lnTo>
                    <a:pt x="345469" y="2088212"/>
                  </a:lnTo>
                  <a:lnTo>
                    <a:pt x="388163" y="1985072"/>
                  </a:lnTo>
                  <a:lnTo>
                    <a:pt x="432166" y="1883450"/>
                  </a:lnTo>
                  <a:lnTo>
                    <a:pt x="454644" y="1833271"/>
                  </a:lnTo>
                  <a:lnTo>
                    <a:pt x="477431" y="1783544"/>
                  </a:lnTo>
                  <a:lnTo>
                    <a:pt x="500522" y="1734296"/>
                  </a:lnTo>
                  <a:lnTo>
                    <a:pt x="523912" y="1685551"/>
                  </a:lnTo>
                  <a:lnTo>
                    <a:pt x="547593" y="1637333"/>
                  </a:lnTo>
                  <a:lnTo>
                    <a:pt x="571561" y="1589666"/>
                  </a:lnTo>
                  <a:lnTo>
                    <a:pt x="595809" y="1542576"/>
                  </a:lnTo>
                  <a:lnTo>
                    <a:pt x="620332" y="1496086"/>
                  </a:lnTo>
                  <a:lnTo>
                    <a:pt x="645124" y="1450222"/>
                  </a:lnTo>
                  <a:lnTo>
                    <a:pt x="670179" y="1405007"/>
                  </a:lnTo>
                  <a:lnTo>
                    <a:pt x="695491" y="1360468"/>
                  </a:lnTo>
                  <a:lnTo>
                    <a:pt x="721054" y="1316627"/>
                  </a:lnTo>
                  <a:lnTo>
                    <a:pt x="746863" y="1273509"/>
                  </a:lnTo>
                  <a:lnTo>
                    <a:pt x="772911" y="1231140"/>
                  </a:lnTo>
                  <a:lnTo>
                    <a:pt x="799193" y="1189543"/>
                  </a:lnTo>
                  <a:lnTo>
                    <a:pt x="825703" y="1148744"/>
                  </a:lnTo>
                  <a:lnTo>
                    <a:pt x="852436" y="1108766"/>
                  </a:lnTo>
                  <a:lnTo>
                    <a:pt x="879384" y="1069635"/>
                  </a:lnTo>
                  <a:lnTo>
                    <a:pt x="906543" y="1031375"/>
                  </a:lnTo>
                  <a:lnTo>
                    <a:pt x="933907" y="994009"/>
                  </a:lnTo>
                  <a:lnTo>
                    <a:pt x="961469" y="957564"/>
                  </a:lnTo>
                  <a:lnTo>
                    <a:pt x="989224" y="922064"/>
                  </a:lnTo>
                  <a:lnTo>
                    <a:pt x="1017167" y="887532"/>
                  </a:lnTo>
                  <a:lnTo>
                    <a:pt x="1045290" y="853994"/>
                  </a:lnTo>
                  <a:lnTo>
                    <a:pt x="1073589" y="821474"/>
                  </a:lnTo>
                  <a:lnTo>
                    <a:pt x="1102058" y="789997"/>
                  </a:lnTo>
                  <a:lnTo>
                    <a:pt x="1130690" y="759587"/>
                  </a:lnTo>
                  <a:lnTo>
                    <a:pt x="1159480" y="730269"/>
                  </a:lnTo>
                  <a:lnTo>
                    <a:pt x="1188423" y="702067"/>
                  </a:lnTo>
                  <a:lnTo>
                    <a:pt x="1217511" y="675006"/>
                  </a:lnTo>
                  <a:lnTo>
                    <a:pt x="1246740" y="649111"/>
                  </a:lnTo>
                  <a:lnTo>
                    <a:pt x="1276103" y="624406"/>
                  </a:lnTo>
                  <a:lnTo>
                    <a:pt x="1335211" y="578663"/>
                  </a:lnTo>
                  <a:lnTo>
                    <a:pt x="1394786" y="537975"/>
                  </a:lnTo>
                  <a:lnTo>
                    <a:pt x="1476828" y="489131"/>
                  </a:lnTo>
                  <a:lnTo>
                    <a:pt x="1528378" y="459638"/>
                  </a:lnTo>
                  <a:lnTo>
                    <a:pt x="1579405" y="431103"/>
                  </a:lnTo>
                  <a:lnTo>
                    <a:pt x="1629926" y="403523"/>
                  </a:lnTo>
                  <a:lnTo>
                    <a:pt x="1679962" y="376893"/>
                  </a:lnTo>
                  <a:lnTo>
                    <a:pt x="1729530" y="351210"/>
                  </a:lnTo>
                  <a:lnTo>
                    <a:pt x="1778652" y="326470"/>
                  </a:lnTo>
                  <a:lnTo>
                    <a:pt x="1827344" y="302669"/>
                  </a:lnTo>
                  <a:lnTo>
                    <a:pt x="1875627" y="279802"/>
                  </a:lnTo>
                  <a:lnTo>
                    <a:pt x="1923520" y="257865"/>
                  </a:lnTo>
                  <a:lnTo>
                    <a:pt x="1971041" y="236855"/>
                  </a:lnTo>
                  <a:lnTo>
                    <a:pt x="2018210" y="216767"/>
                  </a:lnTo>
                  <a:lnTo>
                    <a:pt x="2065047" y="197598"/>
                  </a:lnTo>
                  <a:lnTo>
                    <a:pt x="2111569" y="179343"/>
                  </a:lnTo>
                  <a:lnTo>
                    <a:pt x="2157796" y="161998"/>
                  </a:lnTo>
                  <a:lnTo>
                    <a:pt x="2203747" y="145559"/>
                  </a:lnTo>
                  <a:lnTo>
                    <a:pt x="2249442" y="130023"/>
                  </a:lnTo>
                  <a:lnTo>
                    <a:pt x="2294899" y="115384"/>
                  </a:lnTo>
                  <a:lnTo>
                    <a:pt x="2340138" y="101639"/>
                  </a:lnTo>
                  <a:lnTo>
                    <a:pt x="2385177" y="88785"/>
                  </a:lnTo>
                  <a:lnTo>
                    <a:pt x="2430036" y="76816"/>
                  </a:lnTo>
                  <a:lnTo>
                    <a:pt x="2474734" y="65729"/>
                  </a:lnTo>
                  <a:lnTo>
                    <a:pt x="2519289" y="55520"/>
                  </a:lnTo>
                  <a:lnTo>
                    <a:pt x="2563722" y="46185"/>
                  </a:lnTo>
                  <a:lnTo>
                    <a:pt x="2608050" y="37720"/>
                  </a:lnTo>
                  <a:lnTo>
                    <a:pt x="2652294" y="30120"/>
                  </a:lnTo>
                  <a:lnTo>
                    <a:pt x="2696472" y="23382"/>
                  </a:lnTo>
                  <a:lnTo>
                    <a:pt x="2740603" y="17501"/>
                  </a:lnTo>
                  <a:lnTo>
                    <a:pt x="2784707" y="12474"/>
                  </a:lnTo>
                  <a:lnTo>
                    <a:pt x="2828803" y="8296"/>
                  </a:lnTo>
                  <a:lnTo>
                    <a:pt x="2872909" y="4964"/>
                  </a:lnTo>
                  <a:lnTo>
                    <a:pt x="2917045" y="2473"/>
                  </a:lnTo>
                  <a:lnTo>
                    <a:pt x="2961229" y="820"/>
                  </a:lnTo>
                  <a:lnTo>
                    <a:pt x="3005482" y="0"/>
                  </a:lnTo>
                  <a:lnTo>
                    <a:pt x="3049822" y="8"/>
                  </a:lnTo>
                  <a:lnTo>
                    <a:pt x="3094267" y="843"/>
                  </a:lnTo>
                  <a:lnTo>
                    <a:pt x="3138838" y="2498"/>
                  </a:lnTo>
                  <a:lnTo>
                    <a:pt x="3183554" y="4970"/>
                  </a:lnTo>
                  <a:lnTo>
                    <a:pt x="3228433" y="8255"/>
                  </a:lnTo>
                  <a:lnTo>
                    <a:pt x="3273494" y="12350"/>
                  </a:lnTo>
                  <a:lnTo>
                    <a:pt x="3318757" y="17249"/>
                  </a:lnTo>
                  <a:lnTo>
                    <a:pt x="3364241" y="22949"/>
                  </a:lnTo>
                  <a:lnTo>
                    <a:pt x="3409964" y="29446"/>
                  </a:lnTo>
                  <a:lnTo>
                    <a:pt x="3455947" y="36735"/>
                  </a:lnTo>
                  <a:lnTo>
                    <a:pt x="3502207" y="44814"/>
                  </a:lnTo>
                  <a:lnTo>
                    <a:pt x="3548764" y="53677"/>
                  </a:lnTo>
                  <a:lnTo>
                    <a:pt x="3595638" y="63320"/>
                  </a:lnTo>
                  <a:lnTo>
                    <a:pt x="3616072" y="67831"/>
                  </a:lnTo>
                  <a:close/>
                </a:path>
              </a:pathLst>
            </a:custGeom>
            <a:solidFill>
              <a:srgbClr val="C36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6487738" y="8686997"/>
              <a:ext cx="1800860" cy="1600200"/>
            </a:xfrm>
            <a:custGeom>
              <a:avLst/>
              <a:gdLst/>
              <a:ahLst/>
              <a:cxnLst/>
              <a:rect l="l" t="t" r="r" b="b"/>
              <a:pathLst>
                <a:path w="1800859" h="1600200">
                  <a:moveTo>
                    <a:pt x="1800261" y="0"/>
                  </a:moveTo>
                  <a:lnTo>
                    <a:pt x="1800261" y="1600002"/>
                  </a:lnTo>
                  <a:lnTo>
                    <a:pt x="0" y="1600002"/>
                  </a:lnTo>
                  <a:lnTo>
                    <a:pt x="32373" y="1516335"/>
                  </a:lnTo>
                  <a:lnTo>
                    <a:pt x="53283" y="1464574"/>
                  </a:lnTo>
                  <a:lnTo>
                    <a:pt x="74658" y="1413292"/>
                  </a:lnTo>
                  <a:lnTo>
                    <a:pt x="96486" y="1362537"/>
                  </a:lnTo>
                  <a:lnTo>
                    <a:pt x="118757" y="1312357"/>
                  </a:lnTo>
                  <a:lnTo>
                    <a:pt x="141459" y="1262798"/>
                  </a:lnTo>
                  <a:lnTo>
                    <a:pt x="164580" y="1213909"/>
                  </a:lnTo>
                  <a:lnTo>
                    <a:pt x="188111" y="1165736"/>
                  </a:lnTo>
                  <a:lnTo>
                    <a:pt x="212038" y="1118327"/>
                  </a:lnTo>
                  <a:lnTo>
                    <a:pt x="236352" y="1071730"/>
                  </a:lnTo>
                  <a:lnTo>
                    <a:pt x="261040" y="1025991"/>
                  </a:lnTo>
                  <a:lnTo>
                    <a:pt x="286091" y="981158"/>
                  </a:lnTo>
                  <a:lnTo>
                    <a:pt x="311495" y="937279"/>
                  </a:lnTo>
                  <a:lnTo>
                    <a:pt x="337240" y="894401"/>
                  </a:lnTo>
                  <a:lnTo>
                    <a:pt x="363314" y="852571"/>
                  </a:lnTo>
                  <a:lnTo>
                    <a:pt x="389706" y="811836"/>
                  </a:lnTo>
                  <a:lnTo>
                    <a:pt x="416406" y="772245"/>
                  </a:lnTo>
                  <a:lnTo>
                    <a:pt x="443401" y="733844"/>
                  </a:lnTo>
                  <a:lnTo>
                    <a:pt x="470681" y="696681"/>
                  </a:lnTo>
                  <a:lnTo>
                    <a:pt x="498234" y="660803"/>
                  </a:lnTo>
                  <a:lnTo>
                    <a:pt x="526049" y="626258"/>
                  </a:lnTo>
                  <a:lnTo>
                    <a:pt x="554115" y="593093"/>
                  </a:lnTo>
                  <a:lnTo>
                    <a:pt x="582420" y="561355"/>
                  </a:lnTo>
                  <a:lnTo>
                    <a:pt x="610953" y="531092"/>
                  </a:lnTo>
                  <a:lnTo>
                    <a:pt x="639703" y="502351"/>
                  </a:lnTo>
                  <a:lnTo>
                    <a:pt x="668658" y="475179"/>
                  </a:lnTo>
                  <a:lnTo>
                    <a:pt x="697808" y="449624"/>
                  </a:lnTo>
                  <a:lnTo>
                    <a:pt x="756646" y="403555"/>
                  </a:lnTo>
                  <a:lnTo>
                    <a:pt x="816125" y="364522"/>
                  </a:lnTo>
                  <a:lnTo>
                    <a:pt x="868388" y="334031"/>
                  </a:lnTo>
                  <a:lnTo>
                    <a:pt x="919894" y="304902"/>
                  </a:lnTo>
                  <a:lnTo>
                    <a:pt x="970682" y="277128"/>
                  </a:lnTo>
                  <a:lnTo>
                    <a:pt x="1020788" y="250700"/>
                  </a:lnTo>
                  <a:lnTo>
                    <a:pt x="1070250" y="225611"/>
                  </a:lnTo>
                  <a:lnTo>
                    <a:pt x="1119108" y="201851"/>
                  </a:lnTo>
                  <a:lnTo>
                    <a:pt x="1167399" y="179413"/>
                  </a:lnTo>
                  <a:lnTo>
                    <a:pt x="1215160" y="158289"/>
                  </a:lnTo>
                  <a:lnTo>
                    <a:pt x="1262430" y="138470"/>
                  </a:lnTo>
                  <a:lnTo>
                    <a:pt x="1309246" y="119949"/>
                  </a:lnTo>
                  <a:lnTo>
                    <a:pt x="1355647" y="102716"/>
                  </a:lnTo>
                  <a:lnTo>
                    <a:pt x="1401671" y="86763"/>
                  </a:lnTo>
                  <a:lnTo>
                    <a:pt x="1447355" y="72084"/>
                  </a:lnTo>
                  <a:lnTo>
                    <a:pt x="1492738" y="58668"/>
                  </a:lnTo>
                  <a:lnTo>
                    <a:pt x="1537857" y="46509"/>
                  </a:lnTo>
                  <a:lnTo>
                    <a:pt x="1582750" y="35597"/>
                  </a:lnTo>
                  <a:lnTo>
                    <a:pt x="1627456" y="25925"/>
                  </a:lnTo>
                  <a:lnTo>
                    <a:pt x="1672013" y="17485"/>
                  </a:lnTo>
                  <a:lnTo>
                    <a:pt x="1716457" y="10267"/>
                  </a:lnTo>
                  <a:lnTo>
                    <a:pt x="1760828" y="4265"/>
                  </a:lnTo>
                  <a:lnTo>
                    <a:pt x="1800261" y="0"/>
                  </a:lnTo>
                  <a:close/>
                </a:path>
              </a:pathLst>
            </a:custGeom>
            <a:solidFill>
              <a:srgbClr val="D481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5479354" y="0"/>
            <a:ext cx="2809240" cy="5471160"/>
            <a:chOff x="15479354" y="0"/>
            <a:chExt cx="2809240" cy="5471160"/>
          </a:xfrm>
        </p:grpSpPr>
        <p:sp>
          <p:nvSpPr>
            <p:cNvPr id="6" name="object 6"/>
            <p:cNvSpPr/>
            <p:nvPr/>
          </p:nvSpPr>
          <p:spPr>
            <a:xfrm>
              <a:off x="17278575" y="1014424"/>
              <a:ext cx="1009650" cy="4456430"/>
            </a:xfrm>
            <a:custGeom>
              <a:avLst/>
              <a:gdLst/>
              <a:ahLst/>
              <a:cxnLst/>
              <a:rect l="l" t="t" r="r" b="b"/>
              <a:pathLst>
                <a:path w="1009650" h="4456430">
                  <a:moveTo>
                    <a:pt x="1009422" y="4456394"/>
                  </a:moveTo>
                  <a:lnTo>
                    <a:pt x="1009422" y="0"/>
                  </a:lnTo>
                  <a:lnTo>
                    <a:pt x="950013" y="16975"/>
                  </a:lnTo>
                  <a:lnTo>
                    <a:pt x="889880" y="37786"/>
                  </a:lnTo>
                  <a:lnTo>
                    <a:pt x="833435" y="62697"/>
                  </a:lnTo>
                  <a:lnTo>
                    <a:pt x="780566" y="91285"/>
                  </a:lnTo>
                  <a:lnTo>
                    <a:pt x="731161" y="123129"/>
                  </a:lnTo>
                  <a:lnTo>
                    <a:pt x="685109" y="157809"/>
                  </a:lnTo>
                  <a:lnTo>
                    <a:pt x="642297" y="194903"/>
                  </a:lnTo>
                  <a:lnTo>
                    <a:pt x="602612" y="233990"/>
                  </a:lnTo>
                  <a:lnTo>
                    <a:pt x="565944" y="274649"/>
                  </a:lnTo>
                  <a:lnTo>
                    <a:pt x="532179" y="316459"/>
                  </a:lnTo>
                  <a:lnTo>
                    <a:pt x="501206" y="358999"/>
                  </a:lnTo>
                  <a:lnTo>
                    <a:pt x="472912" y="401848"/>
                  </a:lnTo>
                  <a:lnTo>
                    <a:pt x="447186" y="444584"/>
                  </a:lnTo>
                  <a:lnTo>
                    <a:pt x="423915" y="486788"/>
                  </a:lnTo>
                  <a:lnTo>
                    <a:pt x="402988" y="528036"/>
                  </a:lnTo>
                  <a:lnTo>
                    <a:pt x="384291" y="567909"/>
                  </a:lnTo>
                  <a:lnTo>
                    <a:pt x="367714" y="605986"/>
                  </a:lnTo>
                  <a:lnTo>
                    <a:pt x="353144" y="641845"/>
                  </a:lnTo>
                  <a:lnTo>
                    <a:pt x="329576" y="705224"/>
                  </a:lnTo>
                  <a:lnTo>
                    <a:pt x="306474" y="773134"/>
                  </a:lnTo>
                  <a:lnTo>
                    <a:pt x="301592" y="786843"/>
                  </a:lnTo>
                  <a:lnTo>
                    <a:pt x="287431" y="838212"/>
                  </a:lnTo>
                  <a:lnTo>
                    <a:pt x="273407" y="898964"/>
                  </a:lnTo>
                  <a:lnTo>
                    <a:pt x="265248" y="936254"/>
                  </a:lnTo>
                  <a:lnTo>
                    <a:pt x="256426" y="977694"/>
                  </a:lnTo>
                  <a:lnTo>
                    <a:pt x="247017" y="1022938"/>
                  </a:lnTo>
                  <a:lnTo>
                    <a:pt x="237096" y="1071639"/>
                  </a:lnTo>
                  <a:lnTo>
                    <a:pt x="226741" y="1123453"/>
                  </a:lnTo>
                  <a:lnTo>
                    <a:pt x="216027" y="1178033"/>
                  </a:lnTo>
                  <a:lnTo>
                    <a:pt x="205030" y="1235035"/>
                  </a:lnTo>
                  <a:lnTo>
                    <a:pt x="193826" y="1294112"/>
                  </a:lnTo>
                  <a:lnTo>
                    <a:pt x="182491" y="1354920"/>
                  </a:lnTo>
                  <a:lnTo>
                    <a:pt x="171101" y="1417111"/>
                  </a:lnTo>
                  <a:lnTo>
                    <a:pt x="159733" y="1480342"/>
                  </a:lnTo>
                  <a:lnTo>
                    <a:pt x="148462" y="1544265"/>
                  </a:lnTo>
                  <a:lnTo>
                    <a:pt x="137365" y="1608536"/>
                  </a:lnTo>
                  <a:lnTo>
                    <a:pt x="126517" y="1672810"/>
                  </a:lnTo>
                  <a:lnTo>
                    <a:pt x="115995" y="1736739"/>
                  </a:lnTo>
                  <a:lnTo>
                    <a:pt x="105875" y="1799980"/>
                  </a:lnTo>
                  <a:lnTo>
                    <a:pt x="96232" y="1862185"/>
                  </a:lnTo>
                  <a:lnTo>
                    <a:pt x="87143" y="1923011"/>
                  </a:lnTo>
                  <a:lnTo>
                    <a:pt x="78683" y="1982110"/>
                  </a:lnTo>
                  <a:lnTo>
                    <a:pt x="70930" y="2039138"/>
                  </a:lnTo>
                  <a:lnTo>
                    <a:pt x="63958" y="2093748"/>
                  </a:lnTo>
                  <a:lnTo>
                    <a:pt x="57845" y="2145596"/>
                  </a:lnTo>
                  <a:lnTo>
                    <a:pt x="52665" y="2194335"/>
                  </a:lnTo>
                  <a:lnTo>
                    <a:pt x="48496" y="2239621"/>
                  </a:lnTo>
                  <a:lnTo>
                    <a:pt x="45412" y="2281107"/>
                  </a:lnTo>
                  <a:lnTo>
                    <a:pt x="36391" y="2507532"/>
                  </a:lnTo>
                  <a:lnTo>
                    <a:pt x="32801" y="2605066"/>
                  </a:lnTo>
                  <a:lnTo>
                    <a:pt x="30900" y="2657622"/>
                  </a:lnTo>
                  <a:lnTo>
                    <a:pt x="28947" y="2712403"/>
                  </a:lnTo>
                  <a:lnTo>
                    <a:pt x="26954" y="2769182"/>
                  </a:lnTo>
                  <a:lnTo>
                    <a:pt x="24937" y="2827734"/>
                  </a:lnTo>
                  <a:lnTo>
                    <a:pt x="22908" y="2887833"/>
                  </a:lnTo>
                  <a:lnTo>
                    <a:pt x="20881" y="2949252"/>
                  </a:lnTo>
                  <a:lnTo>
                    <a:pt x="18870" y="3011767"/>
                  </a:lnTo>
                  <a:lnTo>
                    <a:pt x="16888" y="3075150"/>
                  </a:lnTo>
                  <a:lnTo>
                    <a:pt x="14950" y="3139177"/>
                  </a:lnTo>
                  <a:lnTo>
                    <a:pt x="13068" y="3203620"/>
                  </a:lnTo>
                  <a:lnTo>
                    <a:pt x="11257" y="3268254"/>
                  </a:lnTo>
                  <a:lnTo>
                    <a:pt x="9531" y="3332853"/>
                  </a:lnTo>
                  <a:lnTo>
                    <a:pt x="7902" y="3397192"/>
                  </a:lnTo>
                  <a:lnTo>
                    <a:pt x="6384" y="3461043"/>
                  </a:lnTo>
                  <a:lnTo>
                    <a:pt x="4992" y="3524181"/>
                  </a:lnTo>
                  <a:lnTo>
                    <a:pt x="3739" y="3586381"/>
                  </a:lnTo>
                  <a:lnTo>
                    <a:pt x="2638" y="3647416"/>
                  </a:lnTo>
                  <a:lnTo>
                    <a:pt x="1703" y="3707060"/>
                  </a:lnTo>
                  <a:lnTo>
                    <a:pt x="948" y="3765087"/>
                  </a:lnTo>
                  <a:lnTo>
                    <a:pt x="386" y="3821272"/>
                  </a:lnTo>
                  <a:lnTo>
                    <a:pt x="32" y="3875388"/>
                  </a:lnTo>
                  <a:lnTo>
                    <a:pt x="0" y="3976510"/>
                  </a:lnTo>
                  <a:lnTo>
                    <a:pt x="349" y="4023064"/>
                  </a:lnTo>
                  <a:lnTo>
                    <a:pt x="960" y="4066646"/>
                  </a:lnTo>
                  <a:lnTo>
                    <a:pt x="1846" y="4107029"/>
                  </a:lnTo>
                  <a:lnTo>
                    <a:pt x="4500" y="4177296"/>
                  </a:lnTo>
                  <a:lnTo>
                    <a:pt x="8420" y="4232057"/>
                  </a:lnTo>
                  <a:lnTo>
                    <a:pt x="48161" y="4266683"/>
                  </a:lnTo>
                  <a:lnTo>
                    <a:pt x="169825" y="4303095"/>
                  </a:lnTo>
                  <a:lnTo>
                    <a:pt x="390654" y="4355603"/>
                  </a:lnTo>
                  <a:lnTo>
                    <a:pt x="725420" y="4417514"/>
                  </a:lnTo>
                  <a:lnTo>
                    <a:pt x="1009422" y="4456394"/>
                  </a:lnTo>
                  <a:close/>
                </a:path>
              </a:pathLst>
            </a:custGeom>
            <a:solidFill>
              <a:srgbClr val="CCA8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479354" y="0"/>
              <a:ext cx="2809240" cy="2980055"/>
            </a:xfrm>
            <a:custGeom>
              <a:avLst/>
              <a:gdLst/>
              <a:ahLst/>
              <a:cxnLst/>
              <a:rect l="l" t="t" r="r" b="b"/>
              <a:pathLst>
                <a:path w="2809240" h="2980055">
                  <a:moveTo>
                    <a:pt x="1585513" y="2979723"/>
                  </a:moveTo>
                  <a:lnTo>
                    <a:pt x="1541552" y="2979235"/>
                  </a:lnTo>
                  <a:lnTo>
                    <a:pt x="1497882" y="2977617"/>
                  </a:lnTo>
                  <a:lnTo>
                    <a:pt x="1454506" y="2974859"/>
                  </a:lnTo>
                  <a:lnTo>
                    <a:pt x="1411431" y="2970951"/>
                  </a:lnTo>
                  <a:lnTo>
                    <a:pt x="1368661" y="2965882"/>
                  </a:lnTo>
                  <a:lnTo>
                    <a:pt x="1326202" y="2959644"/>
                  </a:lnTo>
                  <a:lnTo>
                    <a:pt x="1284059" y="2952226"/>
                  </a:lnTo>
                  <a:lnTo>
                    <a:pt x="1242238" y="2943618"/>
                  </a:lnTo>
                  <a:lnTo>
                    <a:pt x="1200742" y="2933810"/>
                  </a:lnTo>
                  <a:lnTo>
                    <a:pt x="1159579" y="2922792"/>
                  </a:lnTo>
                  <a:lnTo>
                    <a:pt x="1118753" y="2910555"/>
                  </a:lnTo>
                  <a:lnTo>
                    <a:pt x="1078268" y="2897087"/>
                  </a:lnTo>
                  <a:lnTo>
                    <a:pt x="1038131" y="2882381"/>
                  </a:lnTo>
                  <a:lnTo>
                    <a:pt x="998347" y="2866424"/>
                  </a:lnTo>
                  <a:lnTo>
                    <a:pt x="958921" y="2849208"/>
                  </a:lnTo>
                  <a:lnTo>
                    <a:pt x="919857" y="2830723"/>
                  </a:lnTo>
                  <a:lnTo>
                    <a:pt x="881162" y="2810958"/>
                  </a:lnTo>
                  <a:lnTo>
                    <a:pt x="842841" y="2789904"/>
                  </a:lnTo>
                  <a:lnTo>
                    <a:pt x="804792" y="2767483"/>
                  </a:lnTo>
                  <a:lnTo>
                    <a:pt x="767339" y="2743887"/>
                  </a:lnTo>
                  <a:lnTo>
                    <a:pt x="730170" y="2718905"/>
                  </a:lnTo>
                  <a:lnTo>
                    <a:pt x="693395" y="2692593"/>
                  </a:lnTo>
                  <a:lnTo>
                    <a:pt x="657019" y="2664943"/>
                  </a:lnTo>
                  <a:lnTo>
                    <a:pt x="621049" y="2635943"/>
                  </a:lnTo>
                  <a:lnTo>
                    <a:pt x="585488" y="2605584"/>
                  </a:lnTo>
                  <a:lnTo>
                    <a:pt x="550343" y="2573856"/>
                  </a:lnTo>
                  <a:lnTo>
                    <a:pt x="515619" y="2540749"/>
                  </a:lnTo>
                  <a:lnTo>
                    <a:pt x="481320" y="2506253"/>
                  </a:lnTo>
                  <a:lnTo>
                    <a:pt x="447453" y="2470358"/>
                  </a:lnTo>
                  <a:lnTo>
                    <a:pt x="414021" y="2433054"/>
                  </a:lnTo>
                  <a:lnTo>
                    <a:pt x="381031" y="2394332"/>
                  </a:lnTo>
                  <a:lnTo>
                    <a:pt x="348488" y="2354180"/>
                  </a:lnTo>
                  <a:lnTo>
                    <a:pt x="316397" y="2312590"/>
                  </a:lnTo>
                  <a:lnTo>
                    <a:pt x="280493" y="2262910"/>
                  </a:lnTo>
                  <a:lnTo>
                    <a:pt x="247086" y="2212637"/>
                  </a:lnTo>
                  <a:lnTo>
                    <a:pt x="216113" y="2161826"/>
                  </a:lnTo>
                  <a:lnTo>
                    <a:pt x="187511" y="2110534"/>
                  </a:lnTo>
                  <a:lnTo>
                    <a:pt x="161217" y="2058816"/>
                  </a:lnTo>
                  <a:lnTo>
                    <a:pt x="137167" y="2006727"/>
                  </a:lnTo>
                  <a:lnTo>
                    <a:pt x="115299" y="1954325"/>
                  </a:lnTo>
                  <a:lnTo>
                    <a:pt x="95549" y="1901664"/>
                  </a:lnTo>
                  <a:lnTo>
                    <a:pt x="77853" y="1848801"/>
                  </a:lnTo>
                  <a:lnTo>
                    <a:pt x="62149" y="1795791"/>
                  </a:lnTo>
                  <a:lnTo>
                    <a:pt x="48373" y="1742690"/>
                  </a:lnTo>
                  <a:lnTo>
                    <a:pt x="36463" y="1689554"/>
                  </a:lnTo>
                  <a:lnTo>
                    <a:pt x="26354" y="1636439"/>
                  </a:lnTo>
                  <a:lnTo>
                    <a:pt x="17984" y="1583400"/>
                  </a:lnTo>
                  <a:lnTo>
                    <a:pt x="11289" y="1530493"/>
                  </a:lnTo>
                  <a:lnTo>
                    <a:pt x="6207" y="1477775"/>
                  </a:lnTo>
                  <a:lnTo>
                    <a:pt x="2673" y="1425300"/>
                  </a:lnTo>
                  <a:lnTo>
                    <a:pt x="625" y="1373126"/>
                  </a:lnTo>
                  <a:lnTo>
                    <a:pt x="0" y="1321307"/>
                  </a:lnTo>
                  <a:lnTo>
                    <a:pt x="733" y="1269899"/>
                  </a:lnTo>
                  <a:lnTo>
                    <a:pt x="2763" y="1218959"/>
                  </a:lnTo>
                  <a:lnTo>
                    <a:pt x="6025" y="1168541"/>
                  </a:lnTo>
                  <a:lnTo>
                    <a:pt x="10457" y="1118703"/>
                  </a:lnTo>
                  <a:lnTo>
                    <a:pt x="15996" y="1069499"/>
                  </a:lnTo>
                  <a:lnTo>
                    <a:pt x="22577" y="1020985"/>
                  </a:lnTo>
                  <a:lnTo>
                    <a:pt x="30138" y="973218"/>
                  </a:lnTo>
                  <a:lnTo>
                    <a:pt x="38616" y="926253"/>
                  </a:lnTo>
                  <a:lnTo>
                    <a:pt x="47947" y="880146"/>
                  </a:lnTo>
                  <a:lnTo>
                    <a:pt x="58068" y="834953"/>
                  </a:lnTo>
                  <a:lnTo>
                    <a:pt x="68916" y="790729"/>
                  </a:lnTo>
                  <a:lnTo>
                    <a:pt x="80428" y="747530"/>
                  </a:lnTo>
                  <a:lnTo>
                    <a:pt x="92540" y="705413"/>
                  </a:lnTo>
                  <a:lnTo>
                    <a:pt x="105190" y="664432"/>
                  </a:lnTo>
                  <a:lnTo>
                    <a:pt x="118313" y="624645"/>
                  </a:lnTo>
                  <a:lnTo>
                    <a:pt x="131847" y="586106"/>
                  </a:lnTo>
                  <a:lnTo>
                    <a:pt x="145729" y="548871"/>
                  </a:lnTo>
                  <a:lnTo>
                    <a:pt x="159895" y="512997"/>
                  </a:lnTo>
                  <a:lnTo>
                    <a:pt x="188827" y="445553"/>
                  </a:lnTo>
                  <a:lnTo>
                    <a:pt x="218137" y="384219"/>
                  </a:lnTo>
                  <a:lnTo>
                    <a:pt x="247319" y="329442"/>
                  </a:lnTo>
                  <a:lnTo>
                    <a:pt x="275868" y="281669"/>
                  </a:lnTo>
                  <a:lnTo>
                    <a:pt x="303277" y="241347"/>
                  </a:lnTo>
                  <a:lnTo>
                    <a:pt x="398426" y="119873"/>
                  </a:lnTo>
                  <a:lnTo>
                    <a:pt x="439374" y="68372"/>
                  </a:lnTo>
                  <a:lnTo>
                    <a:pt x="484877" y="12134"/>
                  </a:lnTo>
                  <a:lnTo>
                    <a:pt x="494857" y="0"/>
                  </a:lnTo>
                  <a:lnTo>
                    <a:pt x="558165" y="0"/>
                  </a:lnTo>
                  <a:lnTo>
                    <a:pt x="535801" y="27235"/>
                  </a:lnTo>
                  <a:lnTo>
                    <a:pt x="512482" y="55982"/>
                  </a:lnTo>
                  <a:lnTo>
                    <a:pt x="469298" y="110060"/>
                  </a:lnTo>
                  <a:lnTo>
                    <a:pt x="430773" y="159085"/>
                  </a:lnTo>
                  <a:lnTo>
                    <a:pt x="367968" y="239589"/>
                  </a:lnTo>
                  <a:lnTo>
                    <a:pt x="341628" y="275992"/>
                  </a:lnTo>
                  <a:lnTo>
                    <a:pt x="313870" y="320160"/>
                  </a:lnTo>
                  <a:lnTo>
                    <a:pt x="285219" y="371630"/>
                  </a:lnTo>
                  <a:lnTo>
                    <a:pt x="256199" y="429942"/>
                  </a:lnTo>
                  <a:lnTo>
                    <a:pt x="227334" y="494634"/>
                  </a:lnTo>
                  <a:lnTo>
                    <a:pt x="199150" y="565244"/>
                  </a:lnTo>
                  <a:lnTo>
                    <a:pt x="185477" y="602623"/>
                  </a:lnTo>
                  <a:lnTo>
                    <a:pt x="172171" y="641309"/>
                  </a:lnTo>
                  <a:lnTo>
                    <a:pt x="159297" y="681244"/>
                  </a:lnTo>
                  <a:lnTo>
                    <a:pt x="146922" y="722370"/>
                  </a:lnTo>
                  <a:lnTo>
                    <a:pt x="135109" y="764628"/>
                  </a:lnTo>
                  <a:lnTo>
                    <a:pt x="123926" y="807962"/>
                  </a:lnTo>
                  <a:lnTo>
                    <a:pt x="113437" y="852314"/>
                  </a:lnTo>
                  <a:lnTo>
                    <a:pt x="103708" y="897626"/>
                  </a:lnTo>
                  <a:lnTo>
                    <a:pt x="94806" y="943841"/>
                  </a:lnTo>
                  <a:lnTo>
                    <a:pt x="86794" y="990900"/>
                  </a:lnTo>
                  <a:lnTo>
                    <a:pt x="79740" y="1038745"/>
                  </a:lnTo>
                  <a:lnTo>
                    <a:pt x="73707" y="1087320"/>
                  </a:lnTo>
                  <a:lnTo>
                    <a:pt x="68763" y="1136567"/>
                  </a:lnTo>
                  <a:lnTo>
                    <a:pt x="64973" y="1186427"/>
                  </a:lnTo>
                  <a:lnTo>
                    <a:pt x="62401" y="1236843"/>
                  </a:lnTo>
                  <a:lnTo>
                    <a:pt x="61114" y="1287758"/>
                  </a:lnTo>
                  <a:lnTo>
                    <a:pt x="61178" y="1339113"/>
                  </a:lnTo>
                  <a:lnTo>
                    <a:pt x="62657" y="1390851"/>
                  </a:lnTo>
                  <a:lnTo>
                    <a:pt x="65618" y="1442914"/>
                  </a:lnTo>
                  <a:lnTo>
                    <a:pt x="70126" y="1495245"/>
                  </a:lnTo>
                  <a:lnTo>
                    <a:pt x="76247" y="1547786"/>
                  </a:lnTo>
                  <a:lnTo>
                    <a:pt x="84045" y="1600478"/>
                  </a:lnTo>
                  <a:lnTo>
                    <a:pt x="93587" y="1653265"/>
                  </a:lnTo>
                  <a:lnTo>
                    <a:pt x="104939" y="1706088"/>
                  </a:lnTo>
                  <a:lnTo>
                    <a:pt x="118165" y="1758891"/>
                  </a:lnTo>
                  <a:lnTo>
                    <a:pt x="133332" y="1811614"/>
                  </a:lnTo>
                  <a:lnTo>
                    <a:pt x="150504" y="1864201"/>
                  </a:lnTo>
                  <a:lnTo>
                    <a:pt x="169748" y="1916594"/>
                  </a:lnTo>
                  <a:lnTo>
                    <a:pt x="191130" y="1968734"/>
                  </a:lnTo>
                  <a:lnTo>
                    <a:pt x="214714" y="2020566"/>
                  </a:lnTo>
                  <a:lnTo>
                    <a:pt x="240566" y="2072029"/>
                  </a:lnTo>
                  <a:lnTo>
                    <a:pt x="268752" y="2123068"/>
                  </a:lnTo>
                  <a:lnTo>
                    <a:pt x="299337" y="2173623"/>
                  </a:lnTo>
                  <a:lnTo>
                    <a:pt x="332387" y="2223639"/>
                  </a:lnTo>
                  <a:lnTo>
                    <a:pt x="367968" y="2273056"/>
                  </a:lnTo>
                  <a:lnTo>
                    <a:pt x="400294" y="2315033"/>
                  </a:lnTo>
                  <a:lnTo>
                    <a:pt x="433093" y="2355507"/>
                  </a:lnTo>
                  <a:lnTo>
                    <a:pt x="466357" y="2394486"/>
                  </a:lnTo>
                  <a:lnTo>
                    <a:pt x="500082" y="2431982"/>
                  </a:lnTo>
                  <a:lnTo>
                    <a:pt x="534261" y="2468005"/>
                  </a:lnTo>
                  <a:lnTo>
                    <a:pt x="568890" y="2502566"/>
                  </a:lnTo>
                  <a:lnTo>
                    <a:pt x="603962" y="2535676"/>
                  </a:lnTo>
                  <a:lnTo>
                    <a:pt x="639571" y="2567430"/>
                  </a:lnTo>
                  <a:lnTo>
                    <a:pt x="675413" y="2597587"/>
                  </a:lnTo>
                  <a:lnTo>
                    <a:pt x="711780" y="2626408"/>
                  </a:lnTo>
                  <a:lnTo>
                    <a:pt x="748568" y="2653822"/>
                  </a:lnTo>
                  <a:lnTo>
                    <a:pt x="785771" y="2679837"/>
                  </a:lnTo>
                  <a:lnTo>
                    <a:pt x="823383" y="2704467"/>
                  </a:lnTo>
                  <a:lnTo>
                    <a:pt x="861399" y="2727720"/>
                  </a:lnTo>
                  <a:lnTo>
                    <a:pt x="899812" y="2749609"/>
                  </a:lnTo>
                  <a:lnTo>
                    <a:pt x="938617" y="2770142"/>
                  </a:lnTo>
                  <a:lnTo>
                    <a:pt x="977809" y="2789333"/>
                  </a:lnTo>
                  <a:lnTo>
                    <a:pt x="1017381" y="2807190"/>
                  </a:lnTo>
                  <a:lnTo>
                    <a:pt x="1057328" y="2823725"/>
                  </a:lnTo>
                  <a:lnTo>
                    <a:pt x="1097645" y="2838949"/>
                  </a:lnTo>
                  <a:lnTo>
                    <a:pt x="1138324" y="2852871"/>
                  </a:lnTo>
                  <a:lnTo>
                    <a:pt x="1179362" y="2865504"/>
                  </a:lnTo>
                  <a:lnTo>
                    <a:pt x="1220752" y="2876858"/>
                  </a:lnTo>
                  <a:lnTo>
                    <a:pt x="1262488" y="2886943"/>
                  </a:lnTo>
                  <a:lnTo>
                    <a:pt x="1304566" y="2895771"/>
                  </a:lnTo>
                  <a:lnTo>
                    <a:pt x="1346978" y="2903351"/>
                  </a:lnTo>
                  <a:lnTo>
                    <a:pt x="1389719" y="2909696"/>
                  </a:lnTo>
                  <a:lnTo>
                    <a:pt x="1432784" y="2914814"/>
                  </a:lnTo>
                  <a:lnTo>
                    <a:pt x="1476167" y="2918718"/>
                  </a:lnTo>
                  <a:lnTo>
                    <a:pt x="1519863" y="2921418"/>
                  </a:lnTo>
                  <a:lnTo>
                    <a:pt x="1563864" y="2922925"/>
                  </a:lnTo>
                  <a:lnTo>
                    <a:pt x="2045665" y="2923249"/>
                  </a:lnTo>
                  <a:lnTo>
                    <a:pt x="2039914" y="2924636"/>
                  </a:lnTo>
                  <a:lnTo>
                    <a:pt x="1993342" y="2934902"/>
                  </a:lnTo>
                  <a:lnTo>
                    <a:pt x="1947007" y="2944137"/>
                  </a:lnTo>
                  <a:lnTo>
                    <a:pt x="1900916" y="2952332"/>
                  </a:lnTo>
                  <a:lnTo>
                    <a:pt x="1855072" y="2959476"/>
                  </a:lnTo>
                  <a:lnTo>
                    <a:pt x="1809482" y="2965560"/>
                  </a:lnTo>
                  <a:lnTo>
                    <a:pt x="1764150" y="2970573"/>
                  </a:lnTo>
                  <a:lnTo>
                    <a:pt x="1719082" y="2974506"/>
                  </a:lnTo>
                  <a:lnTo>
                    <a:pt x="1674283" y="2977349"/>
                  </a:lnTo>
                  <a:lnTo>
                    <a:pt x="1629758" y="2979091"/>
                  </a:lnTo>
                  <a:lnTo>
                    <a:pt x="1585513" y="2979723"/>
                  </a:lnTo>
                  <a:close/>
                </a:path>
                <a:path w="2809240" h="2980055">
                  <a:moveTo>
                    <a:pt x="2045665" y="2923249"/>
                  </a:moveTo>
                  <a:lnTo>
                    <a:pt x="1608167" y="2923249"/>
                  </a:lnTo>
                  <a:lnTo>
                    <a:pt x="1652765" y="2922401"/>
                  </a:lnTo>
                  <a:lnTo>
                    <a:pt x="1697652" y="2920392"/>
                  </a:lnTo>
                  <a:lnTo>
                    <a:pt x="1742823" y="2917233"/>
                  </a:lnTo>
                  <a:lnTo>
                    <a:pt x="1788273" y="2912935"/>
                  </a:lnTo>
                  <a:lnTo>
                    <a:pt x="1833994" y="2907507"/>
                  </a:lnTo>
                  <a:lnTo>
                    <a:pt x="1879982" y="2900961"/>
                  </a:lnTo>
                  <a:lnTo>
                    <a:pt x="1926231" y="2893308"/>
                  </a:lnTo>
                  <a:lnTo>
                    <a:pt x="1972736" y="2884559"/>
                  </a:lnTo>
                  <a:lnTo>
                    <a:pt x="2019490" y="2874723"/>
                  </a:lnTo>
                  <a:lnTo>
                    <a:pt x="2066487" y="2863812"/>
                  </a:lnTo>
                  <a:lnTo>
                    <a:pt x="2113723" y="2851837"/>
                  </a:lnTo>
                  <a:lnTo>
                    <a:pt x="2161192" y="2838809"/>
                  </a:lnTo>
                  <a:lnTo>
                    <a:pt x="2208887" y="2824737"/>
                  </a:lnTo>
                  <a:lnTo>
                    <a:pt x="2256803" y="2809633"/>
                  </a:lnTo>
                  <a:lnTo>
                    <a:pt x="2304935" y="2793508"/>
                  </a:lnTo>
                  <a:lnTo>
                    <a:pt x="2353276" y="2776372"/>
                  </a:lnTo>
                  <a:lnTo>
                    <a:pt x="2401821" y="2758236"/>
                  </a:lnTo>
                  <a:lnTo>
                    <a:pt x="2450565" y="2739111"/>
                  </a:lnTo>
                  <a:lnTo>
                    <a:pt x="2499501" y="2719008"/>
                  </a:lnTo>
                  <a:lnTo>
                    <a:pt x="2548624" y="2697937"/>
                  </a:lnTo>
                  <a:lnTo>
                    <a:pt x="2597928" y="2675908"/>
                  </a:lnTo>
                  <a:lnTo>
                    <a:pt x="2647408" y="2652934"/>
                  </a:lnTo>
                  <a:lnTo>
                    <a:pt x="2691573" y="2631390"/>
                  </a:lnTo>
                  <a:lnTo>
                    <a:pt x="2734856" y="2608964"/>
                  </a:lnTo>
                  <a:lnTo>
                    <a:pt x="2777267" y="2585669"/>
                  </a:lnTo>
                  <a:lnTo>
                    <a:pt x="2808645" y="2567430"/>
                  </a:lnTo>
                  <a:lnTo>
                    <a:pt x="2808645" y="2626954"/>
                  </a:lnTo>
                  <a:lnTo>
                    <a:pt x="2751889" y="2658300"/>
                  </a:lnTo>
                  <a:lnTo>
                    <a:pt x="2708670" y="2680535"/>
                  </a:lnTo>
                  <a:lnTo>
                    <a:pt x="2664598" y="2701923"/>
                  </a:lnTo>
                  <a:lnTo>
                    <a:pt x="2615412" y="2724681"/>
                  </a:lnTo>
                  <a:lnTo>
                    <a:pt x="2566396" y="2746538"/>
                  </a:lnTo>
                  <a:lnTo>
                    <a:pt x="2517555" y="2767483"/>
                  </a:lnTo>
                  <a:lnTo>
                    <a:pt x="2468894" y="2787508"/>
                  </a:lnTo>
                  <a:lnTo>
                    <a:pt x="2420419" y="2806601"/>
                  </a:lnTo>
                  <a:lnTo>
                    <a:pt x="2372134" y="2824753"/>
                  </a:lnTo>
                  <a:lnTo>
                    <a:pt x="2324045" y="2841955"/>
                  </a:lnTo>
                  <a:lnTo>
                    <a:pt x="2276156" y="2858195"/>
                  </a:lnTo>
                  <a:lnTo>
                    <a:pt x="2228475" y="2873465"/>
                  </a:lnTo>
                  <a:lnTo>
                    <a:pt x="2181004" y="2887754"/>
                  </a:lnTo>
                  <a:lnTo>
                    <a:pt x="2133750" y="2901052"/>
                  </a:lnTo>
                  <a:lnTo>
                    <a:pt x="2086719" y="2913349"/>
                  </a:lnTo>
                  <a:lnTo>
                    <a:pt x="2045665" y="2923249"/>
                  </a:lnTo>
                  <a:close/>
                </a:path>
              </a:pathLst>
            </a:custGeom>
            <a:solidFill>
              <a:srgbClr val="9061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447800" y="279836"/>
            <a:ext cx="16000730" cy="1354217"/>
          </a:xfrm>
        </p:spPr>
        <p:txBody>
          <a:bodyPr/>
          <a:lstStyle/>
          <a:p>
            <a:pPr algn="ctr"/>
            <a:r>
              <a:rPr lang="ru-RU" sz="8800" dirty="0" smtClean="0">
                <a:solidFill>
                  <a:srgbClr val="6F3505"/>
                </a:solidFill>
                <a:latin typeface="Mistral" panose="03090702030407020403" pitchFamily="66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Вопросы</a:t>
            </a:r>
            <a:endParaRPr lang="ru-RU" sz="8800" dirty="0">
              <a:solidFill>
                <a:srgbClr val="6F3505"/>
              </a:solidFill>
              <a:latin typeface="Mistral" panose="03090702030407020403" pitchFamily="66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930777" y="1777249"/>
            <a:ext cx="17357448" cy="4985980"/>
          </a:xfrm>
        </p:spPr>
        <p:txBody>
          <a:bodyPr/>
          <a:lstStyle/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Где находился лицей?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В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каком году было торжественное открытие лицея?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Сколько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лет длилось обучение?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Можно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ли было покидать лицей? </a:t>
            </a: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Номер комнаты А.С. Пушкина? </a:t>
            </a: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Сколько лет было А.С. Пушкину, когда он поступил в лицей?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Прозвище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поэта?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По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каким предметам у А.С. Пушкина был высший балл?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Прозвище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Антона </a:t>
            </a:r>
            <a:r>
              <a:rPr lang="ru-RU" sz="3600" dirty="0" err="1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Дельвига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?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082573">
            <a:off x="13949399" y="7041271"/>
            <a:ext cx="41338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6243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71900" y="7159185"/>
            <a:ext cx="3616325" cy="3163570"/>
            <a:chOff x="14671927" y="7123710"/>
            <a:chExt cx="3616325" cy="3163570"/>
          </a:xfrm>
        </p:grpSpPr>
        <p:sp>
          <p:nvSpPr>
            <p:cNvPr id="3" name="object 3"/>
            <p:cNvSpPr/>
            <p:nvPr/>
          </p:nvSpPr>
          <p:spPr>
            <a:xfrm>
              <a:off x="14671927" y="7123710"/>
              <a:ext cx="3616325" cy="3163570"/>
            </a:xfrm>
            <a:custGeom>
              <a:avLst/>
              <a:gdLst/>
              <a:ahLst/>
              <a:cxnLst/>
              <a:rect l="l" t="t" r="r" b="b"/>
              <a:pathLst>
                <a:path w="3616325" h="3163570">
                  <a:moveTo>
                    <a:pt x="3616072" y="67831"/>
                  </a:moveTo>
                  <a:lnTo>
                    <a:pt x="3616072" y="3163288"/>
                  </a:lnTo>
                  <a:lnTo>
                    <a:pt x="0" y="3163288"/>
                  </a:lnTo>
                  <a:lnTo>
                    <a:pt x="27830" y="3052445"/>
                  </a:lnTo>
                  <a:lnTo>
                    <a:pt x="56642" y="2944468"/>
                  </a:lnTo>
                  <a:lnTo>
                    <a:pt x="87183" y="2836243"/>
                  </a:lnTo>
                  <a:lnTo>
                    <a:pt x="119407" y="2727966"/>
                  </a:lnTo>
                  <a:lnTo>
                    <a:pt x="153267" y="2619833"/>
                  </a:lnTo>
                  <a:lnTo>
                    <a:pt x="188716" y="2512041"/>
                  </a:lnTo>
                  <a:lnTo>
                    <a:pt x="225708" y="2404787"/>
                  </a:lnTo>
                  <a:lnTo>
                    <a:pt x="264195" y="2298267"/>
                  </a:lnTo>
                  <a:lnTo>
                    <a:pt x="304131" y="2192676"/>
                  </a:lnTo>
                  <a:lnTo>
                    <a:pt x="345469" y="2088212"/>
                  </a:lnTo>
                  <a:lnTo>
                    <a:pt x="388163" y="1985072"/>
                  </a:lnTo>
                  <a:lnTo>
                    <a:pt x="432166" y="1883450"/>
                  </a:lnTo>
                  <a:lnTo>
                    <a:pt x="454644" y="1833271"/>
                  </a:lnTo>
                  <a:lnTo>
                    <a:pt x="477431" y="1783544"/>
                  </a:lnTo>
                  <a:lnTo>
                    <a:pt x="500522" y="1734296"/>
                  </a:lnTo>
                  <a:lnTo>
                    <a:pt x="523912" y="1685551"/>
                  </a:lnTo>
                  <a:lnTo>
                    <a:pt x="547593" y="1637333"/>
                  </a:lnTo>
                  <a:lnTo>
                    <a:pt x="571561" y="1589666"/>
                  </a:lnTo>
                  <a:lnTo>
                    <a:pt x="595809" y="1542576"/>
                  </a:lnTo>
                  <a:lnTo>
                    <a:pt x="620332" y="1496086"/>
                  </a:lnTo>
                  <a:lnTo>
                    <a:pt x="645124" y="1450222"/>
                  </a:lnTo>
                  <a:lnTo>
                    <a:pt x="670179" y="1405007"/>
                  </a:lnTo>
                  <a:lnTo>
                    <a:pt x="695491" y="1360468"/>
                  </a:lnTo>
                  <a:lnTo>
                    <a:pt x="721054" y="1316627"/>
                  </a:lnTo>
                  <a:lnTo>
                    <a:pt x="746863" y="1273509"/>
                  </a:lnTo>
                  <a:lnTo>
                    <a:pt x="772911" y="1231140"/>
                  </a:lnTo>
                  <a:lnTo>
                    <a:pt x="799193" y="1189543"/>
                  </a:lnTo>
                  <a:lnTo>
                    <a:pt x="825703" y="1148744"/>
                  </a:lnTo>
                  <a:lnTo>
                    <a:pt x="852436" y="1108766"/>
                  </a:lnTo>
                  <a:lnTo>
                    <a:pt x="879384" y="1069635"/>
                  </a:lnTo>
                  <a:lnTo>
                    <a:pt x="906543" y="1031375"/>
                  </a:lnTo>
                  <a:lnTo>
                    <a:pt x="933907" y="994009"/>
                  </a:lnTo>
                  <a:lnTo>
                    <a:pt x="961469" y="957564"/>
                  </a:lnTo>
                  <a:lnTo>
                    <a:pt x="989224" y="922064"/>
                  </a:lnTo>
                  <a:lnTo>
                    <a:pt x="1017167" y="887532"/>
                  </a:lnTo>
                  <a:lnTo>
                    <a:pt x="1045290" y="853994"/>
                  </a:lnTo>
                  <a:lnTo>
                    <a:pt x="1073589" y="821474"/>
                  </a:lnTo>
                  <a:lnTo>
                    <a:pt x="1102058" y="789997"/>
                  </a:lnTo>
                  <a:lnTo>
                    <a:pt x="1130690" y="759587"/>
                  </a:lnTo>
                  <a:lnTo>
                    <a:pt x="1159480" y="730269"/>
                  </a:lnTo>
                  <a:lnTo>
                    <a:pt x="1188423" y="702067"/>
                  </a:lnTo>
                  <a:lnTo>
                    <a:pt x="1217511" y="675006"/>
                  </a:lnTo>
                  <a:lnTo>
                    <a:pt x="1246740" y="649111"/>
                  </a:lnTo>
                  <a:lnTo>
                    <a:pt x="1276103" y="624406"/>
                  </a:lnTo>
                  <a:lnTo>
                    <a:pt x="1335211" y="578663"/>
                  </a:lnTo>
                  <a:lnTo>
                    <a:pt x="1394786" y="537975"/>
                  </a:lnTo>
                  <a:lnTo>
                    <a:pt x="1476828" y="489131"/>
                  </a:lnTo>
                  <a:lnTo>
                    <a:pt x="1528378" y="459638"/>
                  </a:lnTo>
                  <a:lnTo>
                    <a:pt x="1579405" y="431103"/>
                  </a:lnTo>
                  <a:lnTo>
                    <a:pt x="1629926" y="403523"/>
                  </a:lnTo>
                  <a:lnTo>
                    <a:pt x="1679962" y="376893"/>
                  </a:lnTo>
                  <a:lnTo>
                    <a:pt x="1729530" y="351210"/>
                  </a:lnTo>
                  <a:lnTo>
                    <a:pt x="1778652" y="326470"/>
                  </a:lnTo>
                  <a:lnTo>
                    <a:pt x="1827344" y="302669"/>
                  </a:lnTo>
                  <a:lnTo>
                    <a:pt x="1875627" y="279802"/>
                  </a:lnTo>
                  <a:lnTo>
                    <a:pt x="1923520" y="257865"/>
                  </a:lnTo>
                  <a:lnTo>
                    <a:pt x="1971041" y="236855"/>
                  </a:lnTo>
                  <a:lnTo>
                    <a:pt x="2018210" y="216767"/>
                  </a:lnTo>
                  <a:lnTo>
                    <a:pt x="2065047" y="197598"/>
                  </a:lnTo>
                  <a:lnTo>
                    <a:pt x="2111569" y="179343"/>
                  </a:lnTo>
                  <a:lnTo>
                    <a:pt x="2157796" y="161998"/>
                  </a:lnTo>
                  <a:lnTo>
                    <a:pt x="2203747" y="145559"/>
                  </a:lnTo>
                  <a:lnTo>
                    <a:pt x="2249442" y="130023"/>
                  </a:lnTo>
                  <a:lnTo>
                    <a:pt x="2294899" y="115384"/>
                  </a:lnTo>
                  <a:lnTo>
                    <a:pt x="2340138" y="101639"/>
                  </a:lnTo>
                  <a:lnTo>
                    <a:pt x="2385177" y="88785"/>
                  </a:lnTo>
                  <a:lnTo>
                    <a:pt x="2430036" y="76816"/>
                  </a:lnTo>
                  <a:lnTo>
                    <a:pt x="2474734" y="65729"/>
                  </a:lnTo>
                  <a:lnTo>
                    <a:pt x="2519289" y="55520"/>
                  </a:lnTo>
                  <a:lnTo>
                    <a:pt x="2563722" y="46185"/>
                  </a:lnTo>
                  <a:lnTo>
                    <a:pt x="2608050" y="37720"/>
                  </a:lnTo>
                  <a:lnTo>
                    <a:pt x="2652294" y="30120"/>
                  </a:lnTo>
                  <a:lnTo>
                    <a:pt x="2696472" y="23382"/>
                  </a:lnTo>
                  <a:lnTo>
                    <a:pt x="2740603" y="17501"/>
                  </a:lnTo>
                  <a:lnTo>
                    <a:pt x="2784707" y="12474"/>
                  </a:lnTo>
                  <a:lnTo>
                    <a:pt x="2828803" y="8296"/>
                  </a:lnTo>
                  <a:lnTo>
                    <a:pt x="2872909" y="4964"/>
                  </a:lnTo>
                  <a:lnTo>
                    <a:pt x="2917045" y="2473"/>
                  </a:lnTo>
                  <a:lnTo>
                    <a:pt x="2961229" y="820"/>
                  </a:lnTo>
                  <a:lnTo>
                    <a:pt x="3005482" y="0"/>
                  </a:lnTo>
                  <a:lnTo>
                    <a:pt x="3049822" y="8"/>
                  </a:lnTo>
                  <a:lnTo>
                    <a:pt x="3094267" y="843"/>
                  </a:lnTo>
                  <a:lnTo>
                    <a:pt x="3138838" y="2498"/>
                  </a:lnTo>
                  <a:lnTo>
                    <a:pt x="3183554" y="4970"/>
                  </a:lnTo>
                  <a:lnTo>
                    <a:pt x="3228433" y="8255"/>
                  </a:lnTo>
                  <a:lnTo>
                    <a:pt x="3273494" y="12350"/>
                  </a:lnTo>
                  <a:lnTo>
                    <a:pt x="3318757" y="17249"/>
                  </a:lnTo>
                  <a:lnTo>
                    <a:pt x="3364241" y="22949"/>
                  </a:lnTo>
                  <a:lnTo>
                    <a:pt x="3409964" y="29446"/>
                  </a:lnTo>
                  <a:lnTo>
                    <a:pt x="3455947" y="36735"/>
                  </a:lnTo>
                  <a:lnTo>
                    <a:pt x="3502207" y="44814"/>
                  </a:lnTo>
                  <a:lnTo>
                    <a:pt x="3548764" y="53677"/>
                  </a:lnTo>
                  <a:lnTo>
                    <a:pt x="3595638" y="63320"/>
                  </a:lnTo>
                  <a:lnTo>
                    <a:pt x="3616072" y="67831"/>
                  </a:lnTo>
                  <a:close/>
                </a:path>
              </a:pathLst>
            </a:custGeom>
            <a:solidFill>
              <a:srgbClr val="C36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6487738" y="8686997"/>
              <a:ext cx="1800860" cy="1600200"/>
            </a:xfrm>
            <a:custGeom>
              <a:avLst/>
              <a:gdLst/>
              <a:ahLst/>
              <a:cxnLst/>
              <a:rect l="l" t="t" r="r" b="b"/>
              <a:pathLst>
                <a:path w="1800859" h="1600200">
                  <a:moveTo>
                    <a:pt x="1800261" y="0"/>
                  </a:moveTo>
                  <a:lnTo>
                    <a:pt x="1800261" y="1600002"/>
                  </a:lnTo>
                  <a:lnTo>
                    <a:pt x="0" y="1600002"/>
                  </a:lnTo>
                  <a:lnTo>
                    <a:pt x="32373" y="1516335"/>
                  </a:lnTo>
                  <a:lnTo>
                    <a:pt x="53283" y="1464574"/>
                  </a:lnTo>
                  <a:lnTo>
                    <a:pt x="74658" y="1413292"/>
                  </a:lnTo>
                  <a:lnTo>
                    <a:pt x="96486" y="1362537"/>
                  </a:lnTo>
                  <a:lnTo>
                    <a:pt x="118757" y="1312357"/>
                  </a:lnTo>
                  <a:lnTo>
                    <a:pt x="141459" y="1262798"/>
                  </a:lnTo>
                  <a:lnTo>
                    <a:pt x="164580" y="1213909"/>
                  </a:lnTo>
                  <a:lnTo>
                    <a:pt x="188111" y="1165736"/>
                  </a:lnTo>
                  <a:lnTo>
                    <a:pt x="212038" y="1118327"/>
                  </a:lnTo>
                  <a:lnTo>
                    <a:pt x="236352" y="1071730"/>
                  </a:lnTo>
                  <a:lnTo>
                    <a:pt x="261040" y="1025991"/>
                  </a:lnTo>
                  <a:lnTo>
                    <a:pt x="286091" y="981158"/>
                  </a:lnTo>
                  <a:lnTo>
                    <a:pt x="311495" y="937279"/>
                  </a:lnTo>
                  <a:lnTo>
                    <a:pt x="337240" y="894401"/>
                  </a:lnTo>
                  <a:lnTo>
                    <a:pt x="363314" y="852571"/>
                  </a:lnTo>
                  <a:lnTo>
                    <a:pt x="389706" y="811836"/>
                  </a:lnTo>
                  <a:lnTo>
                    <a:pt x="416406" y="772245"/>
                  </a:lnTo>
                  <a:lnTo>
                    <a:pt x="443401" y="733844"/>
                  </a:lnTo>
                  <a:lnTo>
                    <a:pt x="470681" y="696681"/>
                  </a:lnTo>
                  <a:lnTo>
                    <a:pt x="498234" y="660803"/>
                  </a:lnTo>
                  <a:lnTo>
                    <a:pt x="526049" y="626258"/>
                  </a:lnTo>
                  <a:lnTo>
                    <a:pt x="554115" y="593093"/>
                  </a:lnTo>
                  <a:lnTo>
                    <a:pt x="582420" y="561355"/>
                  </a:lnTo>
                  <a:lnTo>
                    <a:pt x="610953" y="531092"/>
                  </a:lnTo>
                  <a:lnTo>
                    <a:pt x="639703" y="502351"/>
                  </a:lnTo>
                  <a:lnTo>
                    <a:pt x="668658" y="475179"/>
                  </a:lnTo>
                  <a:lnTo>
                    <a:pt x="697808" y="449624"/>
                  </a:lnTo>
                  <a:lnTo>
                    <a:pt x="756646" y="403555"/>
                  </a:lnTo>
                  <a:lnTo>
                    <a:pt x="816125" y="364522"/>
                  </a:lnTo>
                  <a:lnTo>
                    <a:pt x="868388" y="334031"/>
                  </a:lnTo>
                  <a:lnTo>
                    <a:pt x="919894" y="304902"/>
                  </a:lnTo>
                  <a:lnTo>
                    <a:pt x="970682" y="277128"/>
                  </a:lnTo>
                  <a:lnTo>
                    <a:pt x="1020788" y="250700"/>
                  </a:lnTo>
                  <a:lnTo>
                    <a:pt x="1070250" y="225611"/>
                  </a:lnTo>
                  <a:lnTo>
                    <a:pt x="1119108" y="201851"/>
                  </a:lnTo>
                  <a:lnTo>
                    <a:pt x="1167399" y="179413"/>
                  </a:lnTo>
                  <a:lnTo>
                    <a:pt x="1215160" y="158289"/>
                  </a:lnTo>
                  <a:lnTo>
                    <a:pt x="1262430" y="138470"/>
                  </a:lnTo>
                  <a:lnTo>
                    <a:pt x="1309246" y="119949"/>
                  </a:lnTo>
                  <a:lnTo>
                    <a:pt x="1355647" y="102716"/>
                  </a:lnTo>
                  <a:lnTo>
                    <a:pt x="1401671" y="86763"/>
                  </a:lnTo>
                  <a:lnTo>
                    <a:pt x="1447355" y="72084"/>
                  </a:lnTo>
                  <a:lnTo>
                    <a:pt x="1492738" y="58668"/>
                  </a:lnTo>
                  <a:lnTo>
                    <a:pt x="1537857" y="46509"/>
                  </a:lnTo>
                  <a:lnTo>
                    <a:pt x="1582750" y="35597"/>
                  </a:lnTo>
                  <a:lnTo>
                    <a:pt x="1627456" y="25925"/>
                  </a:lnTo>
                  <a:lnTo>
                    <a:pt x="1672013" y="17485"/>
                  </a:lnTo>
                  <a:lnTo>
                    <a:pt x="1716457" y="10267"/>
                  </a:lnTo>
                  <a:lnTo>
                    <a:pt x="1760828" y="4265"/>
                  </a:lnTo>
                  <a:lnTo>
                    <a:pt x="1800261" y="0"/>
                  </a:lnTo>
                  <a:close/>
                </a:path>
              </a:pathLst>
            </a:custGeom>
            <a:solidFill>
              <a:srgbClr val="D481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5479354" y="0"/>
            <a:ext cx="2809240" cy="5471160"/>
            <a:chOff x="15479354" y="0"/>
            <a:chExt cx="2809240" cy="5471160"/>
          </a:xfrm>
        </p:grpSpPr>
        <p:sp>
          <p:nvSpPr>
            <p:cNvPr id="6" name="object 6"/>
            <p:cNvSpPr/>
            <p:nvPr/>
          </p:nvSpPr>
          <p:spPr>
            <a:xfrm>
              <a:off x="17278575" y="1014424"/>
              <a:ext cx="1009650" cy="4456430"/>
            </a:xfrm>
            <a:custGeom>
              <a:avLst/>
              <a:gdLst/>
              <a:ahLst/>
              <a:cxnLst/>
              <a:rect l="l" t="t" r="r" b="b"/>
              <a:pathLst>
                <a:path w="1009650" h="4456430">
                  <a:moveTo>
                    <a:pt x="1009422" y="4456394"/>
                  </a:moveTo>
                  <a:lnTo>
                    <a:pt x="1009422" y="0"/>
                  </a:lnTo>
                  <a:lnTo>
                    <a:pt x="950013" y="16975"/>
                  </a:lnTo>
                  <a:lnTo>
                    <a:pt x="889880" y="37786"/>
                  </a:lnTo>
                  <a:lnTo>
                    <a:pt x="833435" y="62697"/>
                  </a:lnTo>
                  <a:lnTo>
                    <a:pt x="780566" y="91285"/>
                  </a:lnTo>
                  <a:lnTo>
                    <a:pt x="731161" y="123129"/>
                  </a:lnTo>
                  <a:lnTo>
                    <a:pt x="685109" y="157809"/>
                  </a:lnTo>
                  <a:lnTo>
                    <a:pt x="642297" y="194903"/>
                  </a:lnTo>
                  <a:lnTo>
                    <a:pt x="602612" y="233990"/>
                  </a:lnTo>
                  <a:lnTo>
                    <a:pt x="565944" y="274649"/>
                  </a:lnTo>
                  <a:lnTo>
                    <a:pt x="532179" y="316459"/>
                  </a:lnTo>
                  <a:lnTo>
                    <a:pt x="501206" y="358999"/>
                  </a:lnTo>
                  <a:lnTo>
                    <a:pt x="472912" y="401848"/>
                  </a:lnTo>
                  <a:lnTo>
                    <a:pt x="447186" y="444584"/>
                  </a:lnTo>
                  <a:lnTo>
                    <a:pt x="423915" y="486788"/>
                  </a:lnTo>
                  <a:lnTo>
                    <a:pt x="402988" y="528036"/>
                  </a:lnTo>
                  <a:lnTo>
                    <a:pt x="384291" y="567909"/>
                  </a:lnTo>
                  <a:lnTo>
                    <a:pt x="367714" y="605986"/>
                  </a:lnTo>
                  <a:lnTo>
                    <a:pt x="353144" y="641845"/>
                  </a:lnTo>
                  <a:lnTo>
                    <a:pt x="329576" y="705224"/>
                  </a:lnTo>
                  <a:lnTo>
                    <a:pt x="306474" y="773134"/>
                  </a:lnTo>
                  <a:lnTo>
                    <a:pt x="301592" y="786843"/>
                  </a:lnTo>
                  <a:lnTo>
                    <a:pt x="287431" y="838212"/>
                  </a:lnTo>
                  <a:lnTo>
                    <a:pt x="273407" y="898964"/>
                  </a:lnTo>
                  <a:lnTo>
                    <a:pt x="265248" y="936254"/>
                  </a:lnTo>
                  <a:lnTo>
                    <a:pt x="256426" y="977694"/>
                  </a:lnTo>
                  <a:lnTo>
                    <a:pt x="247017" y="1022938"/>
                  </a:lnTo>
                  <a:lnTo>
                    <a:pt x="237096" y="1071639"/>
                  </a:lnTo>
                  <a:lnTo>
                    <a:pt x="226741" y="1123453"/>
                  </a:lnTo>
                  <a:lnTo>
                    <a:pt x="216027" y="1178033"/>
                  </a:lnTo>
                  <a:lnTo>
                    <a:pt x="205030" y="1235035"/>
                  </a:lnTo>
                  <a:lnTo>
                    <a:pt x="193826" y="1294112"/>
                  </a:lnTo>
                  <a:lnTo>
                    <a:pt x="182491" y="1354920"/>
                  </a:lnTo>
                  <a:lnTo>
                    <a:pt x="171101" y="1417111"/>
                  </a:lnTo>
                  <a:lnTo>
                    <a:pt x="159733" y="1480342"/>
                  </a:lnTo>
                  <a:lnTo>
                    <a:pt x="148462" y="1544265"/>
                  </a:lnTo>
                  <a:lnTo>
                    <a:pt x="137365" y="1608536"/>
                  </a:lnTo>
                  <a:lnTo>
                    <a:pt x="126517" y="1672810"/>
                  </a:lnTo>
                  <a:lnTo>
                    <a:pt x="115995" y="1736739"/>
                  </a:lnTo>
                  <a:lnTo>
                    <a:pt x="105875" y="1799980"/>
                  </a:lnTo>
                  <a:lnTo>
                    <a:pt x="96232" y="1862185"/>
                  </a:lnTo>
                  <a:lnTo>
                    <a:pt x="87143" y="1923011"/>
                  </a:lnTo>
                  <a:lnTo>
                    <a:pt x="78683" y="1982110"/>
                  </a:lnTo>
                  <a:lnTo>
                    <a:pt x="70930" y="2039138"/>
                  </a:lnTo>
                  <a:lnTo>
                    <a:pt x="63958" y="2093748"/>
                  </a:lnTo>
                  <a:lnTo>
                    <a:pt x="57845" y="2145596"/>
                  </a:lnTo>
                  <a:lnTo>
                    <a:pt x="52665" y="2194335"/>
                  </a:lnTo>
                  <a:lnTo>
                    <a:pt x="48496" y="2239621"/>
                  </a:lnTo>
                  <a:lnTo>
                    <a:pt x="45412" y="2281107"/>
                  </a:lnTo>
                  <a:lnTo>
                    <a:pt x="36391" y="2507532"/>
                  </a:lnTo>
                  <a:lnTo>
                    <a:pt x="32801" y="2605066"/>
                  </a:lnTo>
                  <a:lnTo>
                    <a:pt x="30900" y="2657622"/>
                  </a:lnTo>
                  <a:lnTo>
                    <a:pt x="28947" y="2712403"/>
                  </a:lnTo>
                  <a:lnTo>
                    <a:pt x="26954" y="2769182"/>
                  </a:lnTo>
                  <a:lnTo>
                    <a:pt x="24937" y="2827734"/>
                  </a:lnTo>
                  <a:lnTo>
                    <a:pt x="22908" y="2887833"/>
                  </a:lnTo>
                  <a:lnTo>
                    <a:pt x="20881" y="2949252"/>
                  </a:lnTo>
                  <a:lnTo>
                    <a:pt x="18870" y="3011767"/>
                  </a:lnTo>
                  <a:lnTo>
                    <a:pt x="16888" y="3075150"/>
                  </a:lnTo>
                  <a:lnTo>
                    <a:pt x="14950" y="3139177"/>
                  </a:lnTo>
                  <a:lnTo>
                    <a:pt x="13068" y="3203620"/>
                  </a:lnTo>
                  <a:lnTo>
                    <a:pt x="11257" y="3268254"/>
                  </a:lnTo>
                  <a:lnTo>
                    <a:pt x="9531" y="3332853"/>
                  </a:lnTo>
                  <a:lnTo>
                    <a:pt x="7902" y="3397192"/>
                  </a:lnTo>
                  <a:lnTo>
                    <a:pt x="6384" y="3461043"/>
                  </a:lnTo>
                  <a:lnTo>
                    <a:pt x="4992" y="3524181"/>
                  </a:lnTo>
                  <a:lnTo>
                    <a:pt x="3739" y="3586381"/>
                  </a:lnTo>
                  <a:lnTo>
                    <a:pt x="2638" y="3647416"/>
                  </a:lnTo>
                  <a:lnTo>
                    <a:pt x="1703" y="3707060"/>
                  </a:lnTo>
                  <a:lnTo>
                    <a:pt x="948" y="3765087"/>
                  </a:lnTo>
                  <a:lnTo>
                    <a:pt x="386" y="3821272"/>
                  </a:lnTo>
                  <a:lnTo>
                    <a:pt x="32" y="3875388"/>
                  </a:lnTo>
                  <a:lnTo>
                    <a:pt x="0" y="3976510"/>
                  </a:lnTo>
                  <a:lnTo>
                    <a:pt x="349" y="4023064"/>
                  </a:lnTo>
                  <a:lnTo>
                    <a:pt x="960" y="4066646"/>
                  </a:lnTo>
                  <a:lnTo>
                    <a:pt x="1846" y="4107029"/>
                  </a:lnTo>
                  <a:lnTo>
                    <a:pt x="4500" y="4177296"/>
                  </a:lnTo>
                  <a:lnTo>
                    <a:pt x="8420" y="4232057"/>
                  </a:lnTo>
                  <a:lnTo>
                    <a:pt x="48161" y="4266683"/>
                  </a:lnTo>
                  <a:lnTo>
                    <a:pt x="169825" y="4303095"/>
                  </a:lnTo>
                  <a:lnTo>
                    <a:pt x="390654" y="4355603"/>
                  </a:lnTo>
                  <a:lnTo>
                    <a:pt x="725420" y="4417514"/>
                  </a:lnTo>
                  <a:lnTo>
                    <a:pt x="1009422" y="4456394"/>
                  </a:lnTo>
                  <a:close/>
                </a:path>
              </a:pathLst>
            </a:custGeom>
            <a:solidFill>
              <a:srgbClr val="CCA8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479354" y="0"/>
              <a:ext cx="2809240" cy="2980055"/>
            </a:xfrm>
            <a:custGeom>
              <a:avLst/>
              <a:gdLst/>
              <a:ahLst/>
              <a:cxnLst/>
              <a:rect l="l" t="t" r="r" b="b"/>
              <a:pathLst>
                <a:path w="2809240" h="2980055">
                  <a:moveTo>
                    <a:pt x="1585513" y="2979723"/>
                  </a:moveTo>
                  <a:lnTo>
                    <a:pt x="1541552" y="2979235"/>
                  </a:lnTo>
                  <a:lnTo>
                    <a:pt x="1497882" y="2977617"/>
                  </a:lnTo>
                  <a:lnTo>
                    <a:pt x="1454506" y="2974859"/>
                  </a:lnTo>
                  <a:lnTo>
                    <a:pt x="1411431" y="2970951"/>
                  </a:lnTo>
                  <a:lnTo>
                    <a:pt x="1368661" y="2965882"/>
                  </a:lnTo>
                  <a:lnTo>
                    <a:pt x="1326202" y="2959644"/>
                  </a:lnTo>
                  <a:lnTo>
                    <a:pt x="1284059" y="2952226"/>
                  </a:lnTo>
                  <a:lnTo>
                    <a:pt x="1242238" y="2943618"/>
                  </a:lnTo>
                  <a:lnTo>
                    <a:pt x="1200742" y="2933810"/>
                  </a:lnTo>
                  <a:lnTo>
                    <a:pt x="1159579" y="2922792"/>
                  </a:lnTo>
                  <a:lnTo>
                    <a:pt x="1118753" y="2910555"/>
                  </a:lnTo>
                  <a:lnTo>
                    <a:pt x="1078268" y="2897087"/>
                  </a:lnTo>
                  <a:lnTo>
                    <a:pt x="1038131" y="2882381"/>
                  </a:lnTo>
                  <a:lnTo>
                    <a:pt x="998347" y="2866424"/>
                  </a:lnTo>
                  <a:lnTo>
                    <a:pt x="958921" y="2849208"/>
                  </a:lnTo>
                  <a:lnTo>
                    <a:pt x="919857" y="2830723"/>
                  </a:lnTo>
                  <a:lnTo>
                    <a:pt x="881162" y="2810958"/>
                  </a:lnTo>
                  <a:lnTo>
                    <a:pt x="842841" y="2789904"/>
                  </a:lnTo>
                  <a:lnTo>
                    <a:pt x="804792" y="2767483"/>
                  </a:lnTo>
                  <a:lnTo>
                    <a:pt x="767339" y="2743887"/>
                  </a:lnTo>
                  <a:lnTo>
                    <a:pt x="730170" y="2718905"/>
                  </a:lnTo>
                  <a:lnTo>
                    <a:pt x="693395" y="2692593"/>
                  </a:lnTo>
                  <a:lnTo>
                    <a:pt x="657019" y="2664943"/>
                  </a:lnTo>
                  <a:lnTo>
                    <a:pt x="621049" y="2635943"/>
                  </a:lnTo>
                  <a:lnTo>
                    <a:pt x="585488" y="2605584"/>
                  </a:lnTo>
                  <a:lnTo>
                    <a:pt x="550343" y="2573856"/>
                  </a:lnTo>
                  <a:lnTo>
                    <a:pt x="515619" y="2540749"/>
                  </a:lnTo>
                  <a:lnTo>
                    <a:pt x="481320" y="2506253"/>
                  </a:lnTo>
                  <a:lnTo>
                    <a:pt x="447453" y="2470358"/>
                  </a:lnTo>
                  <a:lnTo>
                    <a:pt x="414021" y="2433054"/>
                  </a:lnTo>
                  <a:lnTo>
                    <a:pt x="381031" y="2394332"/>
                  </a:lnTo>
                  <a:lnTo>
                    <a:pt x="348488" y="2354180"/>
                  </a:lnTo>
                  <a:lnTo>
                    <a:pt x="316397" y="2312590"/>
                  </a:lnTo>
                  <a:lnTo>
                    <a:pt x="280493" y="2262910"/>
                  </a:lnTo>
                  <a:lnTo>
                    <a:pt x="247086" y="2212637"/>
                  </a:lnTo>
                  <a:lnTo>
                    <a:pt x="216113" y="2161826"/>
                  </a:lnTo>
                  <a:lnTo>
                    <a:pt x="187511" y="2110534"/>
                  </a:lnTo>
                  <a:lnTo>
                    <a:pt x="161217" y="2058816"/>
                  </a:lnTo>
                  <a:lnTo>
                    <a:pt x="137167" y="2006727"/>
                  </a:lnTo>
                  <a:lnTo>
                    <a:pt x="115299" y="1954325"/>
                  </a:lnTo>
                  <a:lnTo>
                    <a:pt x="95549" y="1901664"/>
                  </a:lnTo>
                  <a:lnTo>
                    <a:pt x="77853" y="1848801"/>
                  </a:lnTo>
                  <a:lnTo>
                    <a:pt x="62149" y="1795791"/>
                  </a:lnTo>
                  <a:lnTo>
                    <a:pt x="48373" y="1742690"/>
                  </a:lnTo>
                  <a:lnTo>
                    <a:pt x="36463" y="1689554"/>
                  </a:lnTo>
                  <a:lnTo>
                    <a:pt x="26354" y="1636439"/>
                  </a:lnTo>
                  <a:lnTo>
                    <a:pt x="17984" y="1583400"/>
                  </a:lnTo>
                  <a:lnTo>
                    <a:pt x="11289" y="1530493"/>
                  </a:lnTo>
                  <a:lnTo>
                    <a:pt x="6207" y="1477775"/>
                  </a:lnTo>
                  <a:lnTo>
                    <a:pt x="2673" y="1425300"/>
                  </a:lnTo>
                  <a:lnTo>
                    <a:pt x="625" y="1373126"/>
                  </a:lnTo>
                  <a:lnTo>
                    <a:pt x="0" y="1321307"/>
                  </a:lnTo>
                  <a:lnTo>
                    <a:pt x="733" y="1269899"/>
                  </a:lnTo>
                  <a:lnTo>
                    <a:pt x="2763" y="1218959"/>
                  </a:lnTo>
                  <a:lnTo>
                    <a:pt x="6025" y="1168541"/>
                  </a:lnTo>
                  <a:lnTo>
                    <a:pt x="10457" y="1118703"/>
                  </a:lnTo>
                  <a:lnTo>
                    <a:pt x="15996" y="1069499"/>
                  </a:lnTo>
                  <a:lnTo>
                    <a:pt x="22577" y="1020985"/>
                  </a:lnTo>
                  <a:lnTo>
                    <a:pt x="30138" y="973218"/>
                  </a:lnTo>
                  <a:lnTo>
                    <a:pt x="38616" y="926253"/>
                  </a:lnTo>
                  <a:lnTo>
                    <a:pt x="47947" y="880146"/>
                  </a:lnTo>
                  <a:lnTo>
                    <a:pt x="58068" y="834953"/>
                  </a:lnTo>
                  <a:lnTo>
                    <a:pt x="68916" y="790729"/>
                  </a:lnTo>
                  <a:lnTo>
                    <a:pt x="80428" y="747530"/>
                  </a:lnTo>
                  <a:lnTo>
                    <a:pt x="92540" y="705413"/>
                  </a:lnTo>
                  <a:lnTo>
                    <a:pt x="105190" y="664432"/>
                  </a:lnTo>
                  <a:lnTo>
                    <a:pt x="118313" y="624645"/>
                  </a:lnTo>
                  <a:lnTo>
                    <a:pt x="131847" y="586106"/>
                  </a:lnTo>
                  <a:lnTo>
                    <a:pt x="145729" y="548871"/>
                  </a:lnTo>
                  <a:lnTo>
                    <a:pt x="159895" y="512997"/>
                  </a:lnTo>
                  <a:lnTo>
                    <a:pt x="188827" y="445553"/>
                  </a:lnTo>
                  <a:lnTo>
                    <a:pt x="218137" y="384219"/>
                  </a:lnTo>
                  <a:lnTo>
                    <a:pt x="247319" y="329442"/>
                  </a:lnTo>
                  <a:lnTo>
                    <a:pt x="275868" y="281669"/>
                  </a:lnTo>
                  <a:lnTo>
                    <a:pt x="303277" y="241347"/>
                  </a:lnTo>
                  <a:lnTo>
                    <a:pt x="398426" y="119873"/>
                  </a:lnTo>
                  <a:lnTo>
                    <a:pt x="439374" y="68372"/>
                  </a:lnTo>
                  <a:lnTo>
                    <a:pt x="484877" y="12134"/>
                  </a:lnTo>
                  <a:lnTo>
                    <a:pt x="494857" y="0"/>
                  </a:lnTo>
                  <a:lnTo>
                    <a:pt x="558165" y="0"/>
                  </a:lnTo>
                  <a:lnTo>
                    <a:pt x="535801" y="27235"/>
                  </a:lnTo>
                  <a:lnTo>
                    <a:pt x="512482" y="55982"/>
                  </a:lnTo>
                  <a:lnTo>
                    <a:pt x="469298" y="110060"/>
                  </a:lnTo>
                  <a:lnTo>
                    <a:pt x="430773" y="159085"/>
                  </a:lnTo>
                  <a:lnTo>
                    <a:pt x="367968" y="239589"/>
                  </a:lnTo>
                  <a:lnTo>
                    <a:pt x="341628" y="275992"/>
                  </a:lnTo>
                  <a:lnTo>
                    <a:pt x="313870" y="320160"/>
                  </a:lnTo>
                  <a:lnTo>
                    <a:pt x="285219" y="371630"/>
                  </a:lnTo>
                  <a:lnTo>
                    <a:pt x="256199" y="429942"/>
                  </a:lnTo>
                  <a:lnTo>
                    <a:pt x="227334" y="494634"/>
                  </a:lnTo>
                  <a:lnTo>
                    <a:pt x="199150" y="565244"/>
                  </a:lnTo>
                  <a:lnTo>
                    <a:pt x="185477" y="602623"/>
                  </a:lnTo>
                  <a:lnTo>
                    <a:pt x="172171" y="641309"/>
                  </a:lnTo>
                  <a:lnTo>
                    <a:pt x="159297" y="681244"/>
                  </a:lnTo>
                  <a:lnTo>
                    <a:pt x="146922" y="722370"/>
                  </a:lnTo>
                  <a:lnTo>
                    <a:pt x="135109" y="764628"/>
                  </a:lnTo>
                  <a:lnTo>
                    <a:pt x="123926" y="807962"/>
                  </a:lnTo>
                  <a:lnTo>
                    <a:pt x="113437" y="852314"/>
                  </a:lnTo>
                  <a:lnTo>
                    <a:pt x="103708" y="897626"/>
                  </a:lnTo>
                  <a:lnTo>
                    <a:pt x="94806" y="943841"/>
                  </a:lnTo>
                  <a:lnTo>
                    <a:pt x="86794" y="990900"/>
                  </a:lnTo>
                  <a:lnTo>
                    <a:pt x="79740" y="1038745"/>
                  </a:lnTo>
                  <a:lnTo>
                    <a:pt x="73707" y="1087320"/>
                  </a:lnTo>
                  <a:lnTo>
                    <a:pt x="68763" y="1136567"/>
                  </a:lnTo>
                  <a:lnTo>
                    <a:pt x="64973" y="1186427"/>
                  </a:lnTo>
                  <a:lnTo>
                    <a:pt x="62401" y="1236843"/>
                  </a:lnTo>
                  <a:lnTo>
                    <a:pt x="61114" y="1287758"/>
                  </a:lnTo>
                  <a:lnTo>
                    <a:pt x="61178" y="1339113"/>
                  </a:lnTo>
                  <a:lnTo>
                    <a:pt x="62657" y="1390851"/>
                  </a:lnTo>
                  <a:lnTo>
                    <a:pt x="65618" y="1442914"/>
                  </a:lnTo>
                  <a:lnTo>
                    <a:pt x="70126" y="1495245"/>
                  </a:lnTo>
                  <a:lnTo>
                    <a:pt x="76247" y="1547786"/>
                  </a:lnTo>
                  <a:lnTo>
                    <a:pt x="84045" y="1600478"/>
                  </a:lnTo>
                  <a:lnTo>
                    <a:pt x="93587" y="1653265"/>
                  </a:lnTo>
                  <a:lnTo>
                    <a:pt x="104939" y="1706088"/>
                  </a:lnTo>
                  <a:lnTo>
                    <a:pt x="118165" y="1758891"/>
                  </a:lnTo>
                  <a:lnTo>
                    <a:pt x="133332" y="1811614"/>
                  </a:lnTo>
                  <a:lnTo>
                    <a:pt x="150504" y="1864201"/>
                  </a:lnTo>
                  <a:lnTo>
                    <a:pt x="169748" y="1916594"/>
                  </a:lnTo>
                  <a:lnTo>
                    <a:pt x="191130" y="1968734"/>
                  </a:lnTo>
                  <a:lnTo>
                    <a:pt x="214714" y="2020566"/>
                  </a:lnTo>
                  <a:lnTo>
                    <a:pt x="240566" y="2072029"/>
                  </a:lnTo>
                  <a:lnTo>
                    <a:pt x="268752" y="2123068"/>
                  </a:lnTo>
                  <a:lnTo>
                    <a:pt x="299337" y="2173623"/>
                  </a:lnTo>
                  <a:lnTo>
                    <a:pt x="332387" y="2223639"/>
                  </a:lnTo>
                  <a:lnTo>
                    <a:pt x="367968" y="2273056"/>
                  </a:lnTo>
                  <a:lnTo>
                    <a:pt x="400294" y="2315033"/>
                  </a:lnTo>
                  <a:lnTo>
                    <a:pt x="433093" y="2355507"/>
                  </a:lnTo>
                  <a:lnTo>
                    <a:pt x="466357" y="2394486"/>
                  </a:lnTo>
                  <a:lnTo>
                    <a:pt x="500082" y="2431982"/>
                  </a:lnTo>
                  <a:lnTo>
                    <a:pt x="534261" y="2468005"/>
                  </a:lnTo>
                  <a:lnTo>
                    <a:pt x="568890" y="2502566"/>
                  </a:lnTo>
                  <a:lnTo>
                    <a:pt x="603962" y="2535676"/>
                  </a:lnTo>
                  <a:lnTo>
                    <a:pt x="639571" y="2567430"/>
                  </a:lnTo>
                  <a:lnTo>
                    <a:pt x="675413" y="2597587"/>
                  </a:lnTo>
                  <a:lnTo>
                    <a:pt x="711780" y="2626408"/>
                  </a:lnTo>
                  <a:lnTo>
                    <a:pt x="748568" y="2653822"/>
                  </a:lnTo>
                  <a:lnTo>
                    <a:pt x="785771" y="2679837"/>
                  </a:lnTo>
                  <a:lnTo>
                    <a:pt x="823383" y="2704467"/>
                  </a:lnTo>
                  <a:lnTo>
                    <a:pt x="861399" y="2727720"/>
                  </a:lnTo>
                  <a:lnTo>
                    <a:pt x="899812" y="2749609"/>
                  </a:lnTo>
                  <a:lnTo>
                    <a:pt x="938617" y="2770142"/>
                  </a:lnTo>
                  <a:lnTo>
                    <a:pt x="977809" y="2789333"/>
                  </a:lnTo>
                  <a:lnTo>
                    <a:pt x="1017381" y="2807190"/>
                  </a:lnTo>
                  <a:lnTo>
                    <a:pt x="1057328" y="2823725"/>
                  </a:lnTo>
                  <a:lnTo>
                    <a:pt x="1097645" y="2838949"/>
                  </a:lnTo>
                  <a:lnTo>
                    <a:pt x="1138324" y="2852871"/>
                  </a:lnTo>
                  <a:lnTo>
                    <a:pt x="1179362" y="2865504"/>
                  </a:lnTo>
                  <a:lnTo>
                    <a:pt x="1220752" y="2876858"/>
                  </a:lnTo>
                  <a:lnTo>
                    <a:pt x="1262488" y="2886943"/>
                  </a:lnTo>
                  <a:lnTo>
                    <a:pt x="1304566" y="2895771"/>
                  </a:lnTo>
                  <a:lnTo>
                    <a:pt x="1346978" y="2903351"/>
                  </a:lnTo>
                  <a:lnTo>
                    <a:pt x="1389719" y="2909696"/>
                  </a:lnTo>
                  <a:lnTo>
                    <a:pt x="1432784" y="2914814"/>
                  </a:lnTo>
                  <a:lnTo>
                    <a:pt x="1476167" y="2918718"/>
                  </a:lnTo>
                  <a:lnTo>
                    <a:pt x="1519863" y="2921418"/>
                  </a:lnTo>
                  <a:lnTo>
                    <a:pt x="1563864" y="2922925"/>
                  </a:lnTo>
                  <a:lnTo>
                    <a:pt x="2045665" y="2923249"/>
                  </a:lnTo>
                  <a:lnTo>
                    <a:pt x="2039914" y="2924636"/>
                  </a:lnTo>
                  <a:lnTo>
                    <a:pt x="1993342" y="2934902"/>
                  </a:lnTo>
                  <a:lnTo>
                    <a:pt x="1947007" y="2944137"/>
                  </a:lnTo>
                  <a:lnTo>
                    <a:pt x="1900916" y="2952332"/>
                  </a:lnTo>
                  <a:lnTo>
                    <a:pt x="1855072" y="2959476"/>
                  </a:lnTo>
                  <a:lnTo>
                    <a:pt x="1809482" y="2965560"/>
                  </a:lnTo>
                  <a:lnTo>
                    <a:pt x="1764150" y="2970573"/>
                  </a:lnTo>
                  <a:lnTo>
                    <a:pt x="1719082" y="2974506"/>
                  </a:lnTo>
                  <a:lnTo>
                    <a:pt x="1674283" y="2977349"/>
                  </a:lnTo>
                  <a:lnTo>
                    <a:pt x="1629758" y="2979091"/>
                  </a:lnTo>
                  <a:lnTo>
                    <a:pt x="1585513" y="2979723"/>
                  </a:lnTo>
                  <a:close/>
                </a:path>
                <a:path w="2809240" h="2980055">
                  <a:moveTo>
                    <a:pt x="2045665" y="2923249"/>
                  </a:moveTo>
                  <a:lnTo>
                    <a:pt x="1608167" y="2923249"/>
                  </a:lnTo>
                  <a:lnTo>
                    <a:pt x="1652765" y="2922401"/>
                  </a:lnTo>
                  <a:lnTo>
                    <a:pt x="1697652" y="2920392"/>
                  </a:lnTo>
                  <a:lnTo>
                    <a:pt x="1742823" y="2917233"/>
                  </a:lnTo>
                  <a:lnTo>
                    <a:pt x="1788273" y="2912935"/>
                  </a:lnTo>
                  <a:lnTo>
                    <a:pt x="1833994" y="2907507"/>
                  </a:lnTo>
                  <a:lnTo>
                    <a:pt x="1879982" y="2900961"/>
                  </a:lnTo>
                  <a:lnTo>
                    <a:pt x="1926231" y="2893308"/>
                  </a:lnTo>
                  <a:lnTo>
                    <a:pt x="1972736" y="2884559"/>
                  </a:lnTo>
                  <a:lnTo>
                    <a:pt x="2019490" y="2874723"/>
                  </a:lnTo>
                  <a:lnTo>
                    <a:pt x="2066487" y="2863812"/>
                  </a:lnTo>
                  <a:lnTo>
                    <a:pt x="2113723" y="2851837"/>
                  </a:lnTo>
                  <a:lnTo>
                    <a:pt x="2161192" y="2838809"/>
                  </a:lnTo>
                  <a:lnTo>
                    <a:pt x="2208887" y="2824737"/>
                  </a:lnTo>
                  <a:lnTo>
                    <a:pt x="2256803" y="2809633"/>
                  </a:lnTo>
                  <a:lnTo>
                    <a:pt x="2304935" y="2793508"/>
                  </a:lnTo>
                  <a:lnTo>
                    <a:pt x="2353276" y="2776372"/>
                  </a:lnTo>
                  <a:lnTo>
                    <a:pt x="2401821" y="2758236"/>
                  </a:lnTo>
                  <a:lnTo>
                    <a:pt x="2450565" y="2739111"/>
                  </a:lnTo>
                  <a:lnTo>
                    <a:pt x="2499501" y="2719008"/>
                  </a:lnTo>
                  <a:lnTo>
                    <a:pt x="2548624" y="2697937"/>
                  </a:lnTo>
                  <a:lnTo>
                    <a:pt x="2597928" y="2675908"/>
                  </a:lnTo>
                  <a:lnTo>
                    <a:pt x="2647408" y="2652934"/>
                  </a:lnTo>
                  <a:lnTo>
                    <a:pt x="2691573" y="2631390"/>
                  </a:lnTo>
                  <a:lnTo>
                    <a:pt x="2734856" y="2608964"/>
                  </a:lnTo>
                  <a:lnTo>
                    <a:pt x="2777267" y="2585669"/>
                  </a:lnTo>
                  <a:lnTo>
                    <a:pt x="2808645" y="2567430"/>
                  </a:lnTo>
                  <a:lnTo>
                    <a:pt x="2808645" y="2626954"/>
                  </a:lnTo>
                  <a:lnTo>
                    <a:pt x="2751889" y="2658300"/>
                  </a:lnTo>
                  <a:lnTo>
                    <a:pt x="2708670" y="2680535"/>
                  </a:lnTo>
                  <a:lnTo>
                    <a:pt x="2664598" y="2701923"/>
                  </a:lnTo>
                  <a:lnTo>
                    <a:pt x="2615412" y="2724681"/>
                  </a:lnTo>
                  <a:lnTo>
                    <a:pt x="2566396" y="2746538"/>
                  </a:lnTo>
                  <a:lnTo>
                    <a:pt x="2517555" y="2767483"/>
                  </a:lnTo>
                  <a:lnTo>
                    <a:pt x="2468894" y="2787508"/>
                  </a:lnTo>
                  <a:lnTo>
                    <a:pt x="2420419" y="2806601"/>
                  </a:lnTo>
                  <a:lnTo>
                    <a:pt x="2372134" y="2824753"/>
                  </a:lnTo>
                  <a:lnTo>
                    <a:pt x="2324045" y="2841955"/>
                  </a:lnTo>
                  <a:lnTo>
                    <a:pt x="2276156" y="2858195"/>
                  </a:lnTo>
                  <a:lnTo>
                    <a:pt x="2228475" y="2873465"/>
                  </a:lnTo>
                  <a:lnTo>
                    <a:pt x="2181004" y="2887754"/>
                  </a:lnTo>
                  <a:lnTo>
                    <a:pt x="2133750" y="2901052"/>
                  </a:lnTo>
                  <a:lnTo>
                    <a:pt x="2086719" y="2913349"/>
                  </a:lnTo>
                  <a:lnTo>
                    <a:pt x="2045665" y="2923249"/>
                  </a:lnTo>
                  <a:close/>
                </a:path>
              </a:pathLst>
            </a:custGeom>
            <a:solidFill>
              <a:srgbClr val="9061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468886" y="520765"/>
            <a:ext cx="16000730" cy="1354217"/>
          </a:xfrm>
        </p:spPr>
        <p:txBody>
          <a:bodyPr/>
          <a:lstStyle/>
          <a:p>
            <a:pPr algn="ctr"/>
            <a:r>
              <a:rPr lang="ru-RU" sz="8800" dirty="0" smtClean="0">
                <a:solidFill>
                  <a:srgbClr val="6F3505"/>
                </a:solidFill>
                <a:latin typeface="Mistral" panose="03090702030407020403" pitchFamily="66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Вопросы</a:t>
            </a:r>
            <a:endParaRPr lang="ru-RU" sz="8800" dirty="0">
              <a:solidFill>
                <a:srgbClr val="6F3505"/>
              </a:solidFill>
              <a:latin typeface="Mistral" panose="03090702030407020403" pitchFamily="66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905934" y="1973278"/>
            <a:ext cx="17357448" cy="3877985"/>
          </a:xfrm>
        </p:spPr>
        <p:txBody>
          <a:bodyPr/>
          <a:lstStyle/>
          <a:p>
            <a:pPr marL="742950" lvl="0" indent="-7429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Прозвище Антона </a:t>
            </a:r>
            <a:r>
              <a:rPr lang="ru-RU" sz="3600" dirty="0" err="1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Дельвига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? </a:t>
            </a: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Прозвище Ивана Пущина? </a:t>
            </a: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Прозвище Вильгельма Кюхельбекера? </a:t>
            </a: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В каком году первые выпускники окончили лицей?</a:t>
            </a: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Какой подарок получили все лицеисты? </a:t>
            </a: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Сколько лет существовал Царскосельский лицей? </a:t>
            </a:r>
          </a:p>
          <a:p>
            <a:pPr marL="571500" lvl="0" indent="-5715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Сколько было выпусков? </a:t>
            </a:r>
            <a:endParaRPr lang="ru-RU" sz="28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63499"/>
            <a:ext cx="3332349" cy="410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432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8886" y="47793"/>
            <a:ext cx="15295114" cy="1022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6591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3074670" cy="2994025"/>
            <a:chOff x="0" y="0"/>
            <a:chExt cx="3074670" cy="2994025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3074670" cy="2994025"/>
            </a:xfrm>
            <a:custGeom>
              <a:avLst/>
              <a:gdLst/>
              <a:ahLst/>
              <a:cxnLst/>
              <a:rect l="l" t="t" r="r" b="b"/>
              <a:pathLst>
                <a:path w="3074670" h="2994025">
                  <a:moveTo>
                    <a:pt x="0" y="2993656"/>
                  </a:moveTo>
                  <a:lnTo>
                    <a:pt x="0" y="0"/>
                  </a:lnTo>
                  <a:lnTo>
                    <a:pt x="3074636" y="0"/>
                  </a:lnTo>
                  <a:lnTo>
                    <a:pt x="3042404" y="110893"/>
                  </a:lnTo>
                  <a:lnTo>
                    <a:pt x="3009332" y="219038"/>
                  </a:lnTo>
                  <a:lnTo>
                    <a:pt x="2974709" y="326948"/>
                  </a:lnTo>
                  <a:lnTo>
                    <a:pt x="2938579" y="434441"/>
                  </a:lnTo>
                  <a:lnTo>
                    <a:pt x="2900985" y="541334"/>
                  </a:lnTo>
                  <a:lnTo>
                    <a:pt x="2861969" y="647447"/>
                  </a:lnTo>
                  <a:lnTo>
                    <a:pt x="2821576" y="752597"/>
                  </a:lnTo>
                  <a:lnTo>
                    <a:pt x="2779848" y="856602"/>
                  </a:lnTo>
                  <a:lnTo>
                    <a:pt x="2736829" y="959281"/>
                  </a:lnTo>
                  <a:lnTo>
                    <a:pt x="2692563" y="1060452"/>
                  </a:lnTo>
                  <a:lnTo>
                    <a:pt x="2669975" y="1110415"/>
                  </a:lnTo>
                  <a:lnTo>
                    <a:pt x="2647091" y="1159933"/>
                  </a:lnTo>
                  <a:lnTo>
                    <a:pt x="2623917" y="1208983"/>
                  </a:lnTo>
                  <a:lnTo>
                    <a:pt x="2600458" y="1257542"/>
                  </a:lnTo>
                  <a:lnTo>
                    <a:pt x="2576719" y="1305587"/>
                  </a:lnTo>
                  <a:lnTo>
                    <a:pt x="2552707" y="1353096"/>
                  </a:lnTo>
                  <a:lnTo>
                    <a:pt x="2528425" y="1400047"/>
                  </a:lnTo>
                  <a:lnTo>
                    <a:pt x="2503880" y="1446416"/>
                  </a:lnTo>
                  <a:lnTo>
                    <a:pt x="2479078" y="1492180"/>
                  </a:lnTo>
                  <a:lnTo>
                    <a:pt x="2454022" y="1537317"/>
                  </a:lnTo>
                  <a:lnTo>
                    <a:pt x="2428720" y="1581805"/>
                  </a:lnTo>
                  <a:lnTo>
                    <a:pt x="2403176" y="1625619"/>
                  </a:lnTo>
                  <a:lnTo>
                    <a:pt x="2377396" y="1668739"/>
                  </a:lnTo>
                  <a:lnTo>
                    <a:pt x="2351384" y="1711140"/>
                  </a:lnTo>
                  <a:lnTo>
                    <a:pt x="2325148" y="1752801"/>
                  </a:lnTo>
                  <a:lnTo>
                    <a:pt x="2298691" y="1793698"/>
                  </a:lnTo>
                  <a:lnTo>
                    <a:pt x="2272019" y="1833809"/>
                  </a:lnTo>
                  <a:lnTo>
                    <a:pt x="2245138" y="1873111"/>
                  </a:lnTo>
                  <a:lnTo>
                    <a:pt x="2218054" y="1911581"/>
                  </a:lnTo>
                  <a:lnTo>
                    <a:pt x="2190771" y="1949197"/>
                  </a:lnTo>
                  <a:lnTo>
                    <a:pt x="2163295" y="1985936"/>
                  </a:lnTo>
                  <a:lnTo>
                    <a:pt x="2135631" y="2021774"/>
                  </a:lnTo>
                  <a:lnTo>
                    <a:pt x="2107785" y="2056690"/>
                  </a:lnTo>
                  <a:lnTo>
                    <a:pt x="2079762" y="2090661"/>
                  </a:lnTo>
                  <a:lnTo>
                    <a:pt x="2051568" y="2123664"/>
                  </a:lnTo>
                  <a:lnTo>
                    <a:pt x="2023208" y="2155676"/>
                  </a:lnTo>
                  <a:lnTo>
                    <a:pt x="1994687" y="2186674"/>
                  </a:lnTo>
                  <a:lnTo>
                    <a:pt x="1966011" y="2216636"/>
                  </a:lnTo>
                  <a:lnTo>
                    <a:pt x="1937185" y="2245539"/>
                  </a:lnTo>
                  <a:lnTo>
                    <a:pt x="1908215" y="2273360"/>
                  </a:lnTo>
                  <a:lnTo>
                    <a:pt x="1879105" y="2300076"/>
                  </a:lnTo>
                  <a:lnTo>
                    <a:pt x="1849863" y="2325666"/>
                  </a:lnTo>
                  <a:lnTo>
                    <a:pt x="1820492" y="2350105"/>
                  </a:lnTo>
                  <a:lnTo>
                    <a:pt x="1761387" y="2395443"/>
                  </a:lnTo>
                  <a:lnTo>
                    <a:pt x="1701835" y="2435909"/>
                  </a:lnTo>
                  <a:lnTo>
                    <a:pt x="1619587" y="2484852"/>
                  </a:lnTo>
                  <a:lnTo>
                    <a:pt x="1567798" y="2514512"/>
                  </a:lnTo>
                  <a:lnTo>
                    <a:pt x="1516520" y="2543241"/>
                  </a:lnTo>
                  <a:lnTo>
                    <a:pt x="1465734" y="2571042"/>
                  </a:lnTo>
                  <a:lnTo>
                    <a:pt x="1415422" y="2597919"/>
                  </a:lnTo>
                  <a:lnTo>
                    <a:pt x="1365566" y="2623876"/>
                  </a:lnTo>
                  <a:lnTo>
                    <a:pt x="1316149" y="2648917"/>
                  </a:lnTo>
                  <a:lnTo>
                    <a:pt x="1267152" y="2673045"/>
                  </a:lnTo>
                  <a:lnTo>
                    <a:pt x="1218558" y="2696265"/>
                  </a:lnTo>
                  <a:lnTo>
                    <a:pt x="1170349" y="2718581"/>
                  </a:lnTo>
                  <a:lnTo>
                    <a:pt x="1122506" y="2739995"/>
                  </a:lnTo>
                  <a:lnTo>
                    <a:pt x="1075012" y="2760512"/>
                  </a:lnTo>
                  <a:lnTo>
                    <a:pt x="1027848" y="2780136"/>
                  </a:lnTo>
                  <a:lnTo>
                    <a:pt x="980998" y="2798871"/>
                  </a:lnTo>
                  <a:lnTo>
                    <a:pt x="934442" y="2816719"/>
                  </a:lnTo>
                  <a:lnTo>
                    <a:pt x="888163" y="2833686"/>
                  </a:lnTo>
                  <a:lnTo>
                    <a:pt x="842144" y="2849775"/>
                  </a:lnTo>
                  <a:lnTo>
                    <a:pt x="796365" y="2864989"/>
                  </a:lnTo>
                  <a:lnTo>
                    <a:pt x="750810" y="2879333"/>
                  </a:lnTo>
                  <a:lnTo>
                    <a:pt x="705460" y="2892810"/>
                  </a:lnTo>
                  <a:lnTo>
                    <a:pt x="660297" y="2905424"/>
                  </a:lnTo>
                  <a:lnTo>
                    <a:pt x="615304" y="2917179"/>
                  </a:lnTo>
                  <a:lnTo>
                    <a:pt x="570462" y="2928079"/>
                  </a:lnTo>
                  <a:lnTo>
                    <a:pt x="525753" y="2938127"/>
                  </a:lnTo>
                  <a:lnTo>
                    <a:pt x="481160" y="2947328"/>
                  </a:lnTo>
                  <a:lnTo>
                    <a:pt x="436664" y="2955685"/>
                  </a:lnTo>
                  <a:lnTo>
                    <a:pt x="392249" y="2963201"/>
                  </a:lnTo>
                  <a:lnTo>
                    <a:pt x="347894" y="2969882"/>
                  </a:lnTo>
                  <a:lnTo>
                    <a:pt x="303584" y="2975730"/>
                  </a:lnTo>
                  <a:lnTo>
                    <a:pt x="259300" y="2980749"/>
                  </a:lnTo>
                  <a:lnTo>
                    <a:pt x="215023" y="2984944"/>
                  </a:lnTo>
                  <a:lnTo>
                    <a:pt x="170736" y="2988317"/>
                  </a:lnTo>
                  <a:lnTo>
                    <a:pt x="126422" y="2990873"/>
                  </a:lnTo>
                  <a:lnTo>
                    <a:pt x="82061" y="2992616"/>
                  </a:lnTo>
                  <a:lnTo>
                    <a:pt x="37637" y="2993549"/>
                  </a:lnTo>
                  <a:lnTo>
                    <a:pt x="0" y="2993656"/>
                  </a:lnTo>
                  <a:close/>
                </a:path>
              </a:pathLst>
            </a:custGeom>
            <a:solidFill>
              <a:srgbClr val="C36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1146810" cy="1208405"/>
            </a:xfrm>
            <a:custGeom>
              <a:avLst/>
              <a:gdLst/>
              <a:ahLst/>
              <a:cxnLst/>
              <a:rect l="l" t="t" r="r" b="b"/>
              <a:pathLst>
                <a:path w="1146810" h="1208405">
                  <a:moveTo>
                    <a:pt x="0" y="1208284"/>
                  </a:moveTo>
                  <a:lnTo>
                    <a:pt x="0" y="0"/>
                  </a:lnTo>
                  <a:lnTo>
                    <a:pt x="1146401" y="0"/>
                  </a:lnTo>
                  <a:lnTo>
                    <a:pt x="1118744" y="60644"/>
                  </a:lnTo>
                  <a:lnTo>
                    <a:pt x="1095678" y="109422"/>
                  </a:lnTo>
                  <a:lnTo>
                    <a:pt x="1072221" y="157513"/>
                  </a:lnTo>
                  <a:lnTo>
                    <a:pt x="1048381" y="204875"/>
                  </a:lnTo>
                  <a:lnTo>
                    <a:pt x="1024170" y="251464"/>
                  </a:lnTo>
                  <a:lnTo>
                    <a:pt x="999599" y="297236"/>
                  </a:lnTo>
                  <a:lnTo>
                    <a:pt x="974677" y="342148"/>
                  </a:lnTo>
                  <a:lnTo>
                    <a:pt x="949415" y="386155"/>
                  </a:lnTo>
                  <a:lnTo>
                    <a:pt x="923823" y="429215"/>
                  </a:lnTo>
                  <a:lnTo>
                    <a:pt x="897912" y="471283"/>
                  </a:lnTo>
                  <a:lnTo>
                    <a:pt x="871693" y="512316"/>
                  </a:lnTo>
                  <a:lnTo>
                    <a:pt x="845174" y="552271"/>
                  </a:lnTo>
                  <a:lnTo>
                    <a:pt x="818368" y="591102"/>
                  </a:lnTo>
                  <a:lnTo>
                    <a:pt x="791284" y="628768"/>
                  </a:lnTo>
                  <a:lnTo>
                    <a:pt x="763933" y="665224"/>
                  </a:lnTo>
                  <a:lnTo>
                    <a:pt x="736325" y="700427"/>
                  </a:lnTo>
                  <a:lnTo>
                    <a:pt x="708470" y="734332"/>
                  </a:lnTo>
                  <a:lnTo>
                    <a:pt x="680379" y="766897"/>
                  </a:lnTo>
                  <a:lnTo>
                    <a:pt x="652062" y="798078"/>
                  </a:lnTo>
                  <a:lnTo>
                    <a:pt x="623530" y="827830"/>
                  </a:lnTo>
                  <a:lnTo>
                    <a:pt x="594794" y="856111"/>
                  </a:lnTo>
                  <a:lnTo>
                    <a:pt x="565862" y="882876"/>
                  </a:lnTo>
                  <a:lnTo>
                    <a:pt x="536746" y="908082"/>
                  </a:lnTo>
                  <a:lnTo>
                    <a:pt x="478004" y="953643"/>
                  </a:lnTo>
                  <a:lnTo>
                    <a:pt x="418650" y="992443"/>
                  </a:lnTo>
                  <a:lnTo>
                    <a:pt x="366842" y="1022687"/>
                  </a:lnTo>
                  <a:lnTo>
                    <a:pt x="315751" y="1051642"/>
                  </a:lnTo>
                  <a:lnTo>
                    <a:pt x="265344" y="1079314"/>
                  </a:lnTo>
                  <a:lnTo>
                    <a:pt x="215586" y="1105713"/>
                  </a:lnTo>
                  <a:lnTo>
                    <a:pt x="166444" y="1130844"/>
                  </a:lnTo>
                  <a:lnTo>
                    <a:pt x="117881" y="1154715"/>
                  </a:lnTo>
                  <a:lnTo>
                    <a:pt x="69865" y="1177334"/>
                  </a:lnTo>
                  <a:lnTo>
                    <a:pt x="22361" y="1198708"/>
                  </a:lnTo>
                  <a:lnTo>
                    <a:pt x="0" y="1208284"/>
                  </a:lnTo>
                  <a:close/>
                </a:path>
              </a:pathLst>
            </a:custGeom>
            <a:solidFill>
              <a:srgbClr val="D481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16083472" y="9393518"/>
            <a:ext cx="2204720" cy="894080"/>
          </a:xfrm>
          <a:custGeom>
            <a:avLst/>
            <a:gdLst/>
            <a:ahLst/>
            <a:cxnLst/>
            <a:rect l="l" t="t" r="r" b="b"/>
            <a:pathLst>
              <a:path w="2204719" h="894079">
                <a:moveTo>
                  <a:pt x="2204527" y="7410"/>
                </a:moveTo>
                <a:lnTo>
                  <a:pt x="2204527" y="893481"/>
                </a:lnTo>
                <a:lnTo>
                  <a:pt x="0" y="893481"/>
                </a:lnTo>
                <a:lnTo>
                  <a:pt x="32937" y="853994"/>
                </a:lnTo>
                <a:lnTo>
                  <a:pt x="61236" y="821474"/>
                </a:lnTo>
                <a:lnTo>
                  <a:pt x="89704" y="789997"/>
                </a:lnTo>
                <a:lnTo>
                  <a:pt x="118337" y="759587"/>
                </a:lnTo>
                <a:lnTo>
                  <a:pt x="147127" y="730269"/>
                </a:lnTo>
                <a:lnTo>
                  <a:pt x="176069" y="702067"/>
                </a:lnTo>
                <a:lnTo>
                  <a:pt x="205158" y="675006"/>
                </a:lnTo>
                <a:lnTo>
                  <a:pt x="234387" y="649111"/>
                </a:lnTo>
                <a:lnTo>
                  <a:pt x="263750" y="624406"/>
                </a:lnTo>
                <a:lnTo>
                  <a:pt x="322857" y="578663"/>
                </a:lnTo>
                <a:lnTo>
                  <a:pt x="382432" y="537975"/>
                </a:lnTo>
                <a:lnTo>
                  <a:pt x="464474" y="489131"/>
                </a:lnTo>
                <a:lnTo>
                  <a:pt x="516025" y="459638"/>
                </a:lnTo>
                <a:lnTo>
                  <a:pt x="567051" y="431103"/>
                </a:lnTo>
                <a:lnTo>
                  <a:pt x="617573" y="403523"/>
                </a:lnTo>
                <a:lnTo>
                  <a:pt x="667608" y="376893"/>
                </a:lnTo>
                <a:lnTo>
                  <a:pt x="717177" y="351210"/>
                </a:lnTo>
                <a:lnTo>
                  <a:pt x="766298" y="326470"/>
                </a:lnTo>
                <a:lnTo>
                  <a:pt x="814991" y="302669"/>
                </a:lnTo>
                <a:lnTo>
                  <a:pt x="863274" y="279802"/>
                </a:lnTo>
                <a:lnTo>
                  <a:pt x="911166" y="257865"/>
                </a:lnTo>
                <a:lnTo>
                  <a:pt x="958688" y="236855"/>
                </a:lnTo>
                <a:lnTo>
                  <a:pt x="1005857" y="216767"/>
                </a:lnTo>
                <a:lnTo>
                  <a:pt x="1052693" y="197598"/>
                </a:lnTo>
                <a:lnTo>
                  <a:pt x="1099215" y="179343"/>
                </a:lnTo>
                <a:lnTo>
                  <a:pt x="1145442" y="161998"/>
                </a:lnTo>
                <a:lnTo>
                  <a:pt x="1191394" y="145559"/>
                </a:lnTo>
                <a:lnTo>
                  <a:pt x="1237089" y="130023"/>
                </a:lnTo>
                <a:lnTo>
                  <a:pt x="1282546" y="115384"/>
                </a:lnTo>
                <a:lnTo>
                  <a:pt x="1327784" y="101639"/>
                </a:lnTo>
                <a:lnTo>
                  <a:pt x="1372823" y="88785"/>
                </a:lnTo>
                <a:lnTo>
                  <a:pt x="1417682" y="76816"/>
                </a:lnTo>
                <a:lnTo>
                  <a:pt x="1462380" y="65729"/>
                </a:lnTo>
                <a:lnTo>
                  <a:pt x="1506936" y="55520"/>
                </a:lnTo>
                <a:lnTo>
                  <a:pt x="1551368" y="46185"/>
                </a:lnTo>
                <a:lnTo>
                  <a:pt x="1595697" y="37720"/>
                </a:lnTo>
                <a:lnTo>
                  <a:pt x="1639940" y="30120"/>
                </a:lnTo>
                <a:lnTo>
                  <a:pt x="1684118" y="23382"/>
                </a:lnTo>
                <a:lnTo>
                  <a:pt x="1728250" y="17501"/>
                </a:lnTo>
                <a:lnTo>
                  <a:pt x="1772354" y="12474"/>
                </a:lnTo>
                <a:lnTo>
                  <a:pt x="1816449" y="8296"/>
                </a:lnTo>
                <a:lnTo>
                  <a:pt x="1860555" y="4964"/>
                </a:lnTo>
                <a:lnTo>
                  <a:pt x="1904691" y="2473"/>
                </a:lnTo>
                <a:lnTo>
                  <a:pt x="1948876" y="820"/>
                </a:lnTo>
                <a:lnTo>
                  <a:pt x="1993128" y="0"/>
                </a:lnTo>
                <a:lnTo>
                  <a:pt x="2037468" y="8"/>
                </a:lnTo>
                <a:lnTo>
                  <a:pt x="2081914" y="843"/>
                </a:lnTo>
                <a:lnTo>
                  <a:pt x="2126485" y="2498"/>
                </a:lnTo>
                <a:lnTo>
                  <a:pt x="2171200" y="4970"/>
                </a:lnTo>
                <a:lnTo>
                  <a:pt x="2204527" y="7410"/>
                </a:lnTo>
                <a:close/>
              </a:path>
            </a:pathLst>
          </a:custGeom>
          <a:solidFill>
            <a:srgbClr val="CCA8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702653"/>
            <a:ext cx="1009650" cy="4456430"/>
          </a:xfrm>
          <a:custGeom>
            <a:avLst/>
            <a:gdLst/>
            <a:ahLst/>
            <a:cxnLst/>
            <a:rect l="l" t="t" r="r" b="b"/>
            <a:pathLst>
              <a:path w="1009650" h="4456430">
                <a:moveTo>
                  <a:pt x="0" y="0"/>
                </a:moveTo>
                <a:lnTo>
                  <a:pt x="0" y="4456358"/>
                </a:lnTo>
                <a:lnTo>
                  <a:pt x="59325" y="4439407"/>
                </a:lnTo>
                <a:lnTo>
                  <a:pt x="119458" y="4418595"/>
                </a:lnTo>
                <a:lnTo>
                  <a:pt x="175903" y="4393685"/>
                </a:lnTo>
                <a:lnTo>
                  <a:pt x="228772" y="4365097"/>
                </a:lnTo>
                <a:lnTo>
                  <a:pt x="278176" y="4333253"/>
                </a:lnTo>
                <a:lnTo>
                  <a:pt x="324229" y="4298573"/>
                </a:lnTo>
                <a:lnTo>
                  <a:pt x="367041" y="4261479"/>
                </a:lnTo>
                <a:lnTo>
                  <a:pt x="406725" y="4222392"/>
                </a:lnTo>
                <a:lnTo>
                  <a:pt x="443394" y="4181733"/>
                </a:lnTo>
                <a:lnTo>
                  <a:pt x="477159" y="4139923"/>
                </a:lnTo>
                <a:lnTo>
                  <a:pt x="508132" y="4097383"/>
                </a:lnTo>
                <a:lnTo>
                  <a:pt x="536426" y="4054534"/>
                </a:lnTo>
                <a:lnTo>
                  <a:pt x="562152" y="4011797"/>
                </a:lnTo>
                <a:lnTo>
                  <a:pt x="585422" y="3969594"/>
                </a:lnTo>
                <a:lnTo>
                  <a:pt x="606350" y="3928345"/>
                </a:lnTo>
                <a:lnTo>
                  <a:pt x="625046" y="3888472"/>
                </a:lnTo>
                <a:lnTo>
                  <a:pt x="641624" y="3850396"/>
                </a:lnTo>
                <a:lnTo>
                  <a:pt x="656194" y="3814537"/>
                </a:lnTo>
                <a:lnTo>
                  <a:pt x="679762" y="3751157"/>
                </a:lnTo>
                <a:lnTo>
                  <a:pt x="702864" y="3683248"/>
                </a:lnTo>
                <a:lnTo>
                  <a:pt x="707746" y="3669539"/>
                </a:lnTo>
                <a:lnTo>
                  <a:pt x="721907" y="3618170"/>
                </a:lnTo>
                <a:lnTo>
                  <a:pt x="735931" y="3557418"/>
                </a:lnTo>
                <a:lnTo>
                  <a:pt x="744090" y="3520127"/>
                </a:lnTo>
                <a:lnTo>
                  <a:pt x="752912" y="3478687"/>
                </a:lnTo>
                <a:lnTo>
                  <a:pt x="762321" y="3433444"/>
                </a:lnTo>
                <a:lnTo>
                  <a:pt x="772241" y="3384743"/>
                </a:lnTo>
                <a:lnTo>
                  <a:pt x="782597" y="3332929"/>
                </a:lnTo>
                <a:lnTo>
                  <a:pt x="793311" y="3278348"/>
                </a:lnTo>
                <a:lnTo>
                  <a:pt x="804308" y="3221347"/>
                </a:lnTo>
                <a:lnTo>
                  <a:pt x="815512" y="3162269"/>
                </a:lnTo>
                <a:lnTo>
                  <a:pt x="826847" y="3101462"/>
                </a:lnTo>
                <a:lnTo>
                  <a:pt x="838236" y="3039270"/>
                </a:lnTo>
                <a:lnTo>
                  <a:pt x="849605" y="2976040"/>
                </a:lnTo>
                <a:lnTo>
                  <a:pt x="860875" y="2912116"/>
                </a:lnTo>
                <a:lnTo>
                  <a:pt x="871973" y="2847845"/>
                </a:lnTo>
                <a:lnTo>
                  <a:pt x="882820" y="2783572"/>
                </a:lnTo>
                <a:lnTo>
                  <a:pt x="893343" y="2719642"/>
                </a:lnTo>
                <a:lnTo>
                  <a:pt x="903463" y="2656402"/>
                </a:lnTo>
                <a:lnTo>
                  <a:pt x="913106" y="2594196"/>
                </a:lnTo>
                <a:lnTo>
                  <a:pt x="922195" y="2533371"/>
                </a:lnTo>
                <a:lnTo>
                  <a:pt x="930655" y="2474272"/>
                </a:lnTo>
                <a:lnTo>
                  <a:pt x="938408" y="2417244"/>
                </a:lnTo>
                <a:lnTo>
                  <a:pt x="945380" y="2362633"/>
                </a:lnTo>
                <a:lnTo>
                  <a:pt x="951493" y="2310786"/>
                </a:lnTo>
                <a:lnTo>
                  <a:pt x="956673" y="2262046"/>
                </a:lnTo>
                <a:lnTo>
                  <a:pt x="960842" y="2216761"/>
                </a:lnTo>
                <a:lnTo>
                  <a:pt x="963925" y="2175275"/>
                </a:lnTo>
                <a:lnTo>
                  <a:pt x="980391" y="1743979"/>
                </a:lnTo>
                <a:lnTo>
                  <a:pt x="988457" y="1507129"/>
                </a:lnTo>
                <a:lnTo>
                  <a:pt x="994388" y="1317205"/>
                </a:lnTo>
                <a:lnTo>
                  <a:pt x="999807" y="1123528"/>
                </a:lnTo>
                <a:lnTo>
                  <a:pt x="1002954" y="995339"/>
                </a:lnTo>
                <a:lnTo>
                  <a:pt x="1005599" y="870001"/>
                </a:lnTo>
                <a:lnTo>
                  <a:pt x="1007635" y="749322"/>
                </a:lnTo>
                <a:lnTo>
                  <a:pt x="1008951" y="635110"/>
                </a:lnTo>
                <a:lnTo>
                  <a:pt x="1009306" y="580994"/>
                </a:lnTo>
                <a:lnTo>
                  <a:pt x="1009439" y="529172"/>
                </a:lnTo>
                <a:lnTo>
                  <a:pt x="1009338" y="479871"/>
                </a:lnTo>
                <a:lnTo>
                  <a:pt x="1008989" y="433317"/>
                </a:lnTo>
                <a:lnTo>
                  <a:pt x="1008378" y="389736"/>
                </a:lnTo>
                <a:lnTo>
                  <a:pt x="1007492" y="349353"/>
                </a:lnTo>
                <a:lnTo>
                  <a:pt x="1004838" y="279086"/>
                </a:lnTo>
                <a:lnTo>
                  <a:pt x="1000918" y="224324"/>
                </a:lnTo>
                <a:lnTo>
                  <a:pt x="961177" y="189699"/>
                </a:lnTo>
                <a:lnTo>
                  <a:pt x="839513" y="153286"/>
                </a:lnTo>
                <a:lnTo>
                  <a:pt x="618684" y="100779"/>
                </a:lnTo>
                <a:lnTo>
                  <a:pt x="283917" y="38868"/>
                </a:lnTo>
                <a:lnTo>
                  <a:pt x="0" y="0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841262" y="2302690"/>
            <a:ext cx="5743575" cy="2463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0" spc="-455" dirty="0">
                <a:solidFill>
                  <a:srgbClr val="90612E"/>
                </a:solidFill>
                <a:latin typeface="Mistral" panose="03090702030407020403" pitchFamily="66" charset="0"/>
                <a:cs typeface="Microsoft Sans Serif"/>
              </a:rPr>
              <a:t>Лицей</a:t>
            </a:r>
            <a:endParaRPr sz="16000" dirty="0">
              <a:latin typeface="Mistral" panose="03090702030407020403" pitchFamily="66" charset="0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63561" y="5416347"/>
            <a:ext cx="8098790" cy="741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700" spc="380" dirty="0">
                <a:solidFill>
                  <a:srgbClr val="D4813D"/>
                </a:solidFill>
                <a:latin typeface="Lucida Sans Unicode"/>
                <a:cs typeface="Lucida Sans Unicode"/>
              </a:rPr>
              <a:t>В</a:t>
            </a:r>
            <a:r>
              <a:rPr sz="4700" spc="409" dirty="0">
                <a:solidFill>
                  <a:srgbClr val="D4813D"/>
                </a:solidFill>
                <a:latin typeface="Lucida Sans Unicode"/>
                <a:cs typeface="Lucida Sans Unicode"/>
              </a:rPr>
              <a:t> </a:t>
            </a:r>
            <a:r>
              <a:rPr sz="4700" spc="800" dirty="0">
                <a:solidFill>
                  <a:srgbClr val="D4813D"/>
                </a:solidFill>
                <a:latin typeface="Lucida Sans Unicode"/>
                <a:cs typeface="Lucida Sans Unicode"/>
              </a:rPr>
              <a:t>Ж</a:t>
            </a:r>
            <a:r>
              <a:rPr sz="4700" spc="380" dirty="0">
                <a:solidFill>
                  <a:srgbClr val="D4813D"/>
                </a:solidFill>
                <a:latin typeface="Lucida Sans Unicode"/>
                <a:cs typeface="Lucida Sans Unicode"/>
              </a:rPr>
              <a:t>И</a:t>
            </a:r>
            <a:r>
              <a:rPr sz="4700" spc="785" dirty="0">
                <a:solidFill>
                  <a:srgbClr val="D4813D"/>
                </a:solidFill>
                <a:latin typeface="Lucida Sans Unicode"/>
                <a:cs typeface="Lucida Sans Unicode"/>
              </a:rPr>
              <a:t>З</a:t>
            </a:r>
            <a:r>
              <a:rPr sz="4700" spc="385" dirty="0">
                <a:solidFill>
                  <a:srgbClr val="D4813D"/>
                </a:solidFill>
                <a:latin typeface="Lucida Sans Unicode"/>
                <a:cs typeface="Lucida Sans Unicode"/>
              </a:rPr>
              <a:t>Н</a:t>
            </a:r>
            <a:r>
              <a:rPr sz="4700" spc="-40" dirty="0">
                <a:solidFill>
                  <a:srgbClr val="D4813D"/>
                </a:solidFill>
                <a:latin typeface="Lucida Sans Unicode"/>
                <a:cs typeface="Lucida Sans Unicode"/>
              </a:rPr>
              <a:t>И</a:t>
            </a:r>
            <a:r>
              <a:rPr sz="4700" spc="409" dirty="0">
                <a:solidFill>
                  <a:srgbClr val="D4813D"/>
                </a:solidFill>
                <a:latin typeface="Lucida Sans Unicode"/>
                <a:cs typeface="Lucida Sans Unicode"/>
              </a:rPr>
              <a:t> </a:t>
            </a:r>
            <a:r>
              <a:rPr sz="4700" spc="30" dirty="0">
                <a:solidFill>
                  <a:srgbClr val="D4813D"/>
                </a:solidFill>
                <a:latin typeface="Lucida Sans Unicode"/>
                <a:cs typeface="Lucida Sans Unicode"/>
              </a:rPr>
              <a:t>А</a:t>
            </a:r>
            <a:r>
              <a:rPr sz="4700" spc="-185" dirty="0">
                <a:solidFill>
                  <a:srgbClr val="D4813D"/>
                </a:solidFill>
                <a:latin typeface="Lucida Sans Unicode"/>
                <a:cs typeface="Lucida Sans Unicode"/>
              </a:rPr>
              <a:t>.</a:t>
            </a:r>
            <a:r>
              <a:rPr sz="4700" spc="-1065" dirty="0">
                <a:solidFill>
                  <a:srgbClr val="D4813D"/>
                </a:solidFill>
                <a:latin typeface="Lucida Sans Unicode"/>
                <a:cs typeface="Lucida Sans Unicode"/>
              </a:rPr>
              <a:t> </a:t>
            </a:r>
            <a:r>
              <a:rPr sz="4700" spc="165" dirty="0">
                <a:solidFill>
                  <a:srgbClr val="D4813D"/>
                </a:solidFill>
                <a:latin typeface="Lucida Sans Unicode"/>
                <a:cs typeface="Lucida Sans Unicode"/>
              </a:rPr>
              <a:t>С</a:t>
            </a:r>
            <a:r>
              <a:rPr sz="4700" spc="-185" dirty="0">
                <a:solidFill>
                  <a:srgbClr val="D4813D"/>
                </a:solidFill>
                <a:latin typeface="Lucida Sans Unicode"/>
                <a:cs typeface="Lucida Sans Unicode"/>
              </a:rPr>
              <a:t>.</a:t>
            </a:r>
            <a:r>
              <a:rPr sz="4700" spc="409" dirty="0">
                <a:solidFill>
                  <a:srgbClr val="D4813D"/>
                </a:solidFill>
                <a:latin typeface="Lucida Sans Unicode"/>
                <a:cs typeface="Lucida Sans Unicode"/>
              </a:rPr>
              <a:t> </a:t>
            </a:r>
            <a:r>
              <a:rPr sz="4700" spc="350" dirty="0">
                <a:solidFill>
                  <a:srgbClr val="D4813D"/>
                </a:solidFill>
                <a:latin typeface="Lucida Sans Unicode"/>
                <a:cs typeface="Lucida Sans Unicode"/>
              </a:rPr>
              <a:t>П</a:t>
            </a:r>
            <a:r>
              <a:rPr sz="4700" spc="100" dirty="0">
                <a:solidFill>
                  <a:srgbClr val="D4813D"/>
                </a:solidFill>
                <a:latin typeface="Lucida Sans Unicode"/>
                <a:cs typeface="Lucida Sans Unicode"/>
              </a:rPr>
              <a:t>У</a:t>
            </a:r>
            <a:r>
              <a:rPr sz="4700" spc="484" dirty="0">
                <a:solidFill>
                  <a:srgbClr val="D4813D"/>
                </a:solidFill>
                <a:latin typeface="Lucida Sans Unicode"/>
                <a:cs typeface="Lucida Sans Unicode"/>
              </a:rPr>
              <a:t>Ш</a:t>
            </a:r>
            <a:r>
              <a:rPr sz="4700" spc="675" dirty="0">
                <a:solidFill>
                  <a:srgbClr val="D4813D"/>
                </a:solidFill>
                <a:latin typeface="Lucida Sans Unicode"/>
                <a:cs typeface="Lucida Sans Unicode"/>
              </a:rPr>
              <a:t>К</a:t>
            </a:r>
            <a:r>
              <a:rPr sz="4700" spc="380" dirty="0">
                <a:solidFill>
                  <a:srgbClr val="D4813D"/>
                </a:solidFill>
                <a:latin typeface="Lucida Sans Unicode"/>
                <a:cs typeface="Lucida Sans Unicode"/>
              </a:rPr>
              <a:t>И</a:t>
            </a:r>
            <a:r>
              <a:rPr sz="4700" spc="385" dirty="0">
                <a:solidFill>
                  <a:srgbClr val="D4813D"/>
                </a:solidFill>
                <a:latin typeface="Lucida Sans Unicode"/>
                <a:cs typeface="Lucida Sans Unicode"/>
              </a:rPr>
              <a:t>Н</a:t>
            </a:r>
            <a:r>
              <a:rPr sz="4700" spc="-390" dirty="0">
                <a:solidFill>
                  <a:srgbClr val="D4813D"/>
                </a:solidFill>
                <a:latin typeface="Lucida Sans Unicode"/>
                <a:cs typeface="Lucida Sans Unicode"/>
              </a:rPr>
              <a:t>А</a:t>
            </a:r>
            <a:endParaRPr sz="4700" dirty="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7535598"/>
            <a:ext cx="3167380" cy="2751455"/>
          </a:xfrm>
          <a:custGeom>
            <a:avLst/>
            <a:gdLst/>
            <a:ahLst/>
            <a:cxnLst/>
            <a:rect l="l" t="t" r="r" b="b"/>
            <a:pathLst>
              <a:path w="3167380" h="2751454">
                <a:moveTo>
                  <a:pt x="0" y="872726"/>
                </a:moveTo>
                <a:lnTo>
                  <a:pt x="0" y="808350"/>
                </a:lnTo>
                <a:lnTo>
                  <a:pt x="33291" y="778085"/>
                </a:lnTo>
                <a:lnTo>
                  <a:pt x="74612" y="741538"/>
                </a:lnTo>
                <a:lnTo>
                  <a:pt x="116995" y="705115"/>
                </a:lnTo>
                <a:lnTo>
                  <a:pt x="160211" y="669073"/>
                </a:lnTo>
                <a:lnTo>
                  <a:pt x="204472" y="633299"/>
                </a:lnTo>
                <a:lnTo>
                  <a:pt x="249696" y="597928"/>
                </a:lnTo>
                <a:lnTo>
                  <a:pt x="295877" y="563030"/>
                </a:lnTo>
                <a:lnTo>
                  <a:pt x="343005" y="528680"/>
                </a:lnTo>
                <a:lnTo>
                  <a:pt x="391073" y="494947"/>
                </a:lnTo>
                <a:lnTo>
                  <a:pt x="440073" y="461906"/>
                </a:lnTo>
                <a:lnTo>
                  <a:pt x="489997" y="429627"/>
                </a:lnTo>
                <a:lnTo>
                  <a:pt x="540837" y="398182"/>
                </a:lnTo>
                <a:lnTo>
                  <a:pt x="592585" y="367645"/>
                </a:lnTo>
                <a:lnTo>
                  <a:pt x="645234" y="338087"/>
                </a:lnTo>
                <a:lnTo>
                  <a:pt x="698774" y="309579"/>
                </a:lnTo>
                <a:lnTo>
                  <a:pt x="753199" y="282195"/>
                </a:lnTo>
                <a:lnTo>
                  <a:pt x="808501" y="256006"/>
                </a:lnTo>
                <a:lnTo>
                  <a:pt x="864670" y="231085"/>
                </a:lnTo>
                <a:lnTo>
                  <a:pt x="921700" y="207503"/>
                </a:lnTo>
                <a:lnTo>
                  <a:pt x="979583" y="185333"/>
                </a:lnTo>
                <a:lnTo>
                  <a:pt x="1038310" y="164646"/>
                </a:lnTo>
                <a:lnTo>
                  <a:pt x="1097874" y="145516"/>
                </a:lnTo>
                <a:lnTo>
                  <a:pt x="1521844" y="43724"/>
                </a:lnTo>
                <a:lnTo>
                  <a:pt x="1853712" y="4136"/>
                </a:lnTo>
                <a:lnTo>
                  <a:pt x="2070028" y="0"/>
                </a:lnTo>
                <a:lnTo>
                  <a:pt x="2147344" y="4565"/>
                </a:lnTo>
                <a:lnTo>
                  <a:pt x="2209167" y="10865"/>
                </a:lnTo>
                <a:lnTo>
                  <a:pt x="2272737" y="21507"/>
                </a:lnTo>
                <a:lnTo>
                  <a:pt x="2337568" y="36611"/>
                </a:lnTo>
                <a:lnTo>
                  <a:pt x="2403176" y="56300"/>
                </a:lnTo>
                <a:lnTo>
                  <a:pt x="2404874" y="56898"/>
                </a:lnTo>
                <a:lnTo>
                  <a:pt x="2041382" y="56898"/>
                </a:lnTo>
                <a:lnTo>
                  <a:pt x="1831472" y="60967"/>
                </a:lnTo>
                <a:lnTo>
                  <a:pt x="1509395" y="99360"/>
                </a:lnTo>
                <a:lnTo>
                  <a:pt x="1097874" y="197942"/>
                </a:lnTo>
                <a:lnTo>
                  <a:pt x="1038760" y="217033"/>
                </a:lnTo>
                <a:lnTo>
                  <a:pt x="980494" y="237698"/>
                </a:lnTo>
                <a:lnTo>
                  <a:pt x="923086" y="259865"/>
                </a:lnTo>
                <a:lnTo>
                  <a:pt x="866542" y="283458"/>
                </a:lnTo>
                <a:lnTo>
                  <a:pt x="810873" y="308402"/>
                </a:lnTo>
                <a:lnTo>
                  <a:pt x="756086" y="334622"/>
                </a:lnTo>
                <a:lnTo>
                  <a:pt x="702188" y="362045"/>
                </a:lnTo>
                <a:lnTo>
                  <a:pt x="649190" y="390595"/>
                </a:lnTo>
                <a:lnTo>
                  <a:pt x="597098" y="420197"/>
                </a:lnTo>
                <a:lnTo>
                  <a:pt x="545922" y="450777"/>
                </a:lnTo>
                <a:lnTo>
                  <a:pt x="495670" y="482261"/>
                </a:lnTo>
                <a:lnTo>
                  <a:pt x="446349" y="514573"/>
                </a:lnTo>
                <a:lnTo>
                  <a:pt x="397969" y="547638"/>
                </a:lnTo>
                <a:lnTo>
                  <a:pt x="350537" y="581383"/>
                </a:lnTo>
                <a:lnTo>
                  <a:pt x="304062" y="615732"/>
                </a:lnTo>
                <a:lnTo>
                  <a:pt x="258552" y="650611"/>
                </a:lnTo>
                <a:lnTo>
                  <a:pt x="214016" y="685945"/>
                </a:lnTo>
                <a:lnTo>
                  <a:pt x="170462" y="721659"/>
                </a:lnTo>
                <a:lnTo>
                  <a:pt x="127897" y="757678"/>
                </a:lnTo>
                <a:lnTo>
                  <a:pt x="86332" y="793929"/>
                </a:lnTo>
                <a:lnTo>
                  <a:pt x="45773" y="830336"/>
                </a:lnTo>
                <a:lnTo>
                  <a:pt x="6229" y="866824"/>
                </a:lnTo>
                <a:lnTo>
                  <a:pt x="0" y="872726"/>
                </a:lnTo>
                <a:close/>
              </a:path>
              <a:path w="3167380" h="2751454">
                <a:moveTo>
                  <a:pt x="2824068" y="2751400"/>
                </a:moveTo>
                <a:lnTo>
                  <a:pt x="2766733" y="2751400"/>
                </a:lnTo>
                <a:lnTo>
                  <a:pt x="2776222" y="2728757"/>
                </a:lnTo>
                <a:lnTo>
                  <a:pt x="2794496" y="2683382"/>
                </a:lnTo>
                <a:lnTo>
                  <a:pt x="2812221" y="2637577"/>
                </a:lnTo>
                <a:lnTo>
                  <a:pt x="2829409" y="2591355"/>
                </a:lnTo>
                <a:lnTo>
                  <a:pt x="2846068" y="2544727"/>
                </a:lnTo>
                <a:lnTo>
                  <a:pt x="2862208" y="2497707"/>
                </a:lnTo>
                <a:lnTo>
                  <a:pt x="2877837" y="2450307"/>
                </a:lnTo>
                <a:lnTo>
                  <a:pt x="2892965" y="2402540"/>
                </a:lnTo>
                <a:lnTo>
                  <a:pt x="2907602" y="2354417"/>
                </a:lnTo>
                <a:lnTo>
                  <a:pt x="2921756" y="2305953"/>
                </a:lnTo>
                <a:lnTo>
                  <a:pt x="2935437" y="2257158"/>
                </a:lnTo>
                <a:lnTo>
                  <a:pt x="2948655" y="2208047"/>
                </a:lnTo>
                <a:lnTo>
                  <a:pt x="2961417" y="2158630"/>
                </a:lnTo>
                <a:lnTo>
                  <a:pt x="2973735" y="2108922"/>
                </a:lnTo>
                <a:lnTo>
                  <a:pt x="2985617" y="2058933"/>
                </a:lnTo>
                <a:lnTo>
                  <a:pt x="2997072" y="2008678"/>
                </a:lnTo>
                <a:lnTo>
                  <a:pt x="3008109" y="1958168"/>
                </a:lnTo>
                <a:lnTo>
                  <a:pt x="3018739" y="1907415"/>
                </a:lnTo>
                <a:lnTo>
                  <a:pt x="3028969" y="1856434"/>
                </a:lnTo>
                <a:lnTo>
                  <a:pt x="3038811" y="1805235"/>
                </a:lnTo>
                <a:lnTo>
                  <a:pt x="3048272" y="1753832"/>
                </a:lnTo>
                <a:lnTo>
                  <a:pt x="3057362" y="1702236"/>
                </a:lnTo>
                <a:lnTo>
                  <a:pt x="3066090" y="1650462"/>
                </a:lnTo>
                <a:lnTo>
                  <a:pt x="3074466" y="1598520"/>
                </a:lnTo>
                <a:lnTo>
                  <a:pt x="3082499" y="1546424"/>
                </a:lnTo>
                <a:lnTo>
                  <a:pt x="3091783" y="1477856"/>
                </a:lnTo>
                <a:lnTo>
                  <a:pt x="3098707" y="1411143"/>
                </a:lnTo>
                <a:lnTo>
                  <a:pt x="3103338" y="1346269"/>
                </a:lnTo>
                <a:lnTo>
                  <a:pt x="3105744" y="1283216"/>
                </a:lnTo>
                <a:lnTo>
                  <a:pt x="3105990" y="1221969"/>
                </a:lnTo>
                <a:lnTo>
                  <a:pt x="3104146" y="1162509"/>
                </a:lnTo>
                <a:lnTo>
                  <a:pt x="3100277" y="1104822"/>
                </a:lnTo>
                <a:lnTo>
                  <a:pt x="3094451" y="1048890"/>
                </a:lnTo>
                <a:lnTo>
                  <a:pt x="3086735" y="994697"/>
                </a:lnTo>
                <a:lnTo>
                  <a:pt x="3077196" y="942225"/>
                </a:lnTo>
                <a:lnTo>
                  <a:pt x="3065901" y="891459"/>
                </a:lnTo>
                <a:lnTo>
                  <a:pt x="3052918" y="842382"/>
                </a:lnTo>
                <a:lnTo>
                  <a:pt x="3038313" y="794976"/>
                </a:lnTo>
                <a:lnTo>
                  <a:pt x="3022153" y="749226"/>
                </a:lnTo>
                <a:lnTo>
                  <a:pt x="3004506" y="705115"/>
                </a:lnTo>
                <a:lnTo>
                  <a:pt x="2985439" y="662626"/>
                </a:lnTo>
                <a:lnTo>
                  <a:pt x="2965019" y="621743"/>
                </a:lnTo>
                <a:lnTo>
                  <a:pt x="2943312" y="582448"/>
                </a:lnTo>
                <a:lnTo>
                  <a:pt x="2920387" y="544726"/>
                </a:lnTo>
                <a:lnTo>
                  <a:pt x="2896311" y="508559"/>
                </a:lnTo>
                <a:lnTo>
                  <a:pt x="2871149" y="473931"/>
                </a:lnTo>
                <a:lnTo>
                  <a:pt x="2844970" y="440825"/>
                </a:lnTo>
                <a:lnTo>
                  <a:pt x="2817841" y="409225"/>
                </a:lnTo>
                <a:lnTo>
                  <a:pt x="2789828" y="379114"/>
                </a:lnTo>
                <a:lnTo>
                  <a:pt x="2761000" y="350476"/>
                </a:lnTo>
                <a:lnTo>
                  <a:pt x="2731422" y="323293"/>
                </a:lnTo>
                <a:lnTo>
                  <a:pt x="2701162" y="297550"/>
                </a:lnTo>
                <a:lnTo>
                  <a:pt x="2670288" y="273228"/>
                </a:lnTo>
                <a:lnTo>
                  <a:pt x="2638866" y="250313"/>
                </a:lnTo>
                <a:lnTo>
                  <a:pt x="2606963" y="228787"/>
                </a:lnTo>
                <a:lnTo>
                  <a:pt x="2541985" y="189836"/>
                </a:lnTo>
                <a:lnTo>
                  <a:pt x="2475890" y="156242"/>
                </a:lnTo>
                <a:lnTo>
                  <a:pt x="2409215" y="127873"/>
                </a:lnTo>
                <a:lnTo>
                  <a:pt x="2342498" y="104594"/>
                </a:lnTo>
                <a:lnTo>
                  <a:pt x="2276274" y="86274"/>
                </a:lnTo>
                <a:lnTo>
                  <a:pt x="2211082" y="72778"/>
                </a:lnTo>
                <a:lnTo>
                  <a:pt x="2147458" y="63974"/>
                </a:lnTo>
                <a:lnTo>
                  <a:pt x="2041382" y="56898"/>
                </a:lnTo>
                <a:lnTo>
                  <a:pt x="2404874" y="56898"/>
                </a:lnTo>
                <a:lnTo>
                  <a:pt x="2469074" y="80694"/>
                </a:lnTo>
                <a:lnTo>
                  <a:pt x="2534779" y="109915"/>
                </a:lnTo>
                <a:lnTo>
                  <a:pt x="2599804" y="144083"/>
                </a:lnTo>
                <a:lnTo>
                  <a:pt x="2663665" y="183321"/>
                </a:lnTo>
                <a:lnTo>
                  <a:pt x="2725876" y="227748"/>
                </a:lnTo>
                <a:lnTo>
                  <a:pt x="2756211" y="251946"/>
                </a:lnTo>
                <a:lnTo>
                  <a:pt x="2785952" y="277487"/>
                </a:lnTo>
                <a:lnTo>
                  <a:pt x="2815037" y="304387"/>
                </a:lnTo>
                <a:lnTo>
                  <a:pt x="2843407" y="332659"/>
                </a:lnTo>
                <a:lnTo>
                  <a:pt x="2871001" y="362320"/>
                </a:lnTo>
                <a:lnTo>
                  <a:pt x="2897758" y="393384"/>
                </a:lnTo>
                <a:lnTo>
                  <a:pt x="2923617" y="425867"/>
                </a:lnTo>
                <a:lnTo>
                  <a:pt x="2948518" y="459784"/>
                </a:lnTo>
                <a:lnTo>
                  <a:pt x="2972400" y="495150"/>
                </a:lnTo>
                <a:lnTo>
                  <a:pt x="2995203" y="531980"/>
                </a:lnTo>
                <a:lnTo>
                  <a:pt x="3016865" y="570290"/>
                </a:lnTo>
                <a:lnTo>
                  <a:pt x="3037326" y="610094"/>
                </a:lnTo>
                <a:lnTo>
                  <a:pt x="3056526" y="651407"/>
                </a:lnTo>
                <a:lnTo>
                  <a:pt x="3074404" y="694246"/>
                </a:lnTo>
                <a:lnTo>
                  <a:pt x="3090898" y="738624"/>
                </a:lnTo>
                <a:lnTo>
                  <a:pt x="3105950" y="784557"/>
                </a:lnTo>
                <a:lnTo>
                  <a:pt x="3119497" y="832061"/>
                </a:lnTo>
                <a:lnTo>
                  <a:pt x="3131479" y="881150"/>
                </a:lnTo>
                <a:lnTo>
                  <a:pt x="3141836" y="931839"/>
                </a:lnTo>
                <a:lnTo>
                  <a:pt x="3150507" y="984145"/>
                </a:lnTo>
                <a:lnTo>
                  <a:pt x="3157432" y="1038080"/>
                </a:lnTo>
                <a:lnTo>
                  <a:pt x="3162548" y="1093662"/>
                </a:lnTo>
                <a:lnTo>
                  <a:pt x="3165797" y="1150905"/>
                </a:lnTo>
                <a:lnTo>
                  <a:pt x="3167117" y="1209825"/>
                </a:lnTo>
                <a:lnTo>
                  <a:pt x="3166448" y="1270435"/>
                </a:lnTo>
                <a:lnTo>
                  <a:pt x="3163729" y="1332752"/>
                </a:lnTo>
                <a:lnTo>
                  <a:pt x="3158899" y="1396791"/>
                </a:lnTo>
                <a:lnTo>
                  <a:pt x="3151898" y="1462567"/>
                </a:lnTo>
                <a:lnTo>
                  <a:pt x="3142666" y="1530095"/>
                </a:lnTo>
                <a:lnTo>
                  <a:pt x="3134643" y="1581883"/>
                </a:lnTo>
                <a:lnTo>
                  <a:pt x="3126292" y="1633522"/>
                </a:lnTo>
                <a:lnTo>
                  <a:pt x="3117602" y="1685002"/>
                </a:lnTo>
                <a:lnTo>
                  <a:pt x="3108566" y="1736309"/>
                </a:lnTo>
                <a:lnTo>
                  <a:pt x="3099174" y="1787433"/>
                </a:lnTo>
                <a:lnTo>
                  <a:pt x="3089417" y="1838362"/>
                </a:lnTo>
                <a:lnTo>
                  <a:pt x="3079288" y="1889084"/>
                </a:lnTo>
                <a:lnTo>
                  <a:pt x="3068777" y="1939588"/>
                </a:lnTo>
                <a:lnTo>
                  <a:pt x="3057876" y="1989861"/>
                </a:lnTo>
                <a:lnTo>
                  <a:pt x="3046576" y="2039893"/>
                </a:lnTo>
                <a:lnTo>
                  <a:pt x="3034867" y="2089671"/>
                </a:lnTo>
                <a:lnTo>
                  <a:pt x="3022743" y="2139184"/>
                </a:lnTo>
                <a:lnTo>
                  <a:pt x="3010193" y="2188420"/>
                </a:lnTo>
                <a:lnTo>
                  <a:pt x="2997208" y="2237368"/>
                </a:lnTo>
                <a:lnTo>
                  <a:pt x="2983782" y="2286016"/>
                </a:lnTo>
                <a:lnTo>
                  <a:pt x="2969903" y="2334352"/>
                </a:lnTo>
                <a:lnTo>
                  <a:pt x="2955565" y="2382364"/>
                </a:lnTo>
                <a:lnTo>
                  <a:pt x="2940758" y="2430042"/>
                </a:lnTo>
                <a:lnTo>
                  <a:pt x="2925473" y="2477372"/>
                </a:lnTo>
                <a:lnTo>
                  <a:pt x="2909701" y="2524345"/>
                </a:lnTo>
                <a:lnTo>
                  <a:pt x="2893435" y="2570947"/>
                </a:lnTo>
                <a:lnTo>
                  <a:pt x="2876665" y="2617167"/>
                </a:lnTo>
                <a:lnTo>
                  <a:pt x="2859382" y="2662994"/>
                </a:lnTo>
                <a:lnTo>
                  <a:pt x="2841579" y="2708416"/>
                </a:lnTo>
                <a:lnTo>
                  <a:pt x="2824068" y="2751400"/>
                </a:lnTo>
                <a:close/>
              </a:path>
            </a:pathLst>
          </a:custGeom>
          <a:solidFill>
            <a:srgbClr val="9061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27829" y="0"/>
            <a:ext cx="3977640" cy="2082800"/>
          </a:xfrm>
          <a:custGeom>
            <a:avLst/>
            <a:gdLst/>
            <a:ahLst/>
            <a:cxnLst/>
            <a:rect l="l" t="t" r="r" b="b"/>
            <a:pathLst>
              <a:path w="3977640" h="2082800">
                <a:moveTo>
                  <a:pt x="1993342" y="2044699"/>
                </a:moveTo>
                <a:lnTo>
                  <a:pt x="1200742" y="2044699"/>
                </a:lnTo>
                <a:lnTo>
                  <a:pt x="1078268" y="2006599"/>
                </a:lnTo>
                <a:lnTo>
                  <a:pt x="1038131" y="1981199"/>
                </a:lnTo>
                <a:lnTo>
                  <a:pt x="958921" y="1955799"/>
                </a:lnTo>
                <a:lnTo>
                  <a:pt x="919857" y="1930399"/>
                </a:lnTo>
                <a:lnTo>
                  <a:pt x="881162" y="1917699"/>
                </a:lnTo>
                <a:lnTo>
                  <a:pt x="804898" y="1866899"/>
                </a:lnTo>
                <a:lnTo>
                  <a:pt x="767339" y="1854199"/>
                </a:lnTo>
                <a:lnTo>
                  <a:pt x="693395" y="1803399"/>
                </a:lnTo>
                <a:lnTo>
                  <a:pt x="657019" y="1765299"/>
                </a:lnTo>
                <a:lnTo>
                  <a:pt x="585488" y="1714499"/>
                </a:lnTo>
                <a:lnTo>
                  <a:pt x="550343" y="1676399"/>
                </a:lnTo>
                <a:lnTo>
                  <a:pt x="515619" y="1650999"/>
                </a:lnTo>
                <a:lnTo>
                  <a:pt x="481320" y="1612899"/>
                </a:lnTo>
                <a:lnTo>
                  <a:pt x="447453" y="1574799"/>
                </a:lnTo>
                <a:lnTo>
                  <a:pt x="414021" y="1536699"/>
                </a:lnTo>
                <a:lnTo>
                  <a:pt x="381031" y="1498599"/>
                </a:lnTo>
                <a:lnTo>
                  <a:pt x="348488" y="1460499"/>
                </a:lnTo>
                <a:lnTo>
                  <a:pt x="316397" y="1422399"/>
                </a:lnTo>
                <a:lnTo>
                  <a:pt x="280493" y="1371599"/>
                </a:lnTo>
                <a:lnTo>
                  <a:pt x="247086" y="1320799"/>
                </a:lnTo>
                <a:lnTo>
                  <a:pt x="216113" y="1269999"/>
                </a:lnTo>
                <a:lnTo>
                  <a:pt x="187511" y="1219199"/>
                </a:lnTo>
                <a:lnTo>
                  <a:pt x="161217" y="1168399"/>
                </a:lnTo>
                <a:lnTo>
                  <a:pt x="137167" y="1117599"/>
                </a:lnTo>
                <a:lnTo>
                  <a:pt x="115299" y="1054099"/>
                </a:lnTo>
                <a:lnTo>
                  <a:pt x="95549" y="1003299"/>
                </a:lnTo>
                <a:lnTo>
                  <a:pt x="77853" y="952499"/>
                </a:lnTo>
                <a:lnTo>
                  <a:pt x="62149" y="901699"/>
                </a:lnTo>
                <a:lnTo>
                  <a:pt x="48373" y="850899"/>
                </a:lnTo>
                <a:lnTo>
                  <a:pt x="36463" y="800099"/>
                </a:lnTo>
                <a:lnTo>
                  <a:pt x="26354" y="736599"/>
                </a:lnTo>
                <a:lnTo>
                  <a:pt x="17984" y="685799"/>
                </a:lnTo>
                <a:lnTo>
                  <a:pt x="11289" y="634999"/>
                </a:lnTo>
                <a:lnTo>
                  <a:pt x="6207" y="584199"/>
                </a:lnTo>
                <a:lnTo>
                  <a:pt x="2673" y="533399"/>
                </a:lnTo>
                <a:lnTo>
                  <a:pt x="625" y="482599"/>
                </a:lnTo>
                <a:lnTo>
                  <a:pt x="0" y="431799"/>
                </a:lnTo>
                <a:lnTo>
                  <a:pt x="733" y="380999"/>
                </a:lnTo>
                <a:lnTo>
                  <a:pt x="2763" y="330199"/>
                </a:lnTo>
                <a:lnTo>
                  <a:pt x="6025" y="279399"/>
                </a:lnTo>
                <a:lnTo>
                  <a:pt x="10457" y="228599"/>
                </a:lnTo>
                <a:lnTo>
                  <a:pt x="15996" y="177799"/>
                </a:lnTo>
                <a:lnTo>
                  <a:pt x="22577" y="126999"/>
                </a:lnTo>
                <a:lnTo>
                  <a:pt x="30138" y="76199"/>
                </a:lnTo>
                <a:lnTo>
                  <a:pt x="38616" y="25399"/>
                </a:lnTo>
                <a:lnTo>
                  <a:pt x="46230" y="0"/>
                </a:lnTo>
                <a:lnTo>
                  <a:pt x="103708" y="0"/>
                </a:lnTo>
                <a:lnTo>
                  <a:pt x="94806" y="50799"/>
                </a:lnTo>
                <a:lnTo>
                  <a:pt x="86794" y="101599"/>
                </a:lnTo>
                <a:lnTo>
                  <a:pt x="79740" y="139699"/>
                </a:lnTo>
                <a:lnTo>
                  <a:pt x="73707" y="190499"/>
                </a:lnTo>
                <a:lnTo>
                  <a:pt x="68763" y="241299"/>
                </a:lnTo>
                <a:lnTo>
                  <a:pt x="64973" y="292099"/>
                </a:lnTo>
                <a:lnTo>
                  <a:pt x="62401" y="342899"/>
                </a:lnTo>
                <a:lnTo>
                  <a:pt x="61114" y="393699"/>
                </a:lnTo>
                <a:lnTo>
                  <a:pt x="61178" y="444499"/>
                </a:lnTo>
                <a:lnTo>
                  <a:pt x="62657" y="495299"/>
                </a:lnTo>
                <a:lnTo>
                  <a:pt x="65618" y="546099"/>
                </a:lnTo>
                <a:lnTo>
                  <a:pt x="70126" y="596899"/>
                </a:lnTo>
                <a:lnTo>
                  <a:pt x="76247" y="647699"/>
                </a:lnTo>
                <a:lnTo>
                  <a:pt x="84045" y="711199"/>
                </a:lnTo>
                <a:lnTo>
                  <a:pt x="93587" y="761999"/>
                </a:lnTo>
                <a:lnTo>
                  <a:pt x="104939" y="812799"/>
                </a:lnTo>
                <a:lnTo>
                  <a:pt x="118165" y="863599"/>
                </a:lnTo>
                <a:lnTo>
                  <a:pt x="133332" y="914399"/>
                </a:lnTo>
                <a:lnTo>
                  <a:pt x="150504" y="965199"/>
                </a:lnTo>
                <a:lnTo>
                  <a:pt x="169748" y="1015999"/>
                </a:lnTo>
                <a:lnTo>
                  <a:pt x="191130" y="1079499"/>
                </a:lnTo>
                <a:lnTo>
                  <a:pt x="214714" y="1130299"/>
                </a:lnTo>
                <a:lnTo>
                  <a:pt x="240566" y="1181099"/>
                </a:lnTo>
                <a:lnTo>
                  <a:pt x="268752" y="1231899"/>
                </a:lnTo>
                <a:lnTo>
                  <a:pt x="299337" y="1282699"/>
                </a:lnTo>
                <a:lnTo>
                  <a:pt x="332387" y="1333499"/>
                </a:lnTo>
                <a:lnTo>
                  <a:pt x="367968" y="1384299"/>
                </a:lnTo>
                <a:lnTo>
                  <a:pt x="400294" y="1422399"/>
                </a:lnTo>
                <a:lnTo>
                  <a:pt x="433093" y="1460499"/>
                </a:lnTo>
                <a:lnTo>
                  <a:pt x="466357" y="1498599"/>
                </a:lnTo>
                <a:lnTo>
                  <a:pt x="500082" y="1536699"/>
                </a:lnTo>
                <a:lnTo>
                  <a:pt x="534261" y="1574799"/>
                </a:lnTo>
                <a:lnTo>
                  <a:pt x="568890" y="1612899"/>
                </a:lnTo>
                <a:lnTo>
                  <a:pt x="603962" y="1638299"/>
                </a:lnTo>
                <a:lnTo>
                  <a:pt x="639471" y="1676399"/>
                </a:lnTo>
                <a:lnTo>
                  <a:pt x="711780" y="1727199"/>
                </a:lnTo>
                <a:lnTo>
                  <a:pt x="748568" y="1752599"/>
                </a:lnTo>
                <a:lnTo>
                  <a:pt x="785771" y="1790699"/>
                </a:lnTo>
                <a:lnTo>
                  <a:pt x="823383" y="1803399"/>
                </a:lnTo>
                <a:lnTo>
                  <a:pt x="899812" y="1854199"/>
                </a:lnTo>
                <a:lnTo>
                  <a:pt x="938617" y="1879599"/>
                </a:lnTo>
                <a:lnTo>
                  <a:pt x="977809" y="1892299"/>
                </a:lnTo>
                <a:lnTo>
                  <a:pt x="1017381" y="1917699"/>
                </a:lnTo>
                <a:lnTo>
                  <a:pt x="1304566" y="2006599"/>
                </a:lnTo>
                <a:lnTo>
                  <a:pt x="1346978" y="2006599"/>
                </a:lnTo>
                <a:lnTo>
                  <a:pt x="1389719" y="2019299"/>
                </a:lnTo>
                <a:lnTo>
                  <a:pt x="1476167" y="2019299"/>
                </a:lnTo>
                <a:lnTo>
                  <a:pt x="1519863" y="2031999"/>
                </a:lnTo>
                <a:lnTo>
                  <a:pt x="2039914" y="2031999"/>
                </a:lnTo>
                <a:lnTo>
                  <a:pt x="1993342" y="2044699"/>
                </a:lnTo>
                <a:close/>
              </a:path>
              <a:path w="3977640" h="2082800">
                <a:moveTo>
                  <a:pt x="2039914" y="2031999"/>
                </a:moveTo>
                <a:lnTo>
                  <a:pt x="1652765" y="2031999"/>
                </a:lnTo>
                <a:lnTo>
                  <a:pt x="1697652" y="2019299"/>
                </a:lnTo>
                <a:lnTo>
                  <a:pt x="1788273" y="2019299"/>
                </a:lnTo>
                <a:lnTo>
                  <a:pt x="1833994" y="2006599"/>
                </a:lnTo>
                <a:lnTo>
                  <a:pt x="1879982" y="2006599"/>
                </a:lnTo>
                <a:lnTo>
                  <a:pt x="1926231" y="1993899"/>
                </a:lnTo>
                <a:lnTo>
                  <a:pt x="1972736" y="1993899"/>
                </a:lnTo>
                <a:lnTo>
                  <a:pt x="2256803" y="1917699"/>
                </a:lnTo>
                <a:lnTo>
                  <a:pt x="2304935" y="1892299"/>
                </a:lnTo>
                <a:lnTo>
                  <a:pt x="2401821" y="1866899"/>
                </a:lnTo>
                <a:lnTo>
                  <a:pt x="2450565" y="1841499"/>
                </a:lnTo>
                <a:lnTo>
                  <a:pt x="2499501" y="1828799"/>
                </a:lnTo>
                <a:lnTo>
                  <a:pt x="2647408" y="1752599"/>
                </a:lnTo>
                <a:lnTo>
                  <a:pt x="2691573" y="1739899"/>
                </a:lnTo>
                <a:lnTo>
                  <a:pt x="2734856" y="1714499"/>
                </a:lnTo>
                <a:lnTo>
                  <a:pt x="2777267" y="1689099"/>
                </a:lnTo>
                <a:lnTo>
                  <a:pt x="2818814" y="1663699"/>
                </a:lnTo>
                <a:lnTo>
                  <a:pt x="2859508" y="1638299"/>
                </a:lnTo>
                <a:lnTo>
                  <a:pt x="2899357" y="1612899"/>
                </a:lnTo>
                <a:lnTo>
                  <a:pt x="2938371" y="1587499"/>
                </a:lnTo>
                <a:lnTo>
                  <a:pt x="2976559" y="1562099"/>
                </a:lnTo>
                <a:lnTo>
                  <a:pt x="3013930" y="1536699"/>
                </a:lnTo>
                <a:lnTo>
                  <a:pt x="3050493" y="1498599"/>
                </a:lnTo>
                <a:lnTo>
                  <a:pt x="3086259" y="1473199"/>
                </a:lnTo>
                <a:lnTo>
                  <a:pt x="3121236" y="1447799"/>
                </a:lnTo>
                <a:lnTo>
                  <a:pt x="3155433" y="1409699"/>
                </a:lnTo>
                <a:lnTo>
                  <a:pt x="3188859" y="1384299"/>
                </a:lnTo>
                <a:lnTo>
                  <a:pt x="3221525" y="1346199"/>
                </a:lnTo>
                <a:lnTo>
                  <a:pt x="3253439" y="1320799"/>
                </a:lnTo>
                <a:lnTo>
                  <a:pt x="3284611" y="1282699"/>
                </a:lnTo>
                <a:lnTo>
                  <a:pt x="3315049" y="1244599"/>
                </a:lnTo>
                <a:lnTo>
                  <a:pt x="3344763" y="1206499"/>
                </a:lnTo>
                <a:lnTo>
                  <a:pt x="3373763" y="1168399"/>
                </a:lnTo>
                <a:lnTo>
                  <a:pt x="3402058" y="1142999"/>
                </a:lnTo>
                <a:lnTo>
                  <a:pt x="3429657" y="1104899"/>
                </a:lnTo>
                <a:lnTo>
                  <a:pt x="3456569" y="1066799"/>
                </a:lnTo>
                <a:lnTo>
                  <a:pt x="3482803" y="1028699"/>
                </a:lnTo>
                <a:lnTo>
                  <a:pt x="3508370" y="977899"/>
                </a:lnTo>
                <a:lnTo>
                  <a:pt x="3533278" y="939799"/>
                </a:lnTo>
                <a:lnTo>
                  <a:pt x="3557536" y="901699"/>
                </a:lnTo>
                <a:lnTo>
                  <a:pt x="3581153" y="863599"/>
                </a:lnTo>
                <a:lnTo>
                  <a:pt x="3604140" y="825499"/>
                </a:lnTo>
                <a:lnTo>
                  <a:pt x="3626505" y="774699"/>
                </a:lnTo>
                <a:lnTo>
                  <a:pt x="3648258" y="736599"/>
                </a:lnTo>
                <a:lnTo>
                  <a:pt x="3669408" y="698499"/>
                </a:lnTo>
                <a:lnTo>
                  <a:pt x="3689963" y="647699"/>
                </a:lnTo>
                <a:lnTo>
                  <a:pt x="3709935" y="609599"/>
                </a:lnTo>
                <a:lnTo>
                  <a:pt x="3729331" y="558799"/>
                </a:lnTo>
                <a:lnTo>
                  <a:pt x="3748161" y="520699"/>
                </a:lnTo>
                <a:lnTo>
                  <a:pt x="3766434" y="469899"/>
                </a:lnTo>
                <a:lnTo>
                  <a:pt x="3784160" y="419099"/>
                </a:lnTo>
                <a:lnTo>
                  <a:pt x="3801348" y="380999"/>
                </a:lnTo>
                <a:lnTo>
                  <a:pt x="3818007" y="330199"/>
                </a:lnTo>
                <a:lnTo>
                  <a:pt x="3834146" y="279399"/>
                </a:lnTo>
                <a:lnTo>
                  <a:pt x="3849775" y="241299"/>
                </a:lnTo>
                <a:lnTo>
                  <a:pt x="3864904" y="190499"/>
                </a:lnTo>
                <a:lnTo>
                  <a:pt x="3879540" y="139699"/>
                </a:lnTo>
                <a:lnTo>
                  <a:pt x="3893694" y="88899"/>
                </a:lnTo>
                <a:lnTo>
                  <a:pt x="3907375" y="50799"/>
                </a:lnTo>
                <a:lnTo>
                  <a:pt x="3920593" y="0"/>
                </a:lnTo>
                <a:lnTo>
                  <a:pt x="3977526" y="0"/>
                </a:lnTo>
                <a:lnTo>
                  <a:pt x="3969147" y="25399"/>
                </a:lnTo>
                <a:lnTo>
                  <a:pt x="3955720" y="76199"/>
                </a:lnTo>
                <a:lnTo>
                  <a:pt x="3941842" y="126999"/>
                </a:lnTo>
                <a:lnTo>
                  <a:pt x="3927503" y="165099"/>
                </a:lnTo>
                <a:lnTo>
                  <a:pt x="3912696" y="215899"/>
                </a:lnTo>
                <a:lnTo>
                  <a:pt x="3897411" y="266699"/>
                </a:lnTo>
                <a:lnTo>
                  <a:pt x="3881640" y="317499"/>
                </a:lnTo>
                <a:lnTo>
                  <a:pt x="3865373" y="355599"/>
                </a:lnTo>
                <a:lnTo>
                  <a:pt x="3848603" y="406399"/>
                </a:lnTo>
                <a:lnTo>
                  <a:pt x="3831321" y="457199"/>
                </a:lnTo>
                <a:lnTo>
                  <a:pt x="3813517" y="495299"/>
                </a:lnTo>
                <a:lnTo>
                  <a:pt x="3795183" y="546099"/>
                </a:lnTo>
                <a:lnTo>
                  <a:pt x="3776311" y="584199"/>
                </a:lnTo>
                <a:lnTo>
                  <a:pt x="3756891" y="634999"/>
                </a:lnTo>
                <a:lnTo>
                  <a:pt x="3736915" y="673099"/>
                </a:lnTo>
                <a:lnTo>
                  <a:pt x="3716375" y="711199"/>
                </a:lnTo>
                <a:lnTo>
                  <a:pt x="3695260" y="761999"/>
                </a:lnTo>
                <a:lnTo>
                  <a:pt x="3673564" y="800099"/>
                </a:lnTo>
                <a:lnTo>
                  <a:pt x="3651276" y="838199"/>
                </a:lnTo>
                <a:lnTo>
                  <a:pt x="3628389" y="888999"/>
                </a:lnTo>
                <a:lnTo>
                  <a:pt x="3604894" y="927099"/>
                </a:lnTo>
                <a:lnTo>
                  <a:pt x="3580781" y="965199"/>
                </a:lnTo>
                <a:lnTo>
                  <a:pt x="3556043" y="1003299"/>
                </a:lnTo>
                <a:lnTo>
                  <a:pt x="3530670" y="1041399"/>
                </a:lnTo>
                <a:lnTo>
                  <a:pt x="3504653" y="1079499"/>
                </a:lnTo>
                <a:lnTo>
                  <a:pt x="3477985" y="1117599"/>
                </a:lnTo>
                <a:lnTo>
                  <a:pt x="3450656" y="1155699"/>
                </a:lnTo>
                <a:lnTo>
                  <a:pt x="3422657" y="1193799"/>
                </a:lnTo>
                <a:lnTo>
                  <a:pt x="3393980" y="1231899"/>
                </a:lnTo>
                <a:lnTo>
                  <a:pt x="3364617" y="1269999"/>
                </a:lnTo>
                <a:lnTo>
                  <a:pt x="3334557" y="1295399"/>
                </a:lnTo>
                <a:lnTo>
                  <a:pt x="3303794" y="1333499"/>
                </a:lnTo>
                <a:lnTo>
                  <a:pt x="3272317" y="1371599"/>
                </a:lnTo>
                <a:lnTo>
                  <a:pt x="3240119" y="1396999"/>
                </a:lnTo>
                <a:lnTo>
                  <a:pt x="3207190" y="1435099"/>
                </a:lnTo>
                <a:lnTo>
                  <a:pt x="3173521" y="1460499"/>
                </a:lnTo>
                <a:lnTo>
                  <a:pt x="3139105" y="1498599"/>
                </a:lnTo>
                <a:lnTo>
                  <a:pt x="3103933" y="1523999"/>
                </a:lnTo>
                <a:lnTo>
                  <a:pt x="3067994" y="1562099"/>
                </a:lnTo>
                <a:lnTo>
                  <a:pt x="3031282" y="1587499"/>
                </a:lnTo>
                <a:lnTo>
                  <a:pt x="2993787" y="1612899"/>
                </a:lnTo>
                <a:lnTo>
                  <a:pt x="2955500" y="1638299"/>
                </a:lnTo>
                <a:lnTo>
                  <a:pt x="2916413" y="1663699"/>
                </a:lnTo>
                <a:lnTo>
                  <a:pt x="2876518" y="1689099"/>
                </a:lnTo>
                <a:lnTo>
                  <a:pt x="2835804" y="1714499"/>
                </a:lnTo>
                <a:lnTo>
                  <a:pt x="2794264" y="1739899"/>
                </a:lnTo>
                <a:lnTo>
                  <a:pt x="2751889" y="1765299"/>
                </a:lnTo>
                <a:lnTo>
                  <a:pt x="2708670" y="1790699"/>
                </a:lnTo>
                <a:lnTo>
                  <a:pt x="2664598" y="1803399"/>
                </a:lnTo>
                <a:lnTo>
                  <a:pt x="2566396" y="1854199"/>
                </a:lnTo>
                <a:lnTo>
                  <a:pt x="2517555" y="1866899"/>
                </a:lnTo>
                <a:lnTo>
                  <a:pt x="2420419" y="1917699"/>
                </a:lnTo>
                <a:lnTo>
                  <a:pt x="2324045" y="1943099"/>
                </a:lnTo>
                <a:lnTo>
                  <a:pt x="2276156" y="1968499"/>
                </a:lnTo>
                <a:lnTo>
                  <a:pt x="2039914" y="2031999"/>
                </a:lnTo>
                <a:close/>
              </a:path>
              <a:path w="3977640" h="2082800">
                <a:moveTo>
                  <a:pt x="1855072" y="2070099"/>
                </a:moveTo>
                <a:lnTo>
                  <a:pt x="1326202" y="2070099"/>
                </a:lnTo>
                <a:lnTo>
                  <a:pt x="1242238" y="2044699"/>
                </a:lnTo>
                <a:lnTo>
                  <a:pt x="1947007" y="2044699"/>
                </a:lnTo>
                <a:lnTo>
                  <a:pt x="1855072" y="2070099"/>
                </a:lnTo>
                <a:close/>
              </a:path>
              <a:path w="3977640" h="2082800">
                <a:moveTo>
                  <a:pt x="1719082" y="2082799"/>
                </a:moveTo>
                <a:lnTo>
                  <a:pt x="1454506" y="2082799"/>
                </a:lnTo>
                <a:lnTo>
                  <a:pt x="1411431" y="2070099"/>
                </a:lnTo>
                <a:lnTo>
                  <a:pt x="1764150" y="2070099"/>
                </a:lnTo>
                <a:lnTo>
                  <a:pt x="1719082" y="2082799"/>
                </a:lnTo>
                <a:close/>
              </a:path>
            </a:pathLst>
          </a:custGeom>
          <a:solidFill>
            <a:srgbClr val="90612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9144000" y="621371"/>
            <a:ext cx="9144000" cy="8623300"/>
            <a:chOff x="9144000" y="621371"/>
            <a:chExt cx="9144000" cy="8623300"/>
          </a:xfrm>
        </p:grpSpPr>
        <p:sp>
          <p:nvSpPr>
            <p:cNvPr id="12" name="object 12"/>
            <p:cNvSpPr/>
            <p:nvPr/>
          </p:nvSpPr>
          <p:spPr>
            <a:xfrm>
              <a:off x="17278575" y="1127910"/>
              <a:ext cx="1009650" cy="4456430"/>
            </a:xfrm>
            <a:custGeom>
              <a:avLst/>
              <a:gdLst/>
              <a:ahLst/>
              <a:cxnLst/>
              <a:rect l="l" t="t" r="r" b="b"/>
              <a:pathLst>
                <a:path w="1009650" h="4456430">
                  <a:moveTo>
                    <a:pt x="1009422" y="4456394"/>
                  </a:moveTo>
                  <a:lnTo>
                    <a:pt x="1009422" y="0"/>
                  </a:lnTo>
                  <a:lnTo>
                    <a:pt x="950013" y="16975"/>
                  </a:lnTo>
                  <a:lnTo>
                    <a:pt x="889880" y="37786"/>
                  </a:lnTo>
                  <a:lnTo>
                    <a:pt x="833435" y="62697"/>
                  </a:lnTo>
                  <a:lnTo>
                    <a:pt x="780566" y="91285"/>
                  </a:lnTo>
                  <a:lnTo>
                    <a:pt x="731161" y="123129"/>
                  </a:lnTo>
                  <a:lnTo>
                    <a:pt x="685109" y="157809"/>
                  </a:lnTo>
                  <a:lnTo>
                    <a:pt x="642297" y="194903"/>
                  </a:lnTo>
                  <a:lnTo>
                    <a:pt x="602612" y="233990"/>
                  </a:lnTo>
                  <a:lnTo>
                    <a:pt x="565944" y="274649"/>
                  </a:lnTo>
                  <a:lnTo>
                    <a:pt x="532179" y="316459"/>
                  </a:lnTo>
                  <a:lnTo>
                    <a:pt x="501206" y="358999"/>
                  </a:lnTo>
                  <a:lnTo>
                    <a:pt x="472912" y="401848"/>
                  </a:lnTo>
                  <a:lnTo>
                    <a:pt x="447186" y="444584"/>
                  </a:lnTo>
                  <a:lnTo>
                    <a:pt x="423915" y="486788"/>
                  </a:lnTo>
                  <a:lnTo>
                    <a:pt x="402988" y="528036"/>
                  </a:lnTo>
                  <a:lnTo>
                    <a:pt x="384291" y="567909"/>
                  </a:lnTo>
                  <a:lnTo>
                    <a:pt x="367714" y="605986"/>
                  </a:lnTo>
                  <a:lnTo>
                    <a:pt x="353144" y="641845"/>
                  </a:lnTo>
                  <a:lnTo>
                    <a:pt x="329576" y="705224"/>
                  </a:lnTo>
                  <a:lnTo>
                    <a:pt x="306474" y="773134"/>
                  </a:lnTo>
                  <a:lnTo>
                    <a:pt x="301592" y="786843"/>
                  </a:lnTo>
                  <a:lnTo>
                    <a:pt x="287431" y="838212"/>
                  </a:lnTo>
                  <a:lnTo>
                    <a:pt x="273407" y="898964"/>
                  </a:lnTo>
                  <a:lnTo>
                    <a:pt x="265248" y="936254"/>
                  </a:lnTo>
                  <a:lnTo>
                    <a:pt x="256426" y="977694"/>
                  </a:lnTo>
                  <a:lnTo>
                    <a:pt x="247017" y="1022938"/>
                  </a:lnTo>
                  <a:lnTo>
                    <a:pt x="237096" y="1071639"/>
                  </a:lnTo>
                  <a:lnTo>
                    <a:pt x="226741" y="1123453"/>
                  </a:lnTo>
                  <a:lnTo>
                    <a:pt x="216027" y="1178033"/>
                  </a:lnTo>
                  <a:lnTo>
                    <a:pt x="205030" y="1235035"/>
                  </a:lnTo>
                  <a:lnTo>
                    <a:pt x="193826" y="1294112"/>
                  </a:lnTo>
                  <a:lnTo>
                    <a:pt x="182491" y="1354920"/>
                  </a:lnTo>
                  <a:lnTo>
                    <a:pt x="171101" y="1417111"/>
                  </a:lnTo>
                  <a:lnTo>
                    <a:pt x="159733" y="1480342"/>
                  </a:lnTo>
                  <a:lnTo>
                    <a:pt x="148462" y="1544265"/>
                  </a:lnTo>
                  <a:lnTo>
                    <a:pt x="137365" y="1608536"/>
                  </a:lnTo>
                  <a:lnTo>
                    <a:pt x="126517" y="1672810"/>
                  </a:lnTo>
                  <a:lnTo>
                    <a:pt x="115995" y="1736739"/>
                  </a:lnTo>
                  <a:lnTo>
                    <a:pt x="105875" y="1799980"/>
                  </a:lnTo>
                  <a:lnTo>
                    <a:pt x="96232" y="1862185"/>
                  </a:lnTo>
                  <a:lnTo>
                    <a:pt x="87143" y="1923011"/>
                  </a:lnTo>
                  <a:lnTo>
                    <a:pt x="78683" y="1982110"/>
                  </a:lnTo>
                  <a:lnTo>
                    <a:pt x="70930" y="2039138"/>
                  </a:lnTo>
                  <a:lnTo>
                    <a:pt x="63958" y="2093748"/>
                  </a:lnTo>
                  <a:lnTo>
                    <a:pt x="57845" y="2145596"/>
                  </a:lnTo>
                  <a:lnTo>
                    <a:pt x="52665" y="2194335"/>
                  </a:lnTo>
                  <a:lnTo>
                    <a:pt x="48496" y="2239621"/>
                  </a:lnTo>
                  <a:lnTo>
                    <a:pt x="45412" y="2281107"/>
                  </a:lnTo>
                  <a:lnTo>
                    <a:pt x="36391" y="2507532"/>
                  </a:lnTo>
                  <a:lnTo>
                    <a:pt x="32801" y="2605066"/>
                  </a:lnTo>
                  <a:lnTo>
                    <a:pt x="30900" y="2657622"/>
                  </a:lnTo>
                  <a:lnTo>
                    <a:pt x="28947" y="2712403"/>
                  </a:lnTo>
                  <a:lnTo>
                    <a:pt x="26954" y="2769182"/>
                  </a:lnTo>
                  <a:lnTo>
                    <a:pt x="24937" y="2827734"/>
                  </a:lnTo>
                  <a:lnTo>
                    <a:pt x="22908" y="2887833"/>
                  </a:lnTo>
                  <a:lnTo>
                    <a:pt x="20881" y="2949252"/>
                  </a:lnTo>
                  <a:lnTo>
                    <a:pt x="18870" y="3011767"/>
                  </a:lnTo>
                  <a:lnTo>
                    <a:pt x="16888" y="3075150"/>
                  </a:lnTo>
                  <a:lnTo>
                    <a:pt x="14950" y="3139177"/>
                  </a:lnTo>
                  <a:lnTo>
                    <a:pt x="13068" y="3203620"/>
                  </a:lnTo>
                  <a:lnTo>
                    <a:pt x="11257" y="3268254"/>
                  </a:lnTo>
                  <a:lnTo>
                    <a:pt x="9531" y="3332853"/>
                  </a:lnTo>
                  <a:lnTo>
                    <a:pt x="7902" y="3397192"/>
                  </a:lnTo>
                  <a:lnTo>
                    <a:pt x="6384" y="3461043"/>
                  </a:lnTo>
                  <a:lnTo>
                    <a:pt x="4992" y="3524181"/>
                  </a:lnTo>
                  <a:lnTo>
                    <a:pt x="3739" y="3586381"/>
                  </a:lnTo>
                  <a:lnTo>
                    <a:pt x="2638" y="3647416"/>
                  </a:lnTo>
                  <a:lnTo>
                    <a:pt x="1703" y="3707060"/>
                  </a:lnTo>
                  <a:lnTo>
                    <a:pt x="948" y="3765087"/>
                  </a:lnTo>
                  <a:lnTo>
                    <a:pt x="386" y="3821272"/>
                  </a:lnTo>
                  <a:lnTo>
                    <a:pt x="32" y="3875388"/>
                  </a:lnTo>
                  <a:lnTo>
                    <a:pt x="0" y="3976510"/>
                  </a:lnTo>
                  <a:lnTo>
                    <a:pt x="349" y="4023064"/>
                  </a:lnTo>
                  <a:lnTo>
                    <a:pt x="960" y="4066646"/>
                  </a:lnTo>
                  <a:lnTo>
                    <a:pt x="1846" y="4107029"/>
                  </a:lnTo>
                  <a:lnTo>
                    <a:pt x="4500" y="4177296"/>
                  </a:lnTo>
                  <a:lnTo>
                    <a:pt x="8420" y="4232057"/>
                  </a:lnTo>
                  <a:lnTo>
                    <a:pt x="48161" y="4266683"/>
                  </a:lnTo>
                  <a:lnTo>
                    <a:pt x="169825" y="4303095"/>
                  </a:lnTo>
                  <a:lnTo>
                    <a:pt x="390654" y="4355603"/>
                  </a:lnTo>
                  <a:lnTo>
                    <a:pt x="725420" y="4417514"/>
                  </a:lnTo>
                  <a:lnTo>
                    <a:pt x="1009422" y="4456394"/>
                  </a:lnTo>
                  <a:close/>
                </a:path>
              </a:pathLst>
            </a:custGeom>
            <a:solidFill>
              <a:srgbClr val="FFE3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71325" y="1448696"/>
              <a:ext cx="6997789" cy="698055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44000" y="621371"/>
              <a:ext cx="8652439" cy="862330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489807" y="1491909"/>
            <a:ext cx="7688580" cy="8795385"/>
            <a:chOff x="9489807" y="1491909"/>
            <a:chExt cx="7688580" cy="8795385"/>
          </a:xfrm>
        </p:grpSpPr>
        <p:sp>
          <p:nvSpPr>
            <p:cNvPr id="3" name="object 3"/>
            <p:cNvSpPr/>
            <p:nvPr/>
          </p:nvSpPr>
          <p:spPr>
            <a:xfrm>
              <a:off x="10093849" y="1491909"/>
              <a:ext cx="7084695" cy="7305675"/>
            </a:xfrm>
            <a:custGeom>
              <a:avLst/>
              <a:gdLst/>
              <a:ahLst/>
              <a:cxnLst/>
              <a:rect l="l" t="t" r="r" b="b"/>
              <a:pathLst>
                <a:path w="7084694" h="7305675">
                  <a:moveTo>
                    <a:pt x="6865238" y="7305674"/>
                  </a:moveTo>
                  <a:lnTo>
                    <a:pt x="182586" y="7305674"/>
                  </a:lnTo>
                  <a:lnTo>
                    <a:pt x="148921" y="7125315"/>
                  </a:lnTo>
                  <a:lnTo>
                    <a:pt x="77599" y="6575107"/>
                  </a:lnTo>
                  <a:lnTo>
                    <a:pt x="13123" y="5641350"/>
                  </a:lnTo>
                  <a:lnTo>
                    <a:pt x="0" y="4310348"/>
                  </a:lnTo>
                  <a:lnTo>
                    <a:pt x="1085" y="4246376"/>
                  </a:lnTo>
                  <a:lnTo>
                    <a:pt x="2124" y="4182277"/>
                  </a:lnTo>
                  <a:lnTo>
                    <a:pt x="3117" y="4118068"/>
                  </a:lnTo>
                  <a:lnTo>
                    <a:pt x="4066" y="4053766"/>
                  </a:lnTo>
                  <a:lnTo>
                    <a:pt x="4970" y="3989388"/>
                  </a:lnTo>
                  <a:lnTo>
                    <a:pt x="5832" y="3924950"/>
                  </a:lnTo>
                  <a:lnTo>
                    <a:pt x="6650" y="3860470"/>
                  </a:lnTo>
                  <a:lnTo>
                    <a:pt x="7427" y="3795964"/>
                  </a:lnTo>
                  <a:lnTo>
                    <a:pt x="8163" y="3731449"/>
                  </a:lnTo>
                  <a:lnTo>
                    <a:pt x="8858" y="3666942"/>
                  </a:lnTo>
                  <a:lnTo>
                    <a:pt x="9514" y="3602460"/>
                  </a:lnTo>
                  <a:lnTo>
                    <a:pt x="10131" y="3538019"/>
                  </a:lnTo>
                  <a:lnTo>
                    <a:pt x="10729" y="3471395"/>
                  </a:lnTo>
                  <a:lnTo>
                    <a:pt x="11325" y="3400045"/>
                  </a:lnTo>
                  <a:lnTo>
                    <a:pt x="12227" y="3281012"/>
                  </a:lnTo>
                  <a:lnTo>
                    <a:pt x="12661" y="3217033"/>
                  </a:lnTo>
                  <a:lnTo>
                    <a:pt x="13061" y="3153197"/>
                  </a:lnTo>
                  <a:lnTo>
                    <a:pt x="13427" y="3089521"/>
                  </a:lnTo>
                  <a:lnTo>
                    <a:pt x="14063" y="2962716"/>
                  </a:lnTo>
                  <a:lnTo>
                    <a:pt x="14573" y="2836752"/>
                  </a:lnTo>
                  <a:lnTo>
                    <a:pt x="14964" y="2711764"/>
                  </a:lnTo>
                  <a:lnTo>
                    <a:pt x="15116" y="2649678"/>
                  </a:lnTo>
                  <a:lnTo>
                    <a:pt x="15326" y="2534589"/>
                  </a:lnTo>
                  <a:lnTo>
                    <a:pt x="15450" y="2233851"/>
                  </a:lnTo>
                  <a:lnTo>
                    <a:pt x="15347" y="2118788"/>
                  </a:lnTo>
                  <a:lnTo>
                    <a:pt x="15271" y="2062398"/>
                  </a:lnTo>
                  <a:lnTo>
                    <a:pt x="15014" y="1932463"/>
                  </a:lnTo>
                  <a:lnTo>
                    <a:pt x="14702" y="1819099"/>
                  </a:lnTo>
                  <a:lnTo>
                    <a:pt x="14248" y="1689437"/>
                  </a:lnTo>
                  <a:lnTo>
                    <a:pt x="13840" y="1590025"/>
                  </a:lnTo>
                  <a:lnTo>
                    <a:pt x="13383" y="1492287"/>
                  </a:lnTo>
                  <a:lnTo>
                    <a:pt x="12835" y="1388226"/>
                  </a:lnTo>
                  <a:lnTo>
                    <a:pt x="12123" y="1267946"/>
                  </a:lnTo>
                  <a:lnTo>
                    <a:pt x="11580" y="1183478"/>
                  </a:lnTo>
                  <a:lnTo>
                    <a:pt x="10610" y="1045869"/>
                  </a:lnTo>
                  <a:lnTo>
                    <a:pt x="9555" y="910564"/>
                  </a:lnTo>
                  <a:lnTo>
                    <a:pt x="8454" y="781313"/>
                  </a:lnTo>
                  <a:lnTo>
                    <a:pt x="7361" y="662110"/>
                  </a:lnTo>
                  <a:lnTo>
                    <a:pt x="5870" y="511397"/>
                  </a:lnTo>
                  <a:lnTo>
                    <a:pt x="4112" y="347338"/>
                  </a:lnTo>
                  <a:lnTo>
                    <a:pt x="1544" y="125546"/>
                  </a:lnTo>
                  <a:lnTo>
                    <a:pt x="1460" y="116890"/>
                  </a:lnTo>
                  <a:lnTo>
                    <a:pt x="10681" y="71504"/>
                  </a:lnTo>
                  <a:lnTo>
                    <a:pt x="35786" y="34336"/>
                  </a:lnTo>
                  <a:lnTo>
                    <a:pt x="72943" y="9223"/>
                  </a:lnTo>
                  <a:lnTo>
                    <a:pt x="118315" y="0"/>
                  </a:lnTo>
                  <a:lnTo>
                    <a:pt x="1849237" y="16920"/>
                  </a:lnTo>
                  <a:lnTo>
                    <a:pt x="2457961" y="32828"/>
                  </a:lnTo>
                  <a:lnTo>
                    <a:pt x="4257249" y="78158"/>
                  </a:lnTo>
                  <a:lnTo>
                    <a:pt x="4815581" y="102597"/>
                  </a:lnTo>
                  <a:lnTo>
                    <a:pt x="5182447" y="125546"/>
                  </a:lnTo>
                  <a:lnTo>
                    <a:pt x="5419390" y="144413"/>
                  </a:lnTo>
                  <a:lnTo>
                    <a:pt x="5647129" y="166493"/>
                  </a:lnTo>
                  <a:lnTo>
                    <a:pt x="5810296" y="185347"/>
                  </a:lnTo>
                  <a:lnTo>
                    <a:pt x="5914815" y="199081"/>
                  </a:lnTo>
                  <a:lnTo>
                    <a:pt x="6015540" y="213791"/>
                  </a:lnTo>
                  <a:lnTo>
                    <a:pt x="6112139" y="229517"/>
                  </a:lnTo>
                  <a:lnTo>
                    <a:pt x="6158788" y="237772"/>
                  </a:lnTo>
                  <a:lnTo>
                    <a:pt x="6204280" y="246296"/>
                  </a:lnTo>
                  <a:lnTo>
                    <a:pt x="6248576" y="255092"/>
                  </a:lnTo>
                  <a:lnTo>
                    <a:pt x="6291632" y="264166"/>
                  </a:lnTo>
                  <a:lnTo>
                    <a:pt x="6333408" y="273523"/>
                  </a:lnTo>
                  <a:lnTo>
                    <a:pt x="6373862" y="283167"/>
                  </a:lnTo>
                  <a:lnTo>
                    <a:pt x="6412953" y="293104"/>
                  </a:lnTo>
                  <a:lnTo>
                    <a:pt x="6450639" y="303338"/>
                  </a:lnTo>
                  <a:lnTo>
                    <a:pt x="6521631" y="324715"/>
                  </a:lnTo>
                  <a:lnTo>
                    <a:pt x="6586506" y="347338"/>
                  </a:lnTo>
                  <a:lnTo>
                    <a:pt x="6644932" y="371246"/>
                  </a:lnTo>
                  <a:lnTo>
                    <a:pt x="6696578" y="396477"/>
                  </a:lnTo>
                  <a:lnTo>
                    <a:pt x="6741112" y="423068"/>
                  </a:lnTo>
                  <a:lnTo>
                    <a:pt x="6778201" y="451060"/>
                  </a:lnTo>
                  <a:lnTo>
                    <a:pt x="6807515" y="480490"/>
                  </a:lnTo>
                  <a:lnTo>
                    <a:pt x="6840464" y="534137"/>
                  </a:lnTo>
                  <a:lnTo>
                    <a:pt x="6862550" y="582487"/>
                  </a:lnTo>
                  <a:lnTo>
                    <a:pt x="6882840" y="634629"/>
                  </a:lnTo>
                  <a:lnTo>
                    <a:pt x="6901422" y="690523"/>
                  </a:lnTo>
                  <a:lnTo>
                    <a:pt x="6918383" y="750130"/>
                  </a:lnTo>
                  <a:lnTo>
                    <a:pt x="6933809" y="813409"/>
                  </a:lnTo>
                  <a:lnTo>
                    <a:pt x="6947787" y="880319"/>
                  </a:lnTo>
                  <a:lnTo>
                    <a:pt x="6960405" y="950822"/>
                  </a:lnTo>
                  <a:lnTo>
                    <a:pt x="6971749" y="1024875"/>
                  </a:lnTo>
                  <a:lnTo>
                    <a:pt x="6976970" y="1063222"/>
                  </a:lnTo>
                  <a:lnTo>
                    <a:pt x="6981906" y="1102441"/>
                  </a:lnTo>
                  <a:lnTo>
                    <a:pt x="6986567" y="1142528"/>
                  </a:lnTo>
                  <a:lnTo>
                    <a:pt x="6990963" y="1183478"/>
                  </a:lnTo>
                  <a:lnTo>
                    <a:pt x="6995106" y="1225285"/>
                  </a:lnTo>
                  <a:lnTo>
                    <a:pt x="6999007" y="1267946"/>
                  </a:lnTo>
                  <a:lnTo>
                    <a:pt x="7002677" y="1311454"/>
                  </a:lnTo>
                  <a:lnTo>
                    <a:pt x="7006125" y="1355805"/>
                  </a:lnTo>
                  <a:lnTo>
                    <a:pt x="7009364" y="1400993"/>
                  </a:lnTo>
                  <a:lnTo>
                    <a:pt x="7012404" y="1447015"/>
                  </a:lnTo>
                  <a:lnTo>
                    <a:pt x="7015256" y="1493864"/>
                  </a:lnTo>
                  <a:lnTo>
                    <a:pt x="7017931" y="1541535"/>
                  </a:lnTo>
                  <a:lnTo>
                    <a:pt x="7020439" y="1590025"/>
                  </a:lnTo>
                  <a:lnTo>
                    <a:pt x="7022792" y="1639327"/>
                  </a:lnTo>
                  <a:lnTo>
                    <a:pt x="7025001" y="1689437"/>
                  </a:lnTo>
                  <a:lnTo>
                    <a:pt x="7027075" y="1740349"/>
                  </a:lnTo>
                  <a:lnTo>
                    <a:pt x="7029027" y="1792059"/>
                  </a:lnTo>
                  <a:lnTo>
                    <a:pt x="7030867" y="1844562"/>
                  </a:lnTo>
                  <a:lnTo>
                    <a:pt x="7032606" y="1897852"/>
                  </a:lnTo>
                  <a:lnTo>
                    <a:pt x="7034254" y="1951925"/>
                  </a:lnTo>
                  <a:lnTo>
                    <a:pt x="7035823" y="2006775"/>
                  </a:lnTo>
                  <a:lnTo>
                    <a:pt x="7037323" y="2062398"/>
                  </a:lnTo>
                  <a:lnTo>
                    <a:pt x="7038766" y="2118788"/>
                  </a:lnTo>
                  <a:lnTo>
                    <a:pt x="7040162" y="2175941"/>
                  </a:lnTo>
                  <a:lnTo>
                    <a:pt x="7041522" y="2233851"/>
                  </a:lnTo>
                  <a:lnTo>
                    <a:pt x="7042857" y="2292514"/>
                  </a:lnTo>
                  <a:lnTo>
                    <a:pt x="7044178" y="2351924"/>
                  </a:lnTo>
                  <a:lnTo>
                    <a:pt x="7048163" y="2534589"/>
                  </a:lnTo>
                  <a:lnTo>
                    <a:pt x="7050948" y="2660011"/>
                  </a:lnTo>
                  <a:lnTo>
                    <a:pt x="7052412" y="2723800"/>
                  </a:lnTo>
                  <a:lnTo>
                    <a:pt x="7053938" y="2788302"/>
                  </a:lnTo>
                  <a:lnTo>
                    <a:pt x="7055536" y="2853511"/>
                  </a:lnTo>
                  <a:lnTo>
                    <a:pt x="7057218" y="2919423"/>
                  </a:lnTo>
                  <a:lnTo>
                    <a:pt x="7058994" y="2986031"/>
                  </a:lnTo>
                  <a:lnTo>
                    <a:pt x="7060875" y="3053332"/>
                  </a:lnTo>
                  <a:lnTo>
                    <a:pt x="7062873" y="3121320"/>
                  </a:lnTo>
                  <a:lnTo>
                    <a:pt x="7064998" y="3189991"/>
                  </a:lnTo>
                  <a:lnTo>
                    <a:pt x="7067261" y="3259339"/>
                  </a:lnTo>
                  <a:lnTo>
                    <a:pt x="7069672" y="3329358"/>
                  </a:lnTo>
                  <a:lnTo>
                    <a:pt x="7072243" y="3400045"/>
                  </a:lnTo>
                  <a:lnTo>
                    <a:pt x="7075076" y="3473637"/>
                  </a:lnTo>
                  <a:lnTo>
                    <a:pt x="7077908" y="3543401"/>
                  </a:lnTo>
                  <a:lnTo>
                    <a:pt x="7081023" y="3616060"/>
                  </a:lnTo>
                  <a:lnTo>
                    <a:pt x="7084341" y="3689365"/>
                  </a:lnTo>
                  <a:lnTo>
                    <a:pt x="7080918" y="4917061"/>
                  </a:lnTo>
                  <a:lnTo>
                    <a:pt x="7002177" y="6086540"/>
                  </a:lnTo>
                  <a:lnTo>
                    <a:pt x="6909743" y="6961508"/>
                  </a:lnTo>
                  <a:lnTo>
                    <a:pt x="6865238" y="7305674"/>
                  </a:lnTo>
                  <a:close/>
                </a:path>
              </a:pathLst>
            </a:custGeom>
            <a:solidFill>
              <a:srgbClr val="FFE3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489807" y="8291496"/>
              <a:ext cx="3263900" cy="1995805"/>
            </a:xfrm>
            <a:custGeom>
              <a:avLst/>
              <a:gdLst/>
              <a:ahLst/>
              <a:cxnLst/>
              <a:rect l="l" t="t" r="r" b="b"/>
              <a:pathLst>
                <a:path w="3263900" h="1995804">
                  <a:moveTo>
                    <a:pt x="47621" y="1995503"/>
                  </a:moveTo>
                  <a:lnTo>
                    <a:pt x="0" y="1995503"/>
                  </a:lnTo>
                  <a:lnTo>
                    <a:pt x="495" y="1985243"/>
                  </a:lnTo>
                  <a:lnTo>
                    <a:pt x="4459" y="1935260"/>
                  </a:lnTo>
                  <a:lnTo>
                    <a:pt x="9837" y="1886058"/>
                  </a:lnTo>
                  <a:lnTo>
                    <a:pt x="16528" y="1837728"/>
                  </a:lnTo>
                  <a:lnTo>
                    <a:pt x="24431" y="1790356"/>
                  </a:lnTo>
                  <a:lnTo>
                    <a:pt x="33447" y="1744034"/>
                  </a:lnTo>
                  <a:lnTo>
                    <a:pt x="43475" y="1698848"/>
                  </a:lnTo>
                  <a:lnTo>
                    <a:pt x="54414" y="1654889"/>
                  </a:lnTo>
                  <a:lnTo>
                    <a:pt x="66163" y="1612245"/>
                  </a:lnTo>
                  <a:lnTo>
                    <a:pt x="78622" y="1571005"/>
                  </a:lnTo>
                  <a:lnTo>
                    <a:pt x="91691" y="1531258"/>
                  </a:lnTo>
                  <a:lnTo>
                    <a:pt x="105268" y="1493092"/>
                  </a:lnTo>
                  <a:lnTo>
                    <a:pt x="119253" y="1456597"/>
                  </a:lnTo>
                  <a:lnTo>
                    <a:pt x="148047" y="1388975"/>
                  </a:lnTo>
                  <a:lnTo>
                    <a:pt x="177266" y="1329103"/>
                  </a:lnTo>
                  <a:lnTo>
                    <a:pt x="206107" y="1277691"/>
                  </a:lnTo>
                  <a:lnTo>
                    <a:pt x="233765" y="1235452"/>
                  </a:lnTo>
                  <a:lnTo>
                    <a:pt x="330852" y="1111334"/>
                  </a:lnTo>
                  <a:lnTo>
                    <a:pt x="374292" y="1057296"/>
                  </a:lnTo>
                  <a:lnTo>
                    <a:pt x="423221" y="998073"/>
                  </a:lnTo>
                  <a:lnTo>
                    <a:pt x="449715" y="966790"/>
                  </a:lnTo>
                  <a:lnTo>
                    <a:pt x="477544" y="934540"/>
                  </a:lnTo>
                  <a:lnTo>
                    <a:pt x="506697" y="901431"/>
                  </a:lnTo>
                  <a:lnTo>
                    <a:pt x="537162" y="867573"/>
                  </a:lnTo>
                  <a:lnTo>
                    <a:pt x="568928" y="833076"/>
                  </a:lnTo>
                  <a:lnTo>
                    <a:pt x="601981" y="798049"/>
                  </a:lnTo>
                  <a:lnTo>
                    <a:pt x="636310" y="762601"/>
                  </a:lnTo>
                  <a:lnTo>
                    <a:pt x="671903" y="726843"/>
                  </a:lnTo>
                  <a:lnTo>
                    <a:pt x="708748" y="690883"/>
                  </a:lnTo>
                  <a:lnTo>
                    <a:pt x="746833" y="654831"/>
                  </a:lnTo>
                  <a:lnTo>
                    <a:pt x="786145" y="618796"/>
                  </a:lnTo>
                  <a:lnTo>
                    <a:pt x="826673" y="582889"/>
                  </a:lnTo>
                  <a:lnTo>
                    <a:pt x="868404" y="547218"/>
                  </a:lnTo>
                  <a:lnTo>
                    <a:pt x="911327" y="511893"/>
                  </a:lnTo>
                  <a:lnTo>
                    <a:pt x="955429" y="477024"/>
                  </a:lnTo>
                  <a:lnTo>
                    <a:pt x="1000699" y="442719"/>
                  </a:lnTo>
                  <a:lnTo>
                    <a:pt x="1047124" y="409089"/>
                  </a:lnTo>
                  <a:lnTo>
                    <a:pt x="1094693" y="376244"/>
                  </a:lnTo>
                  <a:lnTo>
                    <a:pt x="1143392" y="344291"/>
                  </a:lnTo>
                  <a:lnTo>
                    <a:pt x="1193211" y="313342"/>
                  </a:lnTo>
                  <a:lnTo>
                    <a:pt x="1244137" y="283505"/>
                  </a:lnTo>
                  <a:lnTo>
                    <a:pt x="1296159" y="254890"/>
                  </a:lnTo>
                  <a:lnTo>
                    <a:pt x="1349263" y="227607"/>
                  </a:lnTo>
                  <a:lnTo>
                    <a:pt x="1403438" y="201764"/>
                  </a:lnTo>
                  <a:lnTo>
                    <a:pt x="1458672" y="177472"/>
                  </a:lnTo>
                  <a:lnTo>
                    <a:pt x="1514954" y="154840"/>
                  </a:lnTo>
                  <a:lnTo>
                    <a:pt x="1572270" y="133978"/>
                  </a:lnTo>
                  <a:lnTo>
                    <a:pt x="1630608" y="114994"/>
                  </a:lnTo>
                  <a:lnTo>
                    <a:pt x="1965185" y="34553"/>
                  </a:lnTo>
                  <a:lnTo>
                    <a:pt x="2227079" y="3268"/>
                  </a:lnTo>
                  <a:lnTo>
                    <a:pt x="2397785" y="0"/>
                  </a:lnTo>
                  <a:lnTo>
                    <a:pt x="2458799" y="3608"/>
                  </a:lnTo>
                  <a:lnTo>
                    <a:pt x="2521026" y="10517"/>
                  </a:lnTo>
                  <a:lnTo>
                    <a:pt x="2585309" y="23004"/>
                  </a:lnTo>
                  <a:lnTo>
                    <a:pt x="2650865" y="41265"/>
                  </a:lnTo>
                  <a:lnTo>
                    <a:pt x="2661614" y="44964"/>
                  </a:lnTo>
                  <a:lnTo>
                    <a:pt x="2375179" y="44964"/>
                  </a:lnTo>
                  <a:lnTo>
                    <a:pt x="2209528" y="48179"/>
                  </a:lnTo>
                  <a:lnTo>
                    <a:pt x="1955360" y="78520"/>
                  </a:lnTo>
                  <a:lnTo>
                    <a:pt x="1630608" y="156425"/>
                  </a:lnTo>
                  <a:lnTo>
                    <a:pt x="1572400" y="175479"/>
                  </a:lnTo>
                  <a:lnTo>
                    <a:pt x="1515241" y="196456"/>
                  </a:lnTo>
                  <a:lnTo>
                    <a:pt x="1459144" y="219240"/>
                  </a:lnTo>
                  <a:lnTo>
                    <a:pt x="1404121" y="243716"/>
                  </a:lnTo>
                  <a:lnTo>
                    <a:pt x="1350186" y="269767"/>
                  </a:lnTo>
                  <a:lnTo>
                    <a:pt x="1297352" y="297280"/>
                  </a:lnTo>
                  <a:lnTo>
                    <a:pt x="1245630" y="326139"/>
                  </a:lnTo>
                  <a:lnTo>
                    <a:pt x="1195035" y="356228"/>
                  </a:lnTo>
                  <a:lnTo>
                    <a:pt x="1145579" y="387433"/>
                  </a:lnTo>
                  <a:lnTo>
                    <a:pt x="1097274" y="419637"/>
                  </a:lnTo>
                  <a:lnTo>
                    <a:pt x="1050134" y="452726"/>
                  </a:lnTo>
                  <a:lnTo>
                    <a:pt x="1004171" y="486585"/>
                  </a:lnTo>
                  <a:lnTo>
                    <a:pt x="959398" y="521097"/>
                  </a:lnTo>
                  <a:lnTo>
                    <a:pt x="915828" y="556148"/>
                  </a:lnTo>
                  <a:lnTo>
                    <a:pt x="873474" y="591623"/>
                  </a:lnTo>
                  <a:lnTo>
                    <a:pt x="832349" y="627406"/>
                  </a:lnTo>
                  <a:lnTo>
                    <a:pt x="792465" y="663381"/>
                  </a:lnTo>
                  <a:lnTo>
                    <a:pt x="753835" y="699434"/>
                  </a:lnTo>
                  <a:lnTo>
                    <a:pt x="716472" y="735450"/>
                  </a:lnTo>
                  <a:lnTo>
                    <a:pt x="680390" y="771312"/>
                  </a:lnTo>
                  <a:lnTo>
                    <a:pt x="645600" y="806906"/>
                  </a:lnTo>
                  <a:lnTo>
                    <a:pt x="612115" y="842117"/>
                  </a:lnTo>
                  <a:lnTo>
                    <a:pt x="579949" y="876828"/>
                  </a:lnTo>
                  <a:lnTo>
                    <a:pt x="549114" y="910925"/>
                  </a:lnTo>
                  <a:lnTo>
                    <a:pt x="519623" y="944293"/>
                  </a:lnTo>
                  <a:lnTo>
                    <a:pt x="491489" y="976816"/>
                  </a:lnTo>
                  <a:lnTo>
                    <a:pt x="464725" y="1008379"/>
                  </a:lnTo>
                  <a:lnTo>
                    <a:pt x="439343" y="1038867"/>
                  </a:lnTo>
                  <a:lnTo>
                    <a:pt x="392778" y="1096155"/>
                  </a:lnTo>
                  <a:lnTo>
                    <a:pt x="351897" y="1147757"/>
                  </a:lnTo>
                  <a:lnTo>
                    <a:pt x="287596" y="1230219"/>
                  </a:lnTo>
                  <a:lnTo>
                    <a:pt x="260982" y="1267830"/>
                  </a:lnTo>
                  <a:lnTo>
                    <a:pt x="232744" y="1315183"/>
                  </a:lnTo>
                  <a:lnTo>
                    <a:pt x="203729" y="1371530"/>
                  </a:lnTo>
                  <a:lnTo>
                    <a:pt x="174786" y="1436124"/>
                  </a:lnTo>
                  <a:lnTo>
                    <a:pt x="146763" y="1508216"/>
                  </a:lnTo>
                  <a:lnTo>
                    <a:pt x="133362" y="1546840"/>
                  </a:lnTo>
                  <a:lnTo>
                    <a:pt x="120510" y="1587059"/>
                  </a:lnTo>
                  <a:lnTo>
                    <a:pt x="108311" y="1628778"/>
                  </a:lnTo>
                  <a:lnTo>
                    <a:pt x="96873" y="1671904"/>
                  </a:lnTo>
                  <a:lnTo>
                    <a:pt x="86302" y="1716344"/>
                  </a:lnTo>
                  <a:lnTo>
                    <a:pt x="76703" y="1762004"/>
                  </a:lnTo>
                  <a:lnTo>
                    <a:pt x="68182" y="1808791"/>
                  </a:lnTo>
                  <a:lnTo>
                    <a:pt x="60847" y="1856611"/>
                  </a:lnTo>
                  <a:lnTo>
                    <a:pt x="54801" y="1905371"/>
                  </a:lnTo>
                  <a:lnTo>
                    <a:pt x="50153" y="1954977"/>
                  </a:lnTo>
                  <a:lnTo>
                    <a:pt x="47621" y="1995503"/>
                  </a:lnTo>
                  <a:close/>
                </a:path>
                <a:path w="3263900" h="1995804">
                  <a:moveTo>
                    <a:pt x="3060142" y="1995503"/>
                  </a:moveTo>
                  <a:lnTo>
                    <a:pt x="3015477" y="1995503"/>
                  </a:lnTo>
                  <a:lnTo>
                    <a:pt x="3026055" y="1964487"/>
                  </a:lnTo>
                  <a:lnTo>
                    <a:pt x="3041287" y="1917527"/>
                  </a:lnTo>
                  <a:lnTo>
                    <a:pt x="3055906" y="1870121"/>
                  </a:lnTo>
                  <a:lnTo>
                    <a:pt x="3069927" y="1822289"/>
                  </a:lnTo>
                  <a:lnTo>
                    <a:pt x="3083365" y="1774049"/>
                  </a:lnTo>
                  <a:lnTo>
                    <a:pt x="3096234" y="1725422"/>
                  </a:lnTo>
                  <a:lnTo>
                    <a:pt x="3108549" y="1676426"/>
                  </a:lnTo>
                  <a:lnTo>
                    <a:pt x="3120323" y="1627081"/>
                  </a:lnTo>
                  <a:lnTo>
                    <a:pt x="3131571" y="1577405"/>
                  </a:lnTo>
                  <a:lnTo>
                    <a:pt x="3142307" y="1527420"/>
                  </a:lnTo>
                  <a:lnTo>
                    <a:pt x="3152545" y="1477143"/>
                  </a:lnTo>
                  <a:lnTo>
                    <a:pt x="3162301" y="1426594"/>
                  </a:lnTo>
                  <a:lnTo>
                    <a:pt x="3171588" y="1375793"/>
                  </a:lnTo>
                  <a:lnTo>
                    <a:pt x="3180420" y="1324759"/>
                  </a:lnTo>
                  <a:lnTo>
                    <a:pt x="3188812" y="1273511"/>
                  </a:lnTo>
                  <a:lnTo>
                    <a:pt x="3196778" y="1222068"/>
                  </a:lnTo>
                  <a:lnTo>
                    <a:pt x="3205643" y="1154565"/>
                  </a:lnTo>
                  <a:lnTo>
                    <a:pt x="3211618" y="1089348"/>
                  </a:lnTo>
                  <a:lnTo>
                    <a:pt x="3214808" y="1026390"/>
                  </a:lnTo>
                  <a:lnTo>
                    <a:pt x="3215316" y="965666"/>
                  </a:lnTo>
                  <a:lnTo>
                    <a:pt x="3213245" y="907150"/>
                  </a:lnTo>
                  <a:lnTo>
                    <a:pt x="3208698" y="850818"/>
                  </a:lnTo>
                  <a:lnTo>
                    <a:pt x="3201780" y="796642"/>
                  </a:lnTo>
                  <a:lnTo>
                    <a:pt x="3192593" y="744597"/>
                  </a:lnTo>
                  <a:lnTo>
                    <a:pt x="3181241" y="694659"/>
                  </a:lnTo>
                  <a:lnTo>
                    <a:pt x="3167827" y="646800"/>
                  </a:lnTo>
                  <a:lnTo>
                    <a:pt x="3152456" y="600996"/>
                  </a:lnTo>
                  <a:lnTo>
                    <a:pt x="3135229" y="557220"/>
                  </a:lnTo>
                  <a:lnTo>
                    <a:pt x="3116252" y="515448"/>
                  </a:lnTo>
                  <a:lnTo>
                    <a:pt x="3095627" y="475652"/>
                  </a:lnTo>
                  <a:lnTo>
                    <a:pt x="3073457" y="437808"/>
                  </a:lnTo>
                  <a:lnTo>
                    <a:pt x="3049847" y="401891"/>
                  </a:lnTo>
                  <a:lnTo>
                    <a:pt x="3024899" y="367873"/>
                  </a:lnTo>
                  <a:lnTo>
                    <a:pt x="2998717" y="335730"/>
                  </a:lnTo>
                  <a:lnTo>
                    <a:pt x="2971405" y="305436"/>
                  </a:lnTo>
                  <a:lnTo>
                    <a:pt x="2943066" y="276965"/>
                  </a:lnTo>
                  <a:lnTo>
                    <a:pt x="2913803" y="250292"/>
                  </a:lnTo>
                  <a:lnTo>
                    <a:pt x="2883720" y="225390"/>
                  </a:lnTo>
                  <a:lnTo>
                    <a:pt x="2852921" y="202235"/>
                  </a:lnTo>
                  <a:lnTo>
                    <a:pt x="2789586" y="161060"/>
                  </a:lnTo>
                  <a:lnTo>
                    <a:pt x="2724625" y="126562"/>
                  </a:lnTo>
                  <a:lnTo>
                    <a:pt x="2658867" y="98535"/>
                  </a:lnTo>
                  <a:lnTo>
                    <a:pt x="2593139" y="76773"/>
                  </a:lnTo>
                  <a:lnTo>
                    <a:pt x="2528268" y="61072"/>
                  </a:lnTo>
                  <a:lnTo>
                    <a:pt x="2465083" y="51226"/>
                  </a:lnTo>
                  <a:lnTo>
                    <a:pt x="2375179" y="44964"/>
                  </a:lnTo>
                  <a:lnTo>
                    <a:pt x="2661614" y="44964"/>
                  </a:lnTo>
                  <a:lnTo>
                    <a:pt x="2716908" y="65498"/>
                  </a:lnTo>
                  <a:lnTo>
                    <a:pt x="2782654" y="95897"/>
                  </a:lnTo>
                  <a:lnTo>
                    <a:pt x="2847318" y="132660"/>
                  </a:lnTo>
                  <a:lnTo>
                    <a:pt x="2910115" y="175983"/>
                  </a:lnTo>
                  <a:lnTo>
                    <a:pt x="2940568" y="200165"/>
                  </a:lnTo>
                  <a:lnTo>
                    <a:pt x="2970260" y="226062"/>
                  </a:lnTo>
                  <a:lnTo>
                    <a:pt x="2999093" y="253696"/>
                  </a:lnTo>
                  <a:lnTo>
                    <a:pt x="3026969" y="283093"/>
                  </a:lnTo>
                  <a:lnTo>
                    <a:pt x="3053789" y="314276"/>
                  </a:lnTo>
                  <a:lnTo>
                    <a:pt x="3079456" y="347272"/>
                  </a:lnTo>
                  <a:lnTo>
                    <a:pt x="3103872" y="382104"/>
                  </a:lnTo>
                  <a:lnTo>
                    <a:pt x="3126937" y="418797"/>
                  </a:lnTo>
                  <a:lnTo>
                    <a:pt x="3148556" y="457375"/>
                  </a:lnTo>
                  <a:lnTo>
                    <a:pt x="3168628" y="497862"/>
                  </a:lnTo>
                  <a:lnTo>
                    <a:pt x="3187056" y="540285"/>
                  </a:lnTo>
                  <a:lnTo>
                    <a:pt x="3203742" y="584666"/>
                  </a:lnTo>
                  <a:lnTo>
                    <a:pt x="3218588" y="631030"/>
                  </a:lnTo>
                  <a:lnTo>
                    <a:pt x="3231496" y="679403"/>
                  </a:lnTo>
                  <a:lnTo>
                    <a:pt x="3242368" y="729808"/>
                  </a:lnTo>
                  <a:lnTo>
                    <a:pt x="3251105" y="782270"/>
                  </a:lnTo>
                  <a:lnTo>
                    <a:pt x="3257609" y="836814"/>
                  </a:lnTo>
                  <a:lnTo>
                    <a:pt x="3261783" y="893464"/>
                  </a:lnTo>
                  <a:lnTo>
                    <a:pt x="3263528" y="952244"/>
                  </a:lnTo>
                  <a:lnTo>
                    <a:pt x="3262746" y="1013180"/>
                  </a:lnTo>
                  <a:lnTo>
                    <a:pt x="3259339" y="1076295"/>
                  </a:lnTo>
                  <a:lnTo>
                    <a:pt x="3253209" y="1141615"/>
                  </a:lnTo>
                  <a:lnTo>
                    <a:pt x="3244258" y="1209164"/>
                  </a:lnTo>
                  <a:lnTo>
                    <a:pt x="3236204" y="1260928"/>
                  </a:lnTo>
                  <a:lnTo>
                    <a:pt x="3227732" y="1312500"/>
                  </a:lnTo>
                  <a:lnTo>
                    <a:pt x="3218826" y="1363862"/>
                  </a:lnTo>
                  <a:lnTo>
                    <a:pt x="3209473" y="1414995"/>
                  </a:lnTo>
                  <a:lnTo>
                    <a:pt x="3199660" y="1465880"/>
                  </a:lnTo>
                  <a:lnTo>
                    <a:pt x="3189372" y="1516499"/>
                  </a:lnTo>
                  <a:lnTo>
                    <a:pt x="3178595" y="1566832"/>
                  </a:lnTo>
                  <a:lnTo>
                    <a:pt x="3167315" y="1616862"/>
                  </a:lnTo>
                  <a:lnTo>
                    <a:pt x="3155518" y="1666569"/>
                  </a:lnTo>
                  <a:lnTo>
                    <a:pt x="3143084" y="1716344"/>
                  </a:lnTo>
                  <a:lnTo>
                    <a:pt x="3130320" y="1764941"/>
                  </a:lnTo>
                  <a:lnTo>
                    <a:pt x="3116890" y="1813568"/>
                  </a:lnTo>
                  <a:lnTo>
                    <a:pt x="3102888" y="1861799"/>
                  </a:lnTo>
                  <a:lnTo>
                    <a:pt x="3088299" y="1909613"/>
                  </a:lnTo>
                  <a:lnTo>
                    <a:pt x="3073110" y="1956994"/>
                  </a:lnTo>
                  <a:lnTo>
                    <a:pt x="3060142" y="1995503"/>
                  </a:lnTo>
                  <a:close/>
                </a:path>
              </a:pathLst>
            </a:custGeom>
            <a:solidFill>
              <a:srgbClr val="9061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37246" y="2140429"/>
              <a:ext cx="5629275" cy="6010274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016000" y="2691218"/>
            <a:ext cx="8260080" cy="4787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700"/>
              </a:lnSpc>
              <a:spcBef>
                <a:spcPts val="100"/>
              </a:spcBef>
              <a:tabLst>
                <a:tab pos="2698115" algn="l"/>
                <a:tab pos="3166745" algn="l"/>
                <a:tab pos="4962525" algn="l"/>
                <a:tab pos="7853680" algn="l"/>
              </a:tabLst>
            </a:pPr>
            <a:r>
              <a:rPr sz="5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5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5400" spc="-315" dirty="0">
                <a:solidFill>
                  <a:srgbClr val="57452B"/>
                </a:solidFill>
                <a:latin typeface="Lucida Sans Unicode"/>
                <a:cs typeface="Lucida Sans Unicode"/>
              </a:rPr>
              <a:t>ц</a:t>
            </a:r>
            <a:r>
              <a:rPr sz="54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5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й	</a:t>
            </a:r>
            <a:r>
              <a:rPr sz="54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5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5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5400" spc="-75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54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5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5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5400" spc="-220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5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5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54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5400" spc="310" dirty="0">
                <a:solidFill>
                  <a:srgbClr val="57452B"/>
                </a:solidFill>
                <a:latin typeface="Lucida Sans Unicode"/>
                <a:cs typeface="Lucida Sans Unicode"/>
              </a:rPr>
              <a:t>я	</a:t>
            </a:r>
            <a:r>
              <a:rPr sz="5400" spc="150" dirty="0">
                <a:solidFill>
                  <a:srgbClr val="57452B"/>
                </a:solidFill>
                <a:latin typeface="Lucida Sans Unicode"/>
                <a:cs typeface="Lucida Sans Unicode"/>
              </a:rPr>
              <a:t>в  </a:t>
            </a:r>
            <a:r>
              <a:rPr sz="54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5400" spc="-470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54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54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5400" spc="-140" dirty="0">
                <a:solidFill>
                  <a:srgbClr val="57452B"/>
                </a:solidFill>
                <a:latin typeface="Lucida Sans Unicode"/>
                <a:cs typeface="Lucida Sans Unicode"/>
              </a:rPr>
              <a:t>м		</a:t>
            </a:r>
            <a:r>
              <a:rPr sz="5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5400" spc="130" dirty="0">
                <a:solidFill>
                  <a:srgbClr val="57452B"/>
                </a:solidFill>
                <a:latin typeface="Lucida Sans Unicode"/>
                <a:cs typeface="Lucida Sans Unicode"/>
              </a:rPr>
              <a:t>з	</a:t>
            </a:r>
            <a:r>
              <a:rPr sz="54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ф</a:t>
            </a:r>
            <a:r>
              <a:rPr sz="5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5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5400" spc="-220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54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54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54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5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й  </a:t>
            </a:r>
            <a:r>
              <a:rPr sz="54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Екатерининского </a:t>
            </a:r>
            <a:r>
              <a:rPr sz="54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5400" spc="-114" dirty="0">
                <a:solidFill>
                  <a:srgbClr val="57452B"/>
                </a:solidFill>
                <a:latin typeface="Lucida Sans Unicode"/>
                <a:cs typeface="Lucida Sans Unicode"/>
              </a:rPr>
              <a:t>дворца</a:t>
            </a:r>
            <a:r>
              <a:rPr sz="5400" spc="7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5400" spc="204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5400" spc="70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54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Царском</a:t>
            </a:r>
            <a:r>
              <a:rPr sz="5400" spc="7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5400" spc="-105" dirty="0">
                <a:solidFill>
                  <a:srgbClr val="57452B"/>
                </a:solidFill>
                <a:latin typeface="Lucida Sans Unicode"/>
                <a:cs typeface="Lucida Sans Unicode"/>
              </a:rPr>
              <a:t>Селе </a:t>
            </a:r>
            <a:r>
              <a:rPr sz="5400" spc="-169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5400" spc="-75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54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5400" spc="-470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5400" spc="-50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5400" spc="-110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54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5400" spc="6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54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54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54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5400" spc="-7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54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5400" spc="-220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54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5400" spc="-140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5400" spc="-254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5400" dirty="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28738" y="386087"/>
            <a:ext cx="17158335" cy="8331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300" spc="-235" dirty="0">
                <a:solidFill>
                  <a:srgbClr val="90612E"/>
                </a:solidFill>
                <a:latin typeface="Microsoft Sans Serif"/>
                <a:cs typeface="Microsoft Sans Serif"/>
              </a:rPr>
              <a:t>"...Нам</a:t>
            </a:r>
            <a:r>
              <a:rPr sz="5300" spc="-8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5300" spc="-180" dirty="0">
                <a:solidFill>
                  <a:srgbClr val="90612E"/>
                </a:solidFill>
                <a:latin typeface="Microsoft Sans Serif"/>
                <a:cs typeface="Microsoft Sans Serif"/>
              </a:rPr>
              <a:t>целый</a:t>
            </a:r>
            <a:r>
              <a:rPr sz="5300" spc="-8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5300" spc="-100" dirty="0">
                <a:solidFill>
                  <a:srgbClr val="90612E"/>
                </a:solidFill>
                <a:latin typeface="Microsoft Sans Serif"/>
                <a:cs typeface="Microsoft Sans Serif"/>
              </a:rPr>
              <a:t>мир</a:t>
            </a:r>
            <a:r>
              <a:rPr sz="5300" spc="-8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5300" spc="-175" dirty="0">
                <a:solidFill>
                  <a:srgbClr val="90612E"/>
                </a:solidFill>
                <a:latin typeface="Microsoft Sans Serif"/>
                <a:cs typeface="Microsoft Sans Serif"/>
              </a:rPr>
              <a:t>чужбина;</a:t>
            </a:r>
            <a:r>
              <a:rPr sz="5300" spc="-75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5300" spc="-295" dirty="0">
                <a:solidFill>
                  <a:srgbClr val="90612E"/>
                </a:solidFill>
                <a:latin typeface="Microsoft Sans Serif"/>
                <a:cs typeface="Microsoft Sans Serif"/>
              </a:rPr>
              <a:t>Отечество</a:t>
            </a:r>
            <a:r>
              <a:rPr sz="5300" spc="-8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5300" spc="-200" dirty="0">
                <a:solidFill>
                  <a:srgbClr val="90612E"/>
                </a:solidFill>
                <a:latin typeface="Microsoft Sans Serif"/>
                <a:cs typeface="Microsoft Sans Serif"/>
              </a:rPr>
              <a:t>нам</a:t>
            </a:r>
            <a:r>
              <a:rPr sz="5300" spc="-8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5300" spc="-310" dirty="0">
                <a:solidFill>
                  <a:srgbClr val="90612E"/>
                </a:solidFill>
                <a:latin typeface="Microsoft Sans Serif"/>
                <a:cs typeface="Microsoft Sans Serif"/>
              </a:rPr>
              <a:t>Царское</a:t>
            </a:r>
            <a:r>
              <a:rPr sz="5300" spc="-75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5300" spc="-285" dirty="0">
                <a:solidFill>
                  <a:srgbClr val="90612E"/>
                </a:solidFill>
                <a:latin typeface="Microsoft Sans Serif"/>
                <a:cs typeface="Microsoft Sans Serif"/>
              </a:rPr>
              <a:t>Село"</a:t>
            </a:r>
            <a:endParaRPr sz="53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8093811"/>
            <a:ext cx="3492500" cy="2193290"/>
            <a:chOff x="0" y="8093811"/>
            <a:chExt cx="3492500" cy="2193290"/>
          </a:xfrm>
        </p:grpSpPr>
        <p:sp>
          <p:nvSpPr>
            <p:cNvPr id="3" name="object 3"/>
            <p:cNvSpPr/>
            <p:nvPr/>
          </p:nvSpPr>
          <p:spPr>
            <a:xfrm>
              <a:off x="0" y="8093811"/>
              <a:ext cx="3492500" cy="2193290"/>
            </a:xfrm>
            <a:custGeom>
              <a:avLst/>
              <a:gdLst/>
              <a:ahLst/>
              <a:cxnLst/>
              <a:rect l="l" t="t" r="r" b="b"/>
              <a:pathLst>
                <a:path w="3492500" h="2193290">
                  <a:moveTo>
                    <a:pt x="3451121" y="2193187"/>
                  </a:moveTo>
                  <a:lnTo>
                    <a:pt x="0" y="2193187"/>
                  </a:lnTo>
                  <a:lnTo>
                    <a:pt x="0" y="446426"/>
                  </a:lnTo>
                  <a:lnTo>
                    <a:pt x="31692" y="410137"/>
                  </a:lnTo>
                  <a:lnTo>
                    <a:pt x="60575" y="379575"/>
                  </a:lnTo>
                  <a:lnTo>
                    <a:pt x="89531" y="351317"/>
                  </a:lnTo>
                  <a:lnTo>
                    <a:pt x="118878" y="325058"/>
                  </a:lnTo>
                  <a:lnTo>
                    <a:pt x="148932" y="300490"/>
                  </a:lnTo>
                  <a:lnTo>
                    <a:pt x="180012" y="277310"/>
                  </a:lnTo>
                  <a:lnTo>
                    <a:pt x="212436" y="255210"/>
                  </a:lnTo>
                  <a:lnTo>
                    <a:pt x="246520" y="233884"/>
                  </a:lnTo>
                  <a:lnTo>
                    <a:pt x="282584" y="213028"/>
                  </a:lnTo>
                  <a:lnTo>
                    <a:pt x="320943" y="192334"/>
                  </a:lnTo>
                  <a:lnTo>
                    <a:pt x="361916" y="171498"/>
                  </a:lnTo>
                  <a:lnTo>
                    <a:pt x="405820" y="150212"/>
                  </a:lnTo>
                  <a:lnTo>
                    <a:pt x="452974" y="128172"/>
                  </a:lnTo>
                  <a:lnTo>
                    <a:pt x="617105" y="54464"/>
                  </a:lnTo>
                  <a:lnTo>
                    <a:pt x="671221" y="34572"/>
                  </a:lnTo>
                  <a:lnTo>
                    <a:pt x="732889" y="19316"/>
                  </a:lnTo>
                  <a:lnTo>
                    <a:pt x="801535" y="8560"/>
                  </a:lnTo>
                  <a:lnTo>
                    <a:pt x="876583" y="2166"/>
                  </a:lnTo>
                  <a:lnTo>
                    <a:pt x="916329" y="563"/>
                  </a:lnTo>
                  <a:lnTo>
                    <a:pt x="957459" y="0"/>
                  </a:lnTo>
                  <a:lnTo>
                    <a:pt x="999903" y="458"/>
                  </a:lnTo>
                  <a:lnTo>
                    <a:pt x="1043588" y="1923"/>
                  </a:lnTo>
                  <a:lnTo>
                    <a:pt x="1088442" y="4376"/>
                  </a:lnTo>
                  <a:lnTo>
                    <a:pt x="1134394" y="7800"/>
                  </a:lnTo>
                  <a:lnTo>
                    <a:pt x="1181372" y="12178"/>
                  </a:lnTo>
                  <a:lnTo>
                    <a:pt x="1229303" y="17494"/>
                  </a:lnTo>
                  <a:lnTo>
                    <a:pt x="1278116" y="23730"/>
                  </a:lnTo>
                  <a:lnTo>
                    <a:pt x="1327739" y="30869"/>
                  </a:lnTo>
                  <a:lnTo>
                    <a:pt x="1378100" y="38894"/>
                  </a:lnTo>
                  <a:lnTo>
                    <a:pt x="1429127" y="47788"/>
                  </a:lnTo>
                  <a:lnTo>
                    <a:pt x="1480749" y="57533"/>
                  </a:lnTo>
                  <a:lnTo>
                    <a:pt x="1532893" y="68114"/>
                  </a:lnTo>
                  <a:lnTo>
                    <a:pt x="1585487" y="79512"/>
                  </a:lnTo>
                  <a:lnTo>
                    <a:pt x="1638461" y="91712"/>
                  </a:lnTo>
                  <a:lnTo>
                    <a:pt x="1691741" y="104694"/>
                  </a:lnTo>
                  <a:lnTo>
                    <a:pt x="1745256" y="118444"/>
                  </a:lnTo>
                  <a:lnTo>
                    <a:pt x="1798935" y="132943"/>
                  </a:lnTo>
                  <a:lnTo>
                    <a:pt x="1852704" y="148174"/>
                  </a:lnTo>
                  <a:lnTo>
                    <a:pt x="1906493" y="164121"/>
                  </a:lnTo>
                  <a:lnTo>
                    <a:pt x="1960229" y="180766"/>
                  </a:lnTo>
                  <a:lnTo>
                    <a:pt x="2013841" y="198092"/>
                  </a:lnTo>
                  <a:lnTo>
                    <a:pt x="2067256" y="216083"/>
                  </a:lnTo>
                  <a:lnTo>
                    <a:pt x="2120403" y="234721"/>
                  </a:lnTo>
                  <a:lnTo>
                    <a:pt x="2173211" y="253988"/>
                  </a:lnTo>
                  <a:lnTo>
                    <a:pt x="2225606" y="273869"/>
                  </a:lnTo>
                  <a:lnTo>
                    <a:pt x="2277517" y="294346"/>
                  </a:lnTo>
                  <a:lnTo>
                    <a:pt x="2328873" y="315402"/>
                  </a:lnTo>
                  <a:lnTo>
                    <a:pt x="2379601" y="337019"/>
                  </a:lnTo>
                  <a:lnTo>
                    <a:pt x="2429629" y="359182"/>
                  </a:lnTo>
                  <a:lnTo>
                    <a:pt x="2478887" y="381872"/>
                  </a:lnTo>
                  <a:lnTo>
                    <a:pt x="2527301" y="405072"/>
                  </a:lnTo>
                  <a:lnTo>
                    <a:pt x="2574800" y="428767"/>
                  </a:lnTo>
                  <a:lnTo>
                    <a:pt x="2621312" y="452937"/>
                  </a:lnTo>
                  <a:lnTo>
                    <a:pt x="2666765" y="477568"/>
                  </a:lnTo>
                  <a:lnTo>
                    <a:pt x="2711087" y="502640"/>
                  </a:lnTo>
                  <a:lnTo>
                    <a:pt x="2754207" y="528138"/>
                  </a:lnTo>
                  <a:lnTo>
                    <a:pt x="2796052" y="554044"/>
                  </a:lnTo>
                  <a:lnTo>
                    <a:pt x="2836551" y="580342"/>
                  </a:lnTo>
                  <a:lnTo>
                    <a:pt x="2875632" y="607013"/>
                  </a:lnTo>
                  <a:lnTo>
                    <a:pt x="2913222" y="634042"/>
                  </a:lnTo>
                  <a:lnTo>
                    <a:pt x="2949250" y="661411"/>
                  </a:lnTo>
                  <a:lnTo>
                    <a:pt x="2983645" y="689102"/>
                  </a:lnTo>
                  <a:lnTo>
                    <a:pt x="3016334" y="717100"/>
                  </a:lnTo>
                  <a:lnTo>
                    <a:pt x="3047245" y="745386"/>
                  </a:lnTo>
                  <a:lnTo>
                    <a:pt x="3076307" y="773944"/>
                  </a:lnTo>
                  <a:lnTo>
                    <a:pt x="3103447" y="802757"/>
                  </a:lnTo>
                  <a:lnTo>
                    <a:pt x="3128594" y="831808"/>
                  </a:lnTo>
                  <a:lnTo>
                    <a:pt x="3172620" y="890553"/>
                  </a:lnTo>
                  <a:lnTo>
                    <a:pt x="3221588" y="972232"/>
                  </a:lnTo>
                  <a:lnTo>
                    <a:pt x="3250146" y="1023330"/>
                  </a:lnTo>
                  <a:lnTo>
                    <a:pt x="3277044" y="1073565"/>
                  </a:lnTo>
                  <a:lnTo>
                    <a:pt x="3302294" y="1122995"/>
                  </a:lnTo>
                  <a:lnTo>
                    <a:pt x="3325908" y="1171677"/>
                  </a:lnTo>
                  <a:lnTo>
                    <a:pt x="3347897" y="1219670"/>
                  </a:lnTo>
                  <a:lnTo>
                    <a:pt x="3368275" y="1267030"/>
                  </a:lnTo>
                  <a:lnTo>
                    <a:pt x="3387054" y="1313816"/>
                  </a:lnTo>
                  <a:lnTo>
                    <a:pt x="3404246" y="1360085"/>
                  </a:lnTo>
                  <a:lnTo>
                    <a:pt x="3419863" y="1405895"/>
                  </a:lnTo>
                  <a:lnTo>
                    <a:pt x="3433917" y="1451304"/>
                  </a:lnTo>
                  <a:lnTo>
                    <a:pt x="3446421" y="1496368"/>
                  </a:lnTo>
                  <a:lnTo>
                    <a:pt x="3457387" y="1541146"/>
                  </a:lnTo>
                  <a:lnTo>
                    <a:pt x="3466827" y="1585695"/>
                  </a:lnTo>
                  <a:lnTo>
                    <a:pt x="3474753" y="1630074"/>
                  </a:lnTo>
                  <a:lnTo>
                    <a:pt x="3481178" y="1674339"/>
                  </a:lnTo>
                  <a:lnTo>
                    <a:pt x="3486114" y="1718548"/>
                  </a:lnTo>
                  <a:lnTo>
                    <a:pt x="3489573" y="1762759"/>
                  </a:lnTo>
                  <a:lnTo>
                    <a:pt x="3491567" y="1807030"/>
                  </a:lnTo>
                  <a:lnTo>
                    <a:pt x="3492109" y="1851418"/>
                  </a:lnTo>
                  <a:lnTo>
                    <a:pt x="3491211" y="1895981"/>
                  </a:lnTo>
                  <a:lnTo>
                    <a:pt x="3488885" y="1940776"/>
                  </a:lnTo>
                  <a:lnTo>
                    <a:pt x="3485143" y="1985862"/>
                  </a:lnTo>
                  <a:lnTo>
                    <a:pt x="3479998" y="2031295"/>
                  </a:lnTo>
                  <a:lnTo>
                    <a:pt x="3473462" y="2077134"/>
                  </a:lnTo>
                  <a:lnTo>
                    <a:pt x="3465547" y="2123435"/>
                  </a:lnTo>
                  <a:lnTo>
                    <a:pt x="3456266" y="2170258"/>
                  </a:lnTo>
                  <a:lnTo>
                    <a:pt x="3451121" y="2193187"/>
                  </a:lnTo>
                  <a:close/>
                </a:path>
              </a:pathLst>
            </a:custGeom>
            <a:solidFill>
              <a:srgbClr val="CCA8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052883"/>
              <a:ext cx="2588260" cy="1234440"/>
            </a:xfrm>
            <a:custGeom>
              <a:avLst/>
              <a:gdLst/>
              <a:ahLst/>
              <a:cxnLst/>
              <a:rect l="l" t="t" r="r" b="b"/>
              <a:pathLst>
                <a:path w="2588260" h="1234440">
                  <a:moveTo>
                    <a:pt x="2587939" y="1234115"/>
                  </a:moveTo>
                  <a:lnTo>
                    <a:pt x="0" y="1234115"/>
                  </a:lnTo>
                  <a:lnTo>
                    <a:pt x="0" y="441725"/>
                  </a:lnTo>
                  <a:lnTo>
                    <a:pt x="42986" y="381825"/>
                  </a:lnTo>
                  <a:lnTo>
                    <a:pt x="74033" y="341609"/>
                  </a:lnTo>
                  <a:lnTo>
                    <a:pt x="103835" y="305957"/>
                  </a:lnTo>
                  <a:lnTo>
                    <a:pt x="133033" y="274254"/>
                  </a:lnTo>
                  <a:lnTo>
                    <a:pt x="162271" y="245883"/>
                  </a:lnTo>
                  <a:lnTo>
                    <a:pt x="192189" y="220231"/>
                  </a:lnTo>
                  <a:lnTo>
                    <a:pt x="223432" y="196681"/>
                  </a:lnTo>
                  <a:lnTo>
                    <a:pt x="256746" y="174557"/>
                  </a:lnTo>
                  <a:lnTo>
                    <a:pt x="292458" y="153429"/>
                  </a:lnTo>
                  <a:lnTo>
                    <a:pt x="331526" y="132497"/>
                  </a:lnTo>
                  <a:lnTo>
                    <a:pt x="374487" y="111207"/>
                  </a:lnTo>
                  <a:lnTo>
                    <a:pt x="421984" y="88944"/>
                  </a:lnTo>
                  <a:lnTo>
                    <a:pt x="533154" y="39038"/>
                  </a:lnTo>
                  <a:lnTo>
                    <a:pt x="588703" y="20065"/>
                  </a:lnTo>
                  <a:lnTo>
                    <a:pt x="654465" y="7480"/>
                  </a:lnTo>
                  <a:lnTo>
                    <a:pt x="729321" y="1018"/>
                  </a:lnTo>
                  <a:lnTo>
                    <a:pt x="769810" y="0"/>
                  </a:lnTo>
                  <a:lnTo>
                    <a:pt x="812153" y="413"/>
                  </a:lnTo>
                  <a:lnTo>
                    <a:pt x="856211" y="2223"/>
                  </a:lnTo>
                  <a:lnTo>
                    <a:pt x="901844" y="5399"/>
                  </a:lnTo>
                  <a:lnTo>
                    <a:pt x="948911" y="9906"/>
                  </a:lnTo>
                  <a:lnTo>
                    <a:pt x="997274" y="15711"/>
                  </a:lnTo>
                  <a:lnTo>
                    <a:pt x="1046792" y="22782"/>
                  </a:lnTo>
                  <a:lnTo>
                    <a:pt x="1097326" y="31084"/>
                  </a:lnTo>
                  <a:lnTo>
                    <a:pt x="1148736" y="40585"/>
                  </a:lnTo>
                  <a:lnTo>
                    <a:pt x="1200882" y="51251"/>
                  </a:lnTo>
                  <a:lnTo>
                    <a:pt x="1253625" y="63050"/>
                  </a:lnTo>
                  <a:lnTo>
                    <a:pt x="1306824" y="75948"/>
                  </a:lnTo>
                  <a:lnTo>
                    <a:pt x="1360339" y="89912"/>
                  </a:lnTo>
                  <a:lnTo>
                    <a:pt x="1414032" y="104908"/>
                  </a:lnTo>
                  <a:lnTo>
                    <a:pt x="1467762" y="120904"/>
                  </a:lnTo>
                  <a:lnTo>
                    <a:pt x="1521390" y="137866"/>
                  </a:lnTo>
                  <a:lnTo>
                    <a:pt x="1574775" y="155761"/>
                  </a:lnTo>
                  <a:lnTo>
                    <a:pt x="1627779" y="174557"/>
                  </a:lnTo>
                  <a:lnTo>
                    <a:pt x="1680260" y="194218"/>
                  </a:lnTo>
                  <a:lnTo>
                    <a:pt x="1732080" y="214714"/>
                  </a:lnTo>
                  <a:lnTo>
                    <a:pt x="1783099" y="236010"/>
                  </a:lnTo>
                  <a:lnTo>
                    <a:pt x="1833177" y="258072"/>
                  </a:lnTo>
                  <a:lnTo>
                    <a:pt x="1882173" y="280869"/>
                  </a:lnTo>
                  <a:lnTo>
                    <a:pt x="1929949" y="304366"/>
                  </a:lnTo>
                  <a:lnTo>
                    <a:pt x="1976365" y="328531"/>
                  </a:lnTo>
                  <a:lnTo>
                    <a:pt x="2021280" y="353330"/>
                  </a:lnTo>
                  <a:lnTo>
                    <a:pt x="2064556" y="378731"/>
                  </a:lnTo>
                  <a:lnTo>
                    <a:pt x="2106051" y="404699"/>
                  </a:lnTo>
                  <a:lnTo>
                    <a:pt x="2145628" y="431202"/>
                  </a:lnTo>
                  <a:lnTo>
                    <a:pt x="2183145" y="458206"/>
                  </a:lnTo>
                  <a:lnTo>
                    <a:pt x="2218462" y="485679"/>
                  </a:lnTo>
                  <a:lnTo>
                    <a:pt x="2251442" y="513587"/>
                  </a:lnTo>
                  <a:lnTo>
                    <a:pt x="2281942" y="541896"/>
                  </a:lnTo>
                  <a:lnTo>
                    <a:pt x="2309824" y="570575"/>
                  </a:lnTo>
                  <a:lnTo>
                    <a:pt x="2334948" y="599589"/>
                  </a:lnTo>
                  <a:lnTo>
                    <a:pt x="2376363" y="658490"/>
                  </a:lnTo>
                  <a:lnTo>
                    <a:pt x="2406726" y="711035"/>
                  </a:lnTo>
                  <a:lnTo>
                    <a:pt x="2434686" y="762291"/>
                  </a:lnTo>
                  <a:lnTo>
                    <a:pt x="2460266" y="812376"/>
                  </a:lnTo>
                  <a:lnTo>
                    <a:pt x="2483492" y="861406"/>
                  </a:lnTo>
                  <a:lnTo>
                    <a:pt x="2504391" y="909500"/>
                  </a:lnTo>
                  <a:lnTo>
                    <a:pt x="2522987" y="956776"/>
                  </a:lnTo>
                  <a:lnTo>
                    <a:pt x="2539305" y="1003350"/>
                  </a:lnTo>
                  <a:lnTo>
                    <a:pt x="2553372" y="1049340"/>
                  </a:lnTo>
                  <a:lnTo>
                    <a:pt x="2565213" y="1094865"/>
                  </a:lnTo>
                  <a:lnTo>
                    <a:pt x="2574853" y="1140040"/>
                  </a:lnTo>
                  <a:lnTo>
                    <a:pt x="2582318" y="1184984"/>
                  </a:lnTo>
                  <a:lnTo>
                    <a:pt x="2587633" y="1229815"/>
                  </a:lnTo>
                  <a:lnTo>
                    <a:pt x="2587939" y="1234115"/>
                  </a:lnTo>
                  <a:close/>
                </a:path>
              </a:pathLst>
            </a:custGeom>
            <a:solidFill>
              <a:srgbClr val="D0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16000" y="3429063"/>
            <a:ext cx="7193915" cy="3263900"/>
          </a:xfrm>
          <a:prstGeom prst="rect">
            <a:avLst/>
          </a:prstGeom>
        </p:spPr>
        <p:txBody>
          <a:bodyPr vert="horz" wrap="square" lIns="0" tIns="220980" rIns="0" bIns="0" rtlCol="0">
            <a:spAutoFit/>
          </a:bodyPr>
          <a:lstStyle/>
          <a:p>
            <a:pPr marL="12700" marR="5080" algn="just">
              <a:lnSpc>
                <a:spcPts val="7950"/>
              </a:lnSpc>
              <a:spcBef>
                <a:spcPts val="1740"/>
              </a:spcBef>
            </a:pPr>
            <a:r>
              <a:rPr sz="8000" spc="-240" dirty="0">
                <a:solidFill>
                  <a:srgbClr val="90612E"/>
                </a:solidFill>
                <a:latin typeface="Microsoft Sans Serif"/>
                <a:cs typeface="Microsoft Sans Serif"/>
              </a:rPr>
              <a:t>Императорский </a:t>
            </a:r>
            <a:r>
              <a:rPr sz="8000" spc="-2115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8000" spc="-375" dirty="0">
                <a:solidFill>
                  <a:srgbClr val="90612E"/>
                </a:solidFill>
                <a:latin typeface="Microsoft Sans Serif"/>
                <a:cs typeface="Microsoft Sans Serif"/>
              </a:rPr>
              <a:t>Ц</a:t>
            </a:r>
            <a:r>
              <a:rPr sz="8000" spc="-610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8000" spc="-275" dirty="0">
                <a:solidFill>
                  <a:srgbClr val="90612E"/>
                </a:solidFill>
                <a:latin typeface="Microsoft Sans Serif"/>
                <a:cs typeface="Microsoft Sans Serif"/>
              </a:rPr>
              <a:t>р</a:t>
            </a:r>
            <a:r>
              <a:rPr sz="8000" spc="-575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80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8000" spc="-455" dirty="0">
                <a:solidFill>
                  <a:srgbClr val="90612E"/>
                </a:solidFill>
                <a:latin typeface="Microsoft Sans Serif"/>
                <a:cs typeface="Microsoft Sans Serif"/>
              </a:rPr>
              <a:t>о</a:t>
            </a:r>
            <a:r>
              <a:rPr sz="8000" spc="-575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8000" spc="-835" dirty="0">
                <a:solidFill>
                  <a:srgbClr val="90612E"/>
                </a:solidFill>
                <a:latin typeface="Microsoft Sans Serif"/>
                <a:cs typeface="Microsoft Sans Serif"/>
              </a:rPr>
              <a:t>е</a:t>
            </a:r>
            <a:r>
              <a:rPr sz="8000" spc="-325" dirty="0">
                <a:solidFill>
                  <a:srgbClr val="90612E"/>
                </a:solidFill>
                <a:latin typeface="Microsoft Sans Serif"/>
                <a:cs typeface="Microsoft Sans Serif"/>
              </a:rPr>
              <a:t>л</a:t>
            </a:r>
            <a:r>
              <a:rPr sz="8000" spc="-565" dirty="0">
                <a:solidFill>
                  <a:srgbClr val="90612E"/>
                </a:solidFill>
                <a:latin typeface="Microsoft Sans Serif"/>
                <a:cs typeface="Microsoft Sans Serif"/>
              </a:rPr>
              <a:t>ь</a:t>
            </a:r>
            <a:r>
              <a:rPr sz="8000" spc="-575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80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8000" spc="135" dirty="0">
                <a:solidFill>
                  <a:srgbClr val="90612E"/>
                </a:solidFill>
                <a:latin typeface="Microsoft Sans Serif"/>
                <a:cs typeface="Microsoft Sans Serif"/>
              </a:rPr>
              <a:t>и</a:t>
            </a:r>
            <a:r>
              <a:rPr sz="8000" spc="90" dirty="0">
                <a:solidFill>
                  <a:srgbClr val="90612E"/>
                </a:solidFill>
                <a:latin typeface="Microsoft Sans Serif"/>
                <a:cs typeface="Microsoft Sans Serif"/>
              </a:rPr>
              <a:t>й  </a:t>
            </a:r>
            <a:r>
              <a:rPr sz="8000" spc="-185" dirty="0">
                <a:solidFill>
                  <a:srgbClr val="90612E"/>
                </a:solidFill>
                <a:latin typeface="Microsoft Sans Serif"/>
                <a:cs typeface="Microsoft Sans Serif"/>
              </a:rPr>
              <a:t>лицей</a:t>
            </a:r>
            <a:endParaRPr sz="8000" dirty="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517363" y="1753450"/>
            <a:ext cx="1240790" cy="447675"/>
          </a:xfrm>
          <a:custGeom>
            <a:avLst/>
            <a:gdLst/>
            <a:ahLst/>
            <a:cxnLst/>
            <a:rect l="l" t="t" r="r" b="b"/>
            <a:pathLst>
              <a:path w="1240790" h="447675">
                <a:moveTo>
                  <a:pt x="0" y="387099"/>
                </a:moveTo>
                <a:lnTo>
                  <a:pt x="441" y="398791"/>
                </a:lnTo>
                <a:lnTo>
                  <a:pt x="73833" y="403653"/>
                </a:lnTo>
                <a:lnTo>
                  <a:pt x="243378" y="413689"/>
                </a:lnTo>
                <a:lnTo>
                  <a:pt x="433124" y="422076"/>
                </a:lnTo>
                <a:lnTo>
                  <a:pt x="694369" y="421909"/>
                </a:lnTo>
                <a:lnTo>
                  <a:pt x="869267" y="430296"/>
                </a:lnTo>
                <a:lnTo>
                  <a:pt x="1023964" y="440332"/>
                </a:lnTo>
                <a:lnTo>
                  <a:pt x="1090608" y="445194"/>
                </a:lnTo>
                <a:lnTo>
                  <a:pt x="1110437" y="445949"/>
                </a:lnTo>
                <a:lnTo>
                  <a:pt x="1155000" y="447208"/>
                </a:lnTo>
                <a:lnTo>
                  <a:pt x="1201911" y="447460"/>
                </a:lnTo>
                <a:lnTo>
                  <a:pt x="1228780" y="445194"/>
                </a:lnTo>
                <a:lnTo>
                  <a:pt x="1237175" y="431422"/>
                </a:lnTo>
                <a:lnTo>
                  <a:pt x="1240530" y="396746"/>
                </a:lnTo>
                <a:lnTo>
                  <a:pt x="1234268" y="339037"/>
                </a:lnTo>
                <a:lnTo>
                  <a:pt x="1213810" y="256165"/>
                </a:lnTo>
                <a:lnTo>
                  <a:pt x="1186476" y="199303"/>
                </a:lnTo>
                <a:lnTo>
                  <a:pt x="1147546" y="155799"/>
                </a:lnTo>
                <a:lnTo>
                  <a:pt x="1103462" y="123949"/>
                </a:lnTo>
                <a:lnTo>
                  <a:pt x="1060666" y="102052"/>
                </a:lnTo>
                <a:lnTo>
                  <a:pt x="1004710" y="81302"/>
                </a:lnTo>
                <a:lnTo>
                  <a:pt x="943749" y="67233"/>
                </a:lnTo>
                <a:lnTo>
                  <a:pt x="888855" y="56381"/>
                </a:lnTo>
                <a:lnTo>
                  <a:pt x="824968" y="44577"/>
                </a:lnTo>
                <a:lnTo>
                  <a:pt x="757549" y="33013"/>
                </a:lnTo>
                <a:lnTo>
                  <a:pt x="692060" y="22883"/>
                </a:lnTo>
                <a:lnTo>
                  <a:pt x="633963" y="15381"/>
                </a:lnTo>
                <a:lnTo>
                  <a:pt x="588718" y="11699"/>
                </a:lnTo>
                <a:lnTo>
                  <a:pt x="502383" y="8510"/>
                </a:lnTo>
                <a:lnTo>
                  <a:pt x="443911" y="6476"/>
                </a:lnTo>
                <a:lnTo>
                  <a:pt x="379728" y="4419"/>
                </a:lnTo>
                <a:lnTo>
                  <a:pt x="313201" y="2540"/>
                </a:lnTo>
                <a:lnTo>
                  <a:pt x="247697" y="1043"/>
                </a:lnTo>
                <a:lnTo>
                  <a:pt x="186584" y="128"/>
                </a:lnTo>
                <a:lnTo>
                  <a:pt x="133230" y="0"/>
                </a:lnTo>
                <a:lnTo>
                  <a:pt x="91002" y="858"/>
                </a:lnTo>
                <a:lnTo>
                  <a:pt x="49678" y="45768"/>
                </a:lnTo>
                <a:lnTo>
                  <a:pt x="35417" y="105320"/>
                </a:lnTo>
                <a:lnTo>
                  <a:pt x="18602" y="195598"/>
                </a:lnTo>
                <a:lnTo>
                  <a:pt x="5928" y="287517"/>
                </a:lnTo>
                <a:lnTo>
                  <a:pt x="778" y="350679"/>
                </a:lnTo>
                <a:lnTo>
                  <a:pt x="0" y="387099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9724768" y="1228034"/>
            <a:ext cx="527685" cy="1320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0" spc="-775" dirty="0">
                <a:solidFill>
                  <a:srgbClr val="90612E"/>
                </a:solidFill>
                <a:latin typeface="Microsoft Sans Serif"/>
                <a:cs typeface="Microsoft Sans Serif"/>
              </a:rPr>
              <a:t>1</a:t>
            </a:r>
            <a:endParaRPr sz="85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517363" y="4099964"/>
            <a:ext cx="1240790" cy="447675"/>
          </a:xfrm>
          <a:custGeom>
            <a:avLst/>
            <a:gdLst/>
            <a:ahLst/>
            <a:cxnLst/>
            <a:rect l="l" t="t" r="r" b="b"/>
            <a:pathLst>
              <a:path w="1240790" h="447675">
                <a:moveTo>
                  <a:pt x="0" y="387099"/>
                </a:moveTo>
                <a:lnTo>
                  <a:pt x="441" y="398791"/>
                </a:lnTo>
                <a:lnTo>
                  <a:pt x="73833" y="403653"/>
                </a:lnTo>
                <a:lnTo>
                  <a:pt x="243378" y="413689"/>
                </a:lnTo>
                <a:lnTo>
                  <a:pt x="433124" y="422076"/>
                </a:lnTo>
                <a:lnTo>
                  <a:pt x="694369" y="421909"/>
                </a:lnTo>
                <a:lnTo>
                  <a:pt x="869267" y="430296"/>
                </a:lnTo>
                <a:lnTo>
                  <a:pt x="1023964" y="440332"/>
                </a:lnTo>
                <a:lnTo>
                  <a:pt x="1090608" y="445194"/>
                </a:lnTo>
                <a:lnTo>
                  <a:pt x="1110437" y="445949"/>
                </a:lnTo>
                <a:lnTo>
                  <a:pt x="1155000" y="447208"/>
                </a:lnTo>
                <a:lnTo>
                  <a:pt x="1201911" y="447460"/>
                </a:lnTo>
                <a:lnTo>
                  <a:pt x="1228780" y="445194"/>
                </a:lnTo>
                <a:lnTo>
                  <a:pt x="1237175" y="431422"/>
                </a:lnTo>
                <a:lnTo>
                  <a:pt x="1240530" y="396746"/>
                </a:lnTo>
                <a:lnTo>
                  <a:pt x="1234268" y="339037"/>
                </a:lnTo>
                <a:lnTo>
                  <a:pt x="1213810" y="256165"/>
                </a:lnTo>
                <a:lnTo>
                  <a:pt x="1186476" y="199303"/>
                </a:lnTo>
                <a:lnTo>
                  <a:pt x="1147546" y="155799"/>
                </a:lnTo>
                <a:lnTo>
                  <a:pt x="1103462" y="123949"/>
                </a:lnTo>
                <a:lnTo>
                  <a:pt x="1060666" y="102052"/>
                </a:lnTo>
                <a:lnTo>
                  <a:pt x="1004710" y="81302"/>
                </a:lnTo>
                <a:lnTo>
                  <a:pt x="943749" y="67233"/>
                </a:lnTo>
                <a:lnTo>
                  <a:pt x="888855" y="56381"/>
                </a:lnTo>
                <a:lnTo>
                  <a:pt x="824968" y="44577"/>
                </a:lnTo>
                <a:lnTo>
                  <a:pt x="757549" y="33013"/>
                </a:lnTo>
                <a:lnTo>
                  <a:pt x="692060" y="22883"/>
                </a:lnTo>
                <a:lnTo>
                  <a:pt x="633963" y="15381"/>
                </a:lnTo>
                <a:lnTo>
                  <a:pt x="588718" y="11699"/>
                </a:lnTo>
                <a:lnTo>
                  <a:pt x="502383" y="8510"/>
                </a:lnTo>
                <a:lnTo>
                  <a:pt x="443911" y="6476"/>
                </a:lnTo>
                <a:lnTo>
                  <a:pt x="379728" y="4419"/>
                </a:lnTo>
                <a:lnTo>
                  <a:pt x="313201" y="2540"/>
                </a:lnTo>
                <a:lnTo>
                  <a:pt x="247697" y="1043"/>
                </a:lnTo>
                <a:lnTo>
                  <a:pt x="186584" y="128"/>
                </a:lnTo>
                <a:lnTo>
                  <a:pt x="133230" y="0"/>
                </a:lnTo>
                <a:lnTo>
                  <a:pt x="91002" y="858"/>
                </a:lnTo>
                <a:lnTo>
                  <a:pt x="49678" y="45768"/>
                </a:lnTo>
                <a:lnTo>
                  <a:pt x="35417" y="105320"/>
                </a:lnTo>
                <a:lnTo>
                  <a:pt x="18602" y="195598"/>
                </a:lnTo>
                <a:lnTo>
                  <a:pt x="5928" y="287517"/>
                </a:lnTo>
                <a:lnTo>
                  <a:pt x="778" y="350679"/>
                </a:lnTo>
                <a:lnTo>
                  <a:pt x="0" y="387099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724768" y="3667316"/>
            <a:ext cx="7544434" cy="1625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150"/>
              </a:lnSpc>
              <a:tabLst>
                <a:tab pos="1217295" algn="l"/>
                <a:tab pos="4510405" algn="l"/>
                <a:tab pos="6002655" algn="l"/>
              </a:tabLst>
            </a:pPr>
            <a:r>
              <a:rPr sz="12750" spc="-1162" baseline="-27450" dirty="0">
                <a:solidFill>
                  <a:srgbClr val="90612E"/>
                </a:solidFill>
                <a:latin typeface="Microsoft Sans Serif"/>
                <a:cs typeface="Microsoft Sans Serif"/>
              </a:rPr>
              <a:t>2	</a:t>
            </a:r>
            <a:r>
              <a:rPr sz="3000" spc="70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-26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0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0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000" spc="11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000" spc="170" dirty="0">
                <a:solidFill>
                  <a:srgbClr val="57452B"/>
                </a:solidFill>
                <a:latin typeface="Lucida Sans Unicode"/>
                <a:cs typeface="Lucida Sans Unicode"/>
              </a:rPr>
              <a:t>я	</a:t>
            </a:r>
            <a:r>
              <a:rPr sz="30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	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0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ч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endParaRPr sz="3000">
              <a:latin typeface="Lucida Sans Unicode"/>
              <a:cs typeface="Lucida Sans Unicode"/>
            </a:endParaRPr>
          </a:p>
          <a:p>
            <a:pPr marL="1217295">
              <a:lnSpc>
                <a:spcPts val="3350"/>
              </a:lnSpc>
            </a:pP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заведение</a:t>
            </a:r>
            <a:r>
              <a:rPr sz="3000" spc="459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для</a:t>
            </a:r>
            <a:r>
              <a:rPr sz="3000" spc="4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110" dirty="0">
                <a:solidFill>
                  <a:srgbClr val="57452B"/>
                </a:solidFill>
                <a:latin typeface="Lucida Sans Unicode"/>
                <a:cs typeface="Lucida Sans Unicode"/>
              </a:rPr>
              <a:t>младших</a:t>
            </a:r>
            <a:r>
              <a:rPr sz="3000" spc="459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братьев</a:t>
            </a:r>
            <a:endParaRPr sz="3000">
              <a:latin typeface="Lucida Sans Unicode"/>
              <a:cs typeface="Lucida Sans Unicode"/>
            </a:endParaRPr>
          </a:p>
          <a:p>
            <a:pPr marL="1217295">
              <a:lnSpc>
                <a:spcPct val="100000"/>
              </a:lnSpc>
              <a:spcBef>
                <a:spcPts val="600"/>
              </a:spcBef>
            </a:pP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0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п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7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000" spc="-26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I</a:t>
            </a:r>
            <a:r>
              <a:rPr sz="3000" spc="-14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00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517363" y="6538366"/>
            <a:ext cx="1240790" cy="447675"/>
          </a:xfrm>
          <a:custGeom>
            <a:avLst/>
            <a:gdLst/>
            <a:ahLst/>
            <a:cxnLst/>
            <a:rect l="l" t="t" r="r" b="b"/>
            <a:pathLst>
              <a:path w="1240790" h="447675">
                <a:moveTo>
                  <a:pt x="0" y="387099"/>
                </a:moveTo>
                <a:lnTo>
                  <a:pt x="441" y="398791"/>
                </a:lnTo>
                <a:lnTo>
                  <a:pt x="73833" y="403653"/>
                </a:lnTo>
                <a:lnTo>
                  <a:pt x="243378" y="413689"/>
                </a:lnTo>
                <a:lnTo>
                  <a:pt x="433124" y="422076"/>
                </a:lnTo>
                <a:lnTo>
                  <a:pt x="694369" y="421909"/>
                </a:lnTo>
                <a:lnTo>
                  <a:pt x="869267" y="430296"/>
                </a:lnTo>
                <a:lnTo>
                  <a:pt x="1023964" y="440332"/>
                </a:lnTo>
                <a:lnTo>
                  <a:pt x="1090608" y="445194"/>
                </a:lnTo>
                <a:lnTo>
                  <a:pt x="1110437" y="445949"/>
                </a:lnTo>
                <a:lnTo>
                  <a:pt x="1155000" y="447208"/>
                </a:lnTo>
                <a:lnTo>
                  <a:pt x="1201911" y="447460"/>
                </a:lnTo>
                <a:lnTo>
                  <a:pt x="1228780" y="445194"/>
                </a:lnTo>
                <a:lnTo>
                  <a:pt x="1237175" y="431422"/>
                </a:lnTo>
                <a:lnTo>
                  <a:pt x="1240530" y="396746"/>
                </a:lnTo>
                <a:lnTo>
                  <a:pt x="1234268" y="339037"/>
                </a:lnTo>
                <a:lnTo>
                  <a:pt x="1213810" y="256165"/>
                </a:lnTo>
                <a:lnTo>
                  <a:pt x="1186476" y="199303"/>
                </a:lnTo>
                <a:lnTo>
                  <a:pt x="1147546" y="155799"/>
                </a:lnTo>
                <a:lnTo>
                  <a:pt x="1103462" y="123949"/>
                </a:lnTo>
                <a:lnTo>
                  <a:pt x="1060666" y="102052"/>
                </a:lnTo>
                <a:lnTo>
                  <a:pt x="1004710" y="81302"/>
                </a:lnTo>
                <a:lnTo>
                  <a:pt x="943749" y="67233"/>
                </a:lnTo>
                <a:lnTo>
                  <a:pt x="888855" y="56381"/>
                </a:lnTo>
                <a:lnTo>
                  <a:pt x="824968" y="44577"/>
                </a:lnTo>
                <a:lnTo>
                  <a:pt x="757549" y="33013"/>
                </a:lnTo>
                <a:lnTo>
                  <a:pt x="692060" y="22883"/>
                </a:lnTo>
                <a:lnTo>
                  <a:pt x="633963" y="15381"/>
                </a:lnTo>
                <a:lnTo>
                  <a:pt x="588718" y="11699"/>
                </a:lnTo>
                <a:lnTo>
                  <a:pt x="502383" y="8510"/>
                </a:lnTo>
                <a:lnTo>
                  <a:pt x="443911" y="6476"/>
                </a:lnTo>
                <a:lnTo>
                  <a:pt x="379728" y="4419"/>
                </a:lnTo>
                <a:lnTo>
                  <a:pt x="313201" y="2540"/>
                </a:lnTo>
                <a:lnTo>
                  <a:pt x="247697" y="1043"/>
                </a:lnTo>
                <a:lnTo>
                  <a:pt x="186584" y="128"/>
                </a:lnTo>
                <a:lnTo>
                  <a:pt x="133230" y="0"/>
                </a:lnTo>
                <a:lnTo>
                  <a:pt x="91002" y="858"/>
                </a:lnTo>
                <a:lnTo>
                  <a:pt x="49678" y="45768"/>
                </a:lnTo>
                <a:lnTo>
                  <a:pt x="35417" y="105320"/>
                </a:lnTo>
                <a:lnTo>
                  <a:pt x="18602" y="195598"/>
                </a:lnTo>
                <a:lnTo>
                  <a:pt x="5928" y="287517"/>
                </a:lnTo>
                <a:lnTo>
                  <a:pt x="778" y="350679"/>
                </a:lnTo>
                <a:lnTo>
                  <a:pt x="0" y="387099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0" y="0"/>
            <a:ext cx="4083685" cy="4335145"/>
            <a:chOff x="0" y="0"/>
            <a:chExt cx="4083685" cy="4335145"/>
          </a:xfrm>
        </p:grpSpPr>
        <p:sp>
          <p:nvSpPr>
            <p:cNvPr id="12" name="object 12"/>
            <p:cNvSpPr/>
            <p:nvPr/>
          </p:nvSpPr>
          <p:spPr>
            <a:xfrm>
              <a:off x="0" y="0"/>
              <a:ext cx="1450340" cy="4335145"/>
            </a:xfrm>
            <a:custGeom>
              <a:avLst/>
              <a:gdLst/>
              <a:ahLst/>
              <a:cxnLst/>
              <a:rect l="l" t="t" r="r" b="b"/>
              <a:pathLst>
                <a:path w="1450340" h="4335145">
                  <a:moveTo>
                    <a:pt x="1436873" y="0"/>
                  </a:moveTo>
                  <a:lnTo>
                    <a:pt x="0" y="0"/>
                  </a:lnTo>
                  <a:lnTo>
                    <a:pt x="0" y="4334549"/>
                  </a:lnTo>
                  <a:lnTo>
                    <a:pt x="53325" y="4331152"/>
                  </a:lnTo>
                  <a:lnTo>
                    <a:pt x="111104" y="4324785"/>
                  </a:lnTo>
                  <a:lnTo>
                    <a:pt x="175331" y="4315102"/>
                  </a:lnTo>
                  <a:lnTo>
                    <a:pt x="246156" y="4301781"/>
                  </a:lnTo>
                  <a:lnTo>
                    <a:pt x="323728" y="4284504"/>
                  </a:lnTo>
                  <a:lnTo>
                    <a:pt x="408197" y="4262951"/>
                  </a:lnTo>
                  <a:lnTo>
                    <a:pt x="499714" y="4236801"/>
                  </a:lnTo>
                  <a:lnTo>
                    <a:pt x="559847" y="4215990"/>
                  </a:lnTo>
                  <a:lnTo>
                    <a:pt x="616292" y="4191079"/>
                  </a:lnTo>
                  <a:lnTo>
                    <a:pt x="669161" y="4162491"/>
                  </a:lnTo>
                  <a:lnTo>
                    <a:pt x="718565" y="4130647"/>
                  </a:lnTo>
                  <a:lnTo>
                    <a:pt x="764618" y="4095967"/>
                  </a:lnTo>
                  <a:lnTo>
                    <a:pt x="807430" y="4058873"/>
                  </a:lnTo>
                  <a:lnTo>
                    <a:pt x="847115" y="4019786"/>
                  </a:lnTo>
                  <a:lnTo>
                    <a:pt x="883783" y="3979127"/>
                  </a:lnTo>
                  <a:lnTo>
                    <a:pt x="917548" y="3937317"/>
                  </a:lnTo>
                  <a:lnTo>
                    <a:pt x="948521" y="3894777"/>
                  </a:lnTo>
                  <a:lnTo>
                    <a:pt x="976815" y="3851928"/>
                  </a:lnTo>
                  <a:lnTo>
                    <a:pt x="1002541" y="3809192"/>
                  </a:lnTo>
                  <a:lnTo>
                    <a:pt x="1025812" y="3766988"/>
                  </a:lnTo>
                  <a:lnTo>
                    <a:pt x="1046739" y="3725740"/>
                  </a:lnTo>
                  <a:lnTo>
                    <a:pt x="1065435" y="3685867"/>
                  </a:lnTo>
                  <a:lnTo>
                    <a:pt x="1082013" y="3647790"/>
                  </a:lnTo>
                  <a:lnTo>
                    <a:pt x="1096583" y="3611931"/>
                  </a:lnTo>
                  <a:lnTo>
                    <a:pt x="1120151" y="3548552"/>
                  </a:lnTo>
                  <a:lnTo>
                    <a:pt x="1143253" y="3480642"/>
                  </a:lnTo>
                  <a:lnTo>
                    <a:pt x="1148135" y="3466933"/>
                  </a:lnTo>
                  <a:lnTo>
                    <a:pt x="1162296" y="3415564"/>
                  </a:lnTo>
                  <a:lnTo>
                    <a:pt x="1176320" y="3354812"/>
                  </a:lnTo>
                  <a:lnTo>
                    <a:pt x="1184479" y="3317521"/>
                  </a:lnTo>
                  <a:lnTo>
                    <a:pt x="1193301" y="3276082"/>
                  </a:lnTo>
                  <a:lnTo>
                    <a:pt x="1202710" y="3230838"/>
                  </a:lnTo>
                  <a:lnTo>
                    <a:pt x="1212630" y="3182137"/>
                  </a:lnTo>
                  <a:lnTo>
                    <a:pt x="1222986" y="3130323"/>
                  </a:lnTo>
                  <a:lnTo>
                    <a:pt x="1233700" y="3075743"/>
                  </a:lnTo>
                  <a:lnTo>
                    <a:pt x="1244697" y="3018741"/>
                  </a:lnTo>
                  <a:lnTo>
                    <a:pt x="1255901" y="2959664"/>
                  </a:lnTo>
                  <a:lnTo>
                    <a:pt x="1267236" y="2898856"/>
                  </a:lnTo>
                  <a:lnTo>
                    <a:pt x="1278626" y="2836665"/>
                  </a:lnTo>
                  <a:lnTo>
                    <a:pt x="1289994" y="2773434"/>
                  </a:lnTo>
                  <a:lnTo>
                    <a:pt x="1301264" y="2709511"/>
                  </a:lnTo>
                  <a:lnTo>
                    <a:pt x="1312362" y="2645239"/>
                  </a:lnTo>
                  <a:lnTo>
                    <a:pt x="1323210" y="2580966"/>
                  </a:lnTo>
                  <a:lnTo>
                    <a:pt x="1333732" y="2517037"/>
                  </a:lnTo>
                  <a:lnTo>
                    <a:pt x="1343852" y="2453796"/>
                  </a:lnTo>
                  <a:lnTo>
                    <a:pt x="1353495" y="2391591"/>
                  </a:lnTo>
                  <a:lnTo>
                    <a:pt x="1362584" y="2330765"/>
                  </a:lnTo>
                  <a:lnTo>
                    <a:pt x="1371044" y="2271666"/>
                  </a:lnTo>
                  <a:lnTo>
                    <a:pt x="1378797" y="2214638"/>
                  </a:lnTo>
                  <a:lnTo>
                    <a:pt x="1385769" y="2160028"/>
                  </a:lnTo>
                  <a:lnTo>
                    <a:pt x="1391882" y="2108180"/>
                  </a:lnTo>
                  <a:lnTo>
                    <a:pt x="1397062" y="2059441"/>
                  </a:lnTo>
                  <a:lnTo>
                    <a:pt x="1401231" y="2014155"/>
                  </a:lnTo>
                  <a:lnTo>
                    <a:pt x="1404315" y="1972669"/>
                  </a:lnTo>
                  <a:lnTo>
                    <a:pt x="1413336" y="1746243"/>
                  </a:lnTo>
                  <a:lnTo>
                    <a:pt x="1416926" y="1648710"/>
                  </a:lnTo>
                  <a:lnTo>
                    <a:pt x="1418827" y="1596154"/>
                  </a:lnTo>
                  <a:lnTo>
                    <a:pt x="1420780" y="1541373"/>
                  </a:lnTo>
                  <a:lnTo>
                    <a:pt x="1422773" y="1484594"/>
                  </a:lnTo>
                  <a:lnTo>
                    <a:pt x="1424790" y="1426042"/>
                  </a:lnTo>
                  <a:lnTo>
                    <a:pt x="1426819" y="1365943"/>
                  </a:lnTo>
                  <a:lnTo>
                    <a:pt x="1428846" y="1304524"/>
                  </a:lnTo>
                  <a:lnTo>
                    <a:pt x="1430857" y="1242009"/>
                  </a:lnTo>
                  <a:lnTo>
                    <a:pt x="1432839" y="1178626"/>
                  </a:lnTo>
                  <a:lnTo>
                    <a:pt x="1434777" y="1114599"/>
                  </a:lnTo>
                  <a:lnTo>
                    <a:pt x="1436658" y="1050156"/>
                  </a:lnTo>
                  <a:lnTo>
                    <a:pt x="1438469" y="985522"/>
                  </a:lnTo>
                  <a:lnTo>
                    <a:pt x="1440196" y="920923"/>
                  </a:lnTo>
                  <a:lnTo>
                    <a:pt x="1441825" y="856584"/>
                  </a:lnTo>
                  <a:lnTo>
                    <a:pt x="1443343" y="792733"/>
                  </a:lnTo>
                  <a:lnTo>
                    <a:pt x="1444735" y="729594"/>
                  </a:lnTo>
                  <a:lnTo>
                    <a:pt x="1445988" y="667395"/>
                  </a:lnTo>
                  <a:lnTo>
                    <a:pt x="1447089" y="606360"/>
                  </a:lnTo>
                  <a:lnTo>
                    <a:pt x="1448024" y="546716"/>
                  </a:lnTo>
                  <a:lnTo>
                    <a:pt x="1448779" y="488688"/>
                  </a:lnTo>
                  <a:lnTo>
                    <a:pt x="1449341" y="432504"/>
                  </a:lnTo>
                  <a:lnTo>
                    <a:pt x="1449695" y="378388"/>
                  </a:lnTo>
                  <a:lnTo>
                    <a:pt x="1449727" y="277266"/>
                  </a:lnTo>
                  <a:lnTo>
                    <a:pt x="1449378" y="230712"/>
                  </a:lnTo>
                  <a:lnTo>
                    <a:pt x="1448767" y="187130"/>
                  </a:lnTo>
                  <a:lnTo>
                    <a:pt x="1447881" y="146747"/>
                  </a:lnTo>
                  <a:lnTo>
                    <a:pt x="1445227" y="76480"/>
                  </a:lnTo>
                  <a:lnTo>
                    <a:pt x="1441307" y="21719"/>
                  </a:lnTo>
                  <a:lnTo>
                    <a:pt x="1438838" y="718"/>
                  </a:lnTo>
                  <a:lnTo>
                    <a:pt x="1436873" y="0"/>
                  </a:lnTo>
                  <a:close/>
                </a:path>
              </a:pathLst>
            </a:custGeom>
            <a:solidFill>
              <a:srgbClr val="D481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44759" y="0"/>
              <a:ext cx="3239135" cy="2235200"/>
            </a:xfrm>
            <a:custGeom>
              <a:avLst/>
              <a:gdLst/>
              <a:ahLst/>
              <a:cxnLst/>
              <a:rect l="l" t="t" r="r" b="b"/>
              <a:pathLst>
                <a:path w="3239135" h="2235200">
                  <a:moveTo>
                    <a:pt x="1472512" y="2222500"/>
                  </a:moveTo>
                  <a:lnTo>
                    <a:pt x="1031985" y="2222500"/>
                  </a:lnTo>
                  <a:lnTo>
                    <a:pt x="990012" y="2209800"/>
                  </a:lnTo>
                  <a:lnTo>
                    <a:pt x="747130" y="2133600"/>
                  </a:lnTo>
                  <a:lnTo>
                    <a:pt x="708220" y="2108200"/>
                  </a:lnTo>
                  <a:lnTo>
                    <a:pt x="669782" y="2095500"/>
                  </a:lnTo>
                  <a:lnTo>
                    <a:pt x="631823" y="2070100"/>
                  </a:lnTo>
                  <a:lnTo>
                    <a:pt x="557379" y="2019300"/>
                  </a:lnTo>
                  <a:lnTo>
                    <a:pt x="484956" y="1968500"/>
                  </a:lnTo>
                  <a:lnTo>
                    <a:pt x="449523" y="1930400"/>
                  </a:lnTo>
                  <a:lnTo>
                    <a:pt x="414620" y="1905000"/>
                  </a:lnTo>
                  <a:lnTo>
                    <a:pt x="380257" y="1866900"/>
                  </a:lnTo>
                  <a:lnTo>
                    <a:pt x="346441" y="1828800"/>
                  </a:lnTo>
                  <a:lnTo>
                    <a:pt x="313182" y="1790700"/>
                  </a:lnTo>
                  <a:lnTo>
                    <a:pt x="280486" y="1752600"/>
                  </a:lnTo>
                  <a:lnTo>
                    <a:pt x="248364" y="1714500"/>
                  </a:lnTo>
                  <a:lnTo>
                    <a:pt x="213091" y="1663700"/>
                  </a:lnTo>
                  <a:lnTo>
                    <a:pt x="180925" y="1612900"/>
                  </a:lnTo>
                  <a:lnTo>
                    <a:pt x="151766" y="1562100"/>
                  </a:lnTo>
                  <a:lnTo>
                    <a:pt x="125515" y="1511300"/>
                  </a:lnTo>
                  <a:lnTo>
                    <a:pt x="102070" y="1460500"/>
                  </a:lnTo>
                  <a:lnTo>
                    <a:pt x="81332" y="1409700"/>
                  </a:lnTo>
                  <a:lnTo>
                    <a:pt x="63202" y="1358900"/>
                  </a:lnTo>
                  <a:lnTo>
                    <a:pt x="47578" y="1295400"/>
                  </a:lnTo>
                  <a:lnTo>
                    <a:pt x="34361" y="1244600"/>
                  </a:lnTo>
                  <a:lnTo>
                    <a:pt x="23450" y="1193800"/>
                  </a:lnTo>
                  <a:lnTo>
                    <a:pt x="14747" y="1143000"/>
                  </a:lnTo>
                  <a:lnTo>
                    <a:pt x="8150" y="1092200"/>
                  </a:lnTo>
                  <a:lnTo>
                    <a:pt x="3560" y="1041400"/>
                  </a:lnTo>
                  <a:lnTo>
                    <a:pt x="876" y="990600"/>
                  </a:lnTo>
                  <a:lnTo>
                    <a:pt x="0" y="939800"/>
                  </a:lnTo>
                  <a:lnTo>
                    <a:pt x="829" y="889000"/>
                  </a:lnTo>
                  <a:lnTo>
                    <a:pt x="3265" y="838200"/>
                  </a:lnTo>
                  <a:lnTo>
                    <a:pt x="7208" y="787400"/>
                  </a:lnTo>
                  <a:lnTo>
                    <a:pt x="12557" y="736600"/>
                  </a:lnTo>
                  <a:lnTo>
                    <a:pt x="19213" y="685800"/>
                  </a:lnTo>
                  <a:lnTo>
                    <a:pt x="27075" y="635000"/>
                  </a:lnTo>
                  <a:lnTo>
                    <a:pt x="36043" y="596900"/>
                  </a:lnTo>
                  <a:lnTo>
                    <a:pt x="46017" y="546100"/>
                  </a:lnTo>
                  <a:lnTo>
                    <a:pt x="56898" y="508000"/>
                  </a:lnTo>
                  <a:lnTo>
                    <a:pt x="68585" y="457200"/>
                  </a:lnTo>
                  <a:lnTo>
                    <a:pt x="80978" y="419100"/>
                  </a:lnTo>
                  <a:lnTo>
                    <a:pt x="93978" y="381000"/>
                  </a:lnTo>
                  <a:lnTo>
                    <a:pt x="107483" y="342900"/>
                  </a:lnTo>
                  <a:lnTo>
                    <a:pt x="121394" y="304800"/>
                  </a:lnTo>
                  <a:lnTo>
                    <a:pt x="135612" y="266700"/>
                  </a:lnTo>
                  <a:lnTo>
                    <a:pt x="150035" y="241300"/>
                  </a:lnTo>
                  <a:lnTo>
                    <a:pt x="164565" y="203200"/>
                  </a:lnTo>
                  <a:lnTo>
                    <a:pt x="179100" y="177800"/>
                  </a:lnTo>
                  <a:lnTo>
                    <a:pt x="193541" y="152400"/>
                  </a:lnTo>
                  <a:lnTo>
                    <a:pt x="207788" y="127000"/>
                  </a:lnTo>
                  <a:lnTo>
                    <a:pt x="221741" y="101600"/>
                  </a:lnTo>
                  <a:lnTo>
                    <a:pt x="235299" y="88900"/>
                  </a:lnTo>
                  <a:lnTo>
                    <a:pt x="248364" y="63500"/>
                  </a:lnTo>
                  <a:lnTo>
                    <a:pt x="262621" y="50800"/>
                  </a:lnTo>
                  <a:lnTo>
                    <a:pt x="295674" y="12700"/>
                  </a:lnTo>
                  <a:lnTo>
                    <a:pt x="308209" y="0"/>
                  </a:lnTo>
                  <a:lnTo>
                    <a:pt x="354975" y="0"/>
                  </a:lnTo>
                  <a:lnTo>
                    <a:pt x="336127" y="25400"/>
                  </a:lnTo>
                  <a:lnTo>
                    <a:pt x="303048" y="63500"/>
                  </a:lnTo>
                  <a:lnTo>
                    <a:pt x="288845" y="76200"/>
                  </a:lnTo>
                  <a:lnTo>
                    <a:pt x="275864" y="101600"/>
                  </a:lnTo>
                  <a:lnTo>
                    <a:pt x="262373" y="114300"/>
                  </a:lnTo>
                  <a:lnTo>
                    <a:pt x="248477" y="139700"/>
                  </a:lnTo>
                  <a:lnTo>
                    <a:pt x="234284" y="165100"/>
                  </a:lnTo>
                  <a:lnTo>
                    <a:pt x="219897" y="190500"/>
                  </a:lnTo>
                  <a:lnTo>
                    <a:pt x="205422" y="228600"/>
                  </a:lnTo>
                  <a:lnTo>
                    <a:pt x="190966" y="254000"/>
                  </a:lnTo>
                  <a:lnTo>
                    <a:pt x="176633" y="292100"/>
                  </a:lnTo>
                  <a:lnTo>
                    <a:pt x="162529" y="317500"/>
                  </a:lnTo>
                  <a:lnTo>
                    <a:pt x="148759" y="355600"/>
                  </a:lnTo>
                  <a:lnTo>
                    <a:pt x="135429" y="393700"/>
                  </a:lnTo>
                  <a:lnTo>
                    <a:pt x="122644" y="431800"/>
                  </a:lnTo>
                  <a:lnTo>
                    <a:pt x="110510" y="482600"/>
                  </a:lnTo>
                  <a:lnTo>
                    <a:pt x="99133" y="520700"/>
                  </a:lnTo>
                  <a:lnTo>
                    <a:pt x="88617" y="571500"/>
                  </a:lnTo>
                  <a:lnTo>
                    <a:pt x="79069" y="609600"/>
                  </a:lnTo>
                  <a:lnTo>
                    <a:pt x="70594" y="660400"/>
                  </a:lnTo>
                  <a:lnTo>
                    <a:pt x="63297" y="711200"/>
                  </a:lnTo>
                  <a:lnTo>
                    <a:pt x="57284" y="749300"/>
                  </a:lnTo>
                  <a:lnTo>
                    <a:pt x="52660" y="800100"/>
                  </a:lnTo>
                  <a:lnTo>
                    <a:pt x="49531" y="850900"/>
                  </a:lnTo>
                  <a:lnTo>
                    <a:pt x="48002" y="901700"/>
                  </a:lnTo>
                  <a:lnTo>
                    <a:pt x="48179" y="952500"/>
                  </a:lnTo>
                  <a:lnTo>
                    <a:pt x="50168" y="1003300"/>
                  </a:lnTo>
                  <a:lnTo>
                    <a:pt x="54073" y="1054100"/>
                  </a:lnTo>
                  <a:lnTo>
                    <a:pt x="60000" y="1117600"/>
                  </a:lnTo>
                  <a:lnTo>
                    <a:pt x="68056" y="1168400"/>
                  </a:lnTo>
                  <a:lnTo>
                    <a:pt x="78344" y="1219200"/>
                  </a:lnTo>
                  <a:lnTo>
                    <a:pt x="90972" y="1270000"/>
                  </a:lnTo>
                  <a:lnTo>
                    <a:pt x="106043" y="1320800"/>
                  </a:lnTo>
                  <a:lnTo>
                    <a:pt x="123664" y="1371600"/>
                  </a:lnTo>
                  <a:lnTo>
                    <a:pt x="143941" y="1422400"/>
                  </a:lnTo>
                  <a:lnTo>
                    <a:pt x="166978" y="1473200"/>
                  </a:lnTo>
                  <a:lnTo>
                    <a:pt x="192882" y="1524000"/>
                  </a:lnTo>
                  <a:lnTo>
                    <a:pt x="221757" y="1574800"/>
                  </a:lnTo>
                  <a:lnTo>
                    <a:pt x="253710" y="1625600"/>
                  </a:lnTo>
                  <a:lnTo>
                    <a:pt x="288845" y="1676400"/>
                  </a:lnTo>
                  <a:lnTo>
                    <a:pt x="320772" y="1727200"/>
                  </a:lnTo>
                  <a:lnTo>
                    <a:pt x="353280" y="1765300"/>
                  </a:lnTo>
                  <a:lnTo>
                    <a:pt x="386362" y="1803400"/>
                  </a:lnTo>
                  <a:lnTo>
                    <a:pt x="420009" y="1828800"/>
                  </a:lnTo>
                  <a:lnTo>
                    <a:pt x="454211" y="1866900"/>
                  </a:lnTo>
                  <a:lnTo>
                    <a:pt x="488960" y="1905000"/>
                  </a:lnTo>
                  <a:lnTo>
                    <a:pt x="524248" y="1930400"/>
                  </a:lnTo>
                  <a:lnTo>
                    <a:pt x="560064" y="1955800"/>
                  </a:lnTo>
                  <a:lnTo>
                    <a:pt x="633248" y="2006600"/>
                  </a:lnTo>
                  <a:lnTo>
                    <a:pt x="708443" y="2057400"/>
                  </a:lnTo>
                  <a:lnTo>
                    <a:pt x="746772" y="2070100"/>
                  </a:lnTo>
                  <a:lnTo>
                    <a:pt x="785577" y="2095500"/>
                  </a:lnTo>
                  <a:lnTo>
                    <a:pt x="1027905" y="2171700"/>
                  </a:lnTo>
                  <a:lnTo>
                    <a:pt x="1069794" y="2171700"/>
                  </a:lnTo>
                  <a:lnTo>
                    <a:pt x="1112087" y="2184400"/>
                  </a:lnTo>
                  <a:lnTo>
                    <a:pt x="1197855" y="2184400"/>
                  </a:lnTo>
                  <a:lnTo>
                    <a:pt x="1241310" y="2197100"/>
                  </a:lnTo>
                  <a:lnTo>
                    <a:pt x="1564717" y="2197100"/>
                  </a:lnTo>
                  <a:lnTo>
                    <a:pt x="1472512" y="2222500"/>
                  </a:lnTo>
                  <a:close/>
                </a:path>
                <a:path w="3239135" h="2235200">
                  <a:moveTo>
                    <a:pt x="1658131" y="2184400"/>
                  </a:moveTo>
                  <a:lnTo>
                    <a:pt x="1418741" y="2184400"/>
                  </a:lnTo>
                  <a:lnTo>
                    <a:pt x="1463957" y="2171700"/>
                  </a:lnTo>
                  <a:lnTo>
                    <a:pt x="1509498" y="2171700"/>
                  </a:lnTo>
                  <a:lnTo>
                    <a:pt x="1836649" y="2082800"/>
                  </a:lnTo>
                  <a:lnTo>
                    <a:pt x="1884474" y="2057400"/>
                  </a:lnTo>
                  <a:lnTo>
                    <a:pt x="1932544" y="2044700"/>
                  </a:lnTo>
                  <a:lnTo>
                    <a:pt x="1980851" y="2019300"/>
                  </a:lnTo>
                  <a:lnTo>
                    <a:pt x="2029386" y="2006600"/>
                  </a:lnTo>
                  <a:lnTo>
                    <a:pt x="2078140" y="1981200"/>
                  </a:lnTo>
                  <a:lnTo>
                    <a:pt x="2122275" y="1955800"/>
                  </a:lnTo>
                  <a:lnTo>
                    <a:pt x="2165285" y="1930400"/>
                  </a:lnTo>
                  <a:lnTo>
                    <a:pt x="2207185" y="1905000"/>
                  </a:lnTo>
                  <a:lnTo>
                    <a:pt x="2247992" y="1879600"/>
                  </a:lnTo>
                  <a:lnTo>
                    <a:pt x="2287719" y="1854200"/>
                  </a:lnTo>
                  <a:lnTo>
                    <a:pt x="2326382" y="1828800"/>
                  </a:lnTo>
                  <a:lnTo>
                    <a:pt x="2363996" y="1803400"/>
                  </a:lnTo>
                  <a:lnTo>
                    <a:pt x="2400576" y="1778000"/>
                  </a:lnTo>
                  <a:lnTo>
                    <a:pt x="2436138" y="1739900"/>
                  </a:lnTo>
                  <a:lnTo>
                    <a:pt x="2470697" y="1714500"/>
                  </a:lnTo>
                  <a:lnTo>
                    <a:pt x="2504267" y="1676400"/>
                  </a:lnTo>
                  <a:lnTo>
                    <a:pt x="2536864" y="1651000"/>
                  </a:lnTo>
                  <a:lnTo>
                    <a:pt x="2568504" y="1612900"/>
                  </a:lnTo>
                  <a:lnTo>
                    <a:pt x="2599200" y="1574800"/>
                  </a:lnTo>
                  <a:lnTo>
                    <a:pt x="2628970" y="1549400"/>
                  </a:lnTo>
                  <a:lnTo>
                    <a:pt x="2657827" y="1511300"/>
                  </a:lnTo>
                  <a:lnTo>
                    <a:pt x="2685786" y="1473200"/>
                  </a:lnTo>
                  <a:lnTo>
                    <a:pt x="2712864" y="1435100"/>
                  </a:lnTo>
                  <a:lnTo>
                    <a:pt x="2739075" y="1397000"/>
                  </a:lnTo>
                  <a:lnTo>
                    <a:pt x="2764434" y="1358900"/>
                  </a:lnTo>
                  <a:lnTo>
                    <a:pt x="2788957" y="1308100"/>
                  </a:lnTo>
                  <a:lnTo>
                    <a:pt x="2812658" y="1270000"/>
                  </a:lnTo>
                  <a:lnTo>
                    <a:pt x="2835553" y="1231900"/>
                  </a:lnTo>
                  <a:lnTo>
                    <a:pt x="2857657" y="1193800"/>
                  </a:lnTo>
                  <a:lnTo>
                    <a:pt x="2878986" y="1143000"/>
                  </a:lnTo>
                  <a:lnTo>
                    <a:pt x="2899553" y="1104900"/>
                  </a:lnTo>
                  <a:lnTo>
                    <a:pt x="2919375" y="1054100"/>
                  </a:lnTo>
                  <a:lnTo>
                    <a:pt x="2938467" y="1016000"/>
                  </a:lnTo>
                  <a:lnTo>
                    <a:pt x="2956844" y="965200"/>
                  </a:lnTo>
                  <a:lnTo>
                    <a:pt x="2974520" y="914400"/>
                  </a:lnTo>
                  <a:lnTo>
                    <a:pt x="2991512" y="876300"/>
                  </a:lnTo>
                  <a:lnTo>
                    <a:pt x="3007834" y="825500"/>
                  </a:lnTo>
                  <a:lnTo>
                    <a:pt x="3023501" y="774700"/>
                  </a:lnTo>
                  <a:lnTo>
                    <a:pt x="3038530" y="736600"/>
                  </a:lnTo>
                  <a:lnTo>
                    <a:pt x="3052934" y="685800"/>
                  </a:lnTo>
                  <a:lnTo>
                    <a:pt x="3066729" y="635000"/>
                  </a:lnTo>
                  <a:lnTo>
                    <a:pt x="3079930" y="584200"/>
                  </a:lnTo>
                  <a:lnTo>
                    <a:pt x="3092552" y="533400"/>
                  </a:lnTo>
                  <a:lnTo>
                    <a:pt x="3104611" y="482600"/>
                  </a:lnTo>
                  <a:lnTo>
                    <a:pt x="3116122" y="431800"/>
                  </a:lnTo>
                  <a:lnTo>
                    <a:pt x="3127100" y="381000"/>
                  </a:lnTo>
                  <a:lnTo>
                    <a:pt x="3137559" y="330200"/>
                  </a:lnTo>
                  <a:lnTo>
                    <a:pt x="3147516" y="279400"/>
                  </a:lnTo>
                  <a:lnTo>
                    <a:pt x="3156985" y="228600"/>
                  </a:lnTo>
                  <a:lnTo>
                    <a:pt x="3165981" y="177800"/>
                  </a:lnTo>
                  <a:lnTo>
                    <a:pt x="3174521" y="127000"/>
                  </a:lnTo>
                  <a:lnTo>
                    <a:pt x="3182618" y="76200"/>
                  </a:lnTo>
                  <a:lnTo>
                    <a:pt x="3191436" y="12700"/>
                  </a:lnTo>
                  <a:lnTo>
                    <a:pt x="3192633" y="0"/>
                  </a:lnTo>
                  <a:lnTo>
                    <a:pt x="3238768" y="0"/>
                  </a:lnTo>
                  <a:lnTo>
                    <a:pt x="3229846" y="63500"/>
                  </a:lnTo>
                  <a:lnTo>
                    <a:pt x="3221835" y="114300"/>
                  </a:lnTo>
                  <a:lnTo>
                    <a:pt x="3213408" y="165100"/>
                  </a:lnTo>
                  <a:lnTo>
                    <a:pt x="3204549" y="215900"/>
                  </a:lnTo>
                  <a:lnTo>
                    <a:pt x="3195246" y="266700"/>
                  </a:lnTo>
                  <a:lnTo>
                    <a:pt x="3185484" y="317500"/>
                  </a:lnTo>
                  <a:lnTo>
                    <a:pt x="3175251" y="368300"/>
                  </a:lnTo>
                  <a:lnTo>
                    <a:pt x="3164531" y="419100"/>
                  </a:lnTo>
                  <a:lnTo>
                    <a:pt x="3153311" y="469900"/>
                  </a:lnTo>
                  <a:lnTo>
                    <a:pt x="3141577" y="520700"/>
                  </a:lnTo>
                  <a:lnTo>
                    <a:pt x="3129315" y="558800"/>
                  </a:lnTo>
                  <a:lnTo>
                    <a:pt x="3116512" y="609600"/>
                  </a:lnTo>
                  <a:lnTo>
                    <a:pt x="3103153" y="660400"/>
                  </a:lnTo>
                  <a:lnTo>
                    <a:pt x="3089225" y="711200"/>
                  </a:lnTo>
                  <a:lnTo>
                    <a:pt x="3074713" y="762000"/>
                  </a:lnTo>
                  <a:lnTo>
                    <a:pt x="3059605" y="800100"/>
                  </a:lnTo>
                  <a:lnTo>
                    <a:pt x="3043885" y="850900"/>
                  </a:lnTo>
                  <a:lnTo>
                    <a:pt x="3027541" y="901700"/>
                  </a:lnTo>
                  <a:lnTo>
                    <a:pt x="3010558" y="939800"/>
                  </a:lnTo>
                  <a:lnTo>
                    <a:pt x="2992923" y="990600"/>
                  </a:lnTo>
                  <a:lnTo>
                    <a:pt x="2974621" y="1028700"/>
                  </a:lnTo>
                  <a:lnTo>
                    <a:pt x="2955638" y="1079500"/>
                  </a:lnTo>
                  <a:lnTo>
                    <a:pt x="2935962" y="1117600"/>
                  </a:lnTo>
                  <a:lnTo>
                    <a:pt x="2915577" y="1168400"/>
                  </a:lnTo>
                  <a:lnTo>
                    <a:pt x="2894471" y="1206500"/>
                  </a:lnTo>
                  <a:lnTo>
                    <a:pt x="2872629" y="1244600"/>
                  </a:lnTo>
                  <a:lnTo>
                    <a:pt x="2850037" y="1295400"/>
                  </a:lnTo>
                  <a:lnTo>
                    <a:pt x="2826682" y="1333500"/>
                  </a:lnTo>
                  <a:lnTo>
                    <a:pt x="2802549" y="1371600"/>
                  </a:lnTo>
                  <a:lnTo>
                    <a:pt x="2777625" y="1409700"/>
                  </a:lnTo>
                  <a:lnTo>
                    <a:pt x="2751896" y="1447800"/>
                  </a:lnTo>
                  <a:lnTo>
                    <a:pt x="2725348" y="1485900"/>
                  </a:lnTo>
                  <a:lnTo>
                    <a:pt x="2697968" y="1524000"/>
                  </a:lnTo>
                  <a:lnTo>
                    <a:pt x="2669740" y="1562100"/>
                  </a:lnTo>
                  <a:lnTo>
                    <a:pt x="2640652" y="1587500"/>
                  </a:lnTo>
                  <a:lnTo>
                    <a:pt x="2610690" y="1625600"/>
                  </a:lnTo>
                  <a:lnTo>
                    <a:pt x="2579839" y="1663700"/>
                  </a:lnTo>
                  <a:lnTo>
                    <a:pt x="2548086" y="1689100"/>
                  </a:lnTo>
                  <a:lnTo>
                    <a:pt x="2515417" y="1727200"/>
                  </a:lnTo>
                  <a:lnTo>
                    <a:pt x="2481818" y="1752600"/>
                  </a:lnTo>
                  <a:lnTo>
                    <a:pt x="2447275" y="1790700"/>
                  </a:lnTo>
                  <a:lnTo>
                    <a:pt x="2411775" y="1816100"/>
                  </a:lnTo>
                  <a:lnTo>
                    <a:pt x="2375303" y="1841500"/>
                  </a:lnTo>
                  <a:lnTo>
                    <a:pt x="2337846" y="1879600"/>
                  </a:lnTo>
                  <a:lnTo>
                    <a:pt x="2299390" y="1905000"/>
                  </a:lnTo>
                  <a:lnTo>
                    <a:pt x="2259920" y="1930400"/>
                  </a:lnTo>
                  <a:lnTo>
                    <a:pt x="2219424" y="1955800"/>
                  </a:lnTo>
                  <a:lnTo>
                    <a:pt x="2177886" y="1968500"/>
                  </a:lnTo>
                  <a:lnTo>
                    <a:pt x="2135294" y="1993900"/>
                  </a:lnTo>
                  <a:lnTo>
                    <a:pt x="2091634" y="2019300"/>
                  </a:lnTo>
                  <a:lnTo>
                    <a:pt x="2042518" y="2044700"/>
                  </a:lnTo>
                  <a:lnTo>
                    <a:pt x="1993619" y="2057400"/>
                  </a:lnTo>
                  <a:lnTo>
                    <a:pt x="1944946" y="2082800"/>
                  </a:lnTo>
                  <a:lnTo>
                    <a:pt x="1896508" y="2095500"/>
                  </a:lnTo>
                  <a:lnTo>
                    <a:pt x="1848313" y="2120900"/>
                  </a:lnTo>
                  <a:lnTo>
                    <a:pt x="1752685" y="2146300"/>
                  </a:lnTo>
                  <a:lnTo>
                    <a:pt x="1705270" y="2171700"/>
                  </a:lnTo>
                  <a:lnTo>
                    <a:pt x="1658131" y="2184400"/>
                  </a:lnTo>
                  <a:close/>
                </a:path>
                <a:path w="3239135" h="2235200">
                  <a:moveTo>
                    <a:pt x="1564717" y="2197100"/>
                  </a:moveTo>
                  <a:lnTo>
                    <a:pt x="1285136" y="2197100"/>
                  </a:lnTo>
                  <a:lnTo>
                    <a:pt x="1329322" y="2184400"/>
                  </a:lnTo>
                  <a:lnTo>
                    <a:pt x="1611277" y="2184400"/>
                  </a:lnTo>
                  <a:lnTo>
                    <a:pt x="1564717" y="2197100"/>
                  </a:lnTo>
                  <a:close/>
                </a:path>
                <a:path w="3239135" h="2235200">
                  <a:moveTo>
                    <a:pt x="1381583" y="2235200"/>
                  </a:moveTo>
                  <a:lnTo>
                    <a:pt x="1117132" y="2235200"/>
                  </a:lnTo>
                  <a:lnTo>
                    <a:pt x="1074360" y="2222500"/>
                  </a:lnTo>
                  <a:lnTo>
                    <a:pt x="1426884" y="2222500"/>
                  </a:lnTo>
                  <a:lnTo>
                    <a:pt x="1381583" y="2235200"/>
                  </a:lnTo>
                  <a:close/>
                </a:path>
              </a:pathLst>
            </a:custGeom>
            <a:solidFill>
              <a:srgbClr val="9061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0929457" y="7972943"/>
            <a:ext cx="6339840" cy="1625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6700"/>
              </a:lnSpc>
              <a:spcBef>
                <a:spcPts val="95"/>
              </a:spcBef>
            </a:pPr>
            <a:r>
              <a:rPr sz="3000" dirty="0">
                <a:solidFill>
                  <a:srgbClr val="57452B"/>
                </a:solidFill>
                <a:latin typeface="Lucida Sans Unicode"/>
                <a:cs typeface="Lucida Sans Unicode"/>
              </a:rPr>
              <a:t>Позже</a:t>
            </a:r>
            <a:r>
              <a:rPr sz="30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император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передумал,</a:t>
            </a:r>
            <a:r>
              <a:rPr sz="3000" spc="-6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 </a:t>
            </a:r>
            <a:r>
              <a:rPr sz="3000" spc="-9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было</a:t>
            </a:r>
            <a:r>
              <a:rPr sz="30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10" dirty="0">
                <a:solidFill>
                  <a:srgbClr val="57452B"/>
                </a:solidFill>
                <a:latin typeface="Lucida Sans Unicode"/>
                <a:cs typeface="Lucida Sans Unicode"/>
              </a:rPr>
              <a:t>принято</a:t>
            </a:r>
            <a:r>
              <a:rPr sz="300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решение</a:t>
            </a:r>
            <a:r>
              <a:rPr sz="30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45" dirty="0">
                <a:solidFill>
                  <a:srgbClr val="57452B"/>
                </a:solidFill>
                <a:latin typeface="Lucida Sans Unicode"/>
                <a:cs typeface="Lucida Sans Unicode"/>
              </a:rPr>
              <a:t>учить</a:t>
            </a:r>
            <a:r>
              <a:rPr sz="300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 его </a:t>
            </a:r>
            <a:r>
              <a:rPr sz="3000" spc="-94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000" spc="110" dirty="0">
                <a:solidFill>
                  <a:srgbClr val="57452B"/>
                </a:solidFill>
                <a:latin typeface="Lucida Sans Unicode"/>
                <a:cs typeface="Lucida Sans Unicode"/>
              </a:rPr>
              <a:t>ь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11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0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6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-14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000">
              <a:latin typeface="Lucida Sans Unicode"/>
              <a:cs typeface="Lucida Sans Unicode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0929457" y="5857360"/>
            <a:ext cx="6341110" cy="1625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6700"/>
              </a:lnSpc>
              <a:spcBef>
                <a:spcPts val="95"/>
              </a:spcBef>
            </a:pPr>
            <a:r>
              <a:rPr sz="3000" spc="229" dirty="0">
                <a:solidFill>
                  <a:srgbClr val="57452B"/>
                </a:solidFill>
                <a:latin typeface="Lucida Sans Unicode"/>
                <a:cs typeface="Lucida Sans Unicode"/>
              </a:rPr>
              <a:t>В 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товарищи</a:t>
            </a: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им</a:t>
            </a:r>
            <a:r>
              <a:rPr sz="30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были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выбраны </a:t>
            </a:r>
            <a:r>
              <a:rPr sz="30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мальчики</a:t>
            </a:r>
            <a:r>
              <a:rPr sz="30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из</a:t>
            </a:r>
            <a:r>
              <a:rPr sz="3000" spc="4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старинных </a:t>
            </a:r>
            <a:r>
              <a:rPr sz="3000" spc="-9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6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000" spc="11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000" spc="170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0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000" spc="-385" dirty="0">
                <a:solidFill>
                  <a:srgbClr val="57452B"/>
                </a:solidFill>
                <a:latin typeface="Lucida Sans Unicode"/>
                <a:cs typeface="Lucida Sans Unicode"/>
              </a:rPr>
              <a:t>х</a:t>
            </a:r>
            <a:r>
              <a:rPr sz="30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м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й</a:t>
            </a:r>
            <a:r>
              <a:rPr sz="3000" spc="-14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000">
              <a:latin typeface="Lucida Sans Unicode"/>
              <a:cs typeface="Lucida Sans Unicode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9517363" y="8560806"/>
            <a:ext cx="1240790" cy="447675"/>
          </a:xfrm>
          <a:custGeom>
            <a:avLst/>
            <a:gdLst/>
            <a:ahLst/>
            <a:cxnLst/>
            <a:rect l="l" t="t" r="r" b="b"/>
            <a:pathLst>
              <a:path w="1240790" h="447675">
                <a:moveTo>
                  <a:pt x="0" y="387099"/>
                </a:moveTo>
                <a:lnTo>
                  <a:pt x="441" y="398791"/>
                </a:lnTo>
                <a:lnTo>
                  <a:pt x="73833" y="403653"/>
                </a:lnTo>
                <a:lnTo>
                  <a:pt x="243378" y="413689"/>
                </a:lnTo>
                <a:lnTo>
                  <a:pt x="433124" y="422076"/>
                </a:lnTo>
                <a:lnTo>
                  <a:pt x="694369" y="421909"/>
                </a:lnTo>
                <a:lnTo>
                  <a:pt x="869267" y="430296"/>
                </a:lnTo>
                <a:lnTo>
                  <a:pt x="1023964" y="440332"/>
                </a:lnTo>
                <a:lnTo>
                  <a:pt x="1090608" y="445194"/>
                </a:lnTo>
                <a:lnTo>
                  <a:pt x="1110437" y="445949"/>
                </a:lnTo>
                <a:lnTo>
                  <a:pt x="1155000" y="447208"/>
                </a:lnTo>
                <a:lnTo>
                  <a:pt x="1201911" y="447460"/>
                </a:lnTo>
                <a:lnTo>
                  <a:pt x="1228780" y="445194"/>
                </a:lnTo>
                <a:lnTo>
                  <a:pt x="1237175" y="431422"/>
                </a:lnTo>
                <a:lnTo>
                  <a:pt x="1240530" y="396746"/>
                </a:lnTo>
                <a:lnTo>
                  <a:pt x="1234268" y="339037"/>
                </a:lnTo>
                <a:lnTo>
                  <a:pt x="1213810" y="256165"/>
                </a:lnTo>
                <a:lnTo>
                  <a:pt x="1186476" y="199303"/>
                </a:lnTo>
                <a:lnTo>
                  <a:pt x="1147546" y="155799"/>
                </a:lnTo>
                <a:lnTo>
                  <a:pt x="1103462" y="123949"/>
                </a:lnTo>
                <a:lnTo>
                  <a:pt x="1060666" y="102052"/>
                </a:lnTo>
                <a:lnTo>
                  <a:pt x="1004710" y="81302"/>
                </a:lnTo>
                <a:lnTo>
                  <a:pt x="943749" y="67233"/>
                </a:lnTo>
                <a:lnTo>
                  <a:pt x="888855" y="56381"/>
                </a:lnTo>
                <a:lnTo>
                  <a:pt x="824968" y="44577"/>
                </a:lnTo>
                <a:lnTo>
                  <a:pt x="757549" y="33013"/>
                </a:lnTo>
                <a:lnTo>
                  <a:pt x="692060" y="22883"/>
                </a:lnTo>
                <a:lnTo>
                  <a:pt x="633963" y="15381"/>
                </a:lnTo>
                <a:lnTo>
                  <a:pt x="588718" y="11699"/>
                </a:lnTo>
                <a:lnTo>
                  <a:pt x="502383" y="8510"/>
                </a:lnTo>
                <a:lnTo>
                  <a:pt x="443911" y="6476"/>
                </a:lnTo>
                <a:lnTo>
                  <a:pt x="379728" y="4419"/>
                </a:lnTo>
                <a:lnTo>
                  <a:pt x="313201" y="2540"/>
                </a:lnTo>
                <a:lnTo>
                  <a:pt x="247697" y="1043"/>
                </a:lnTo>
                <a:lnTo>
                  <a:pt x="186584" y="128"/>
                </a:lnTo>
                <a:lnTo>
                  <a:pt x="133230" y="0"/>
                </a:lnTo>
                <a:lnTo>
                  <a:pt x="91002" y="858"/>
                </a:lnTo>
                <a:lnTo>
                  <a:pt x="49678" y="45768"/>
                </a:lnTo>
                <a:lnTo>
                  <a:pt x="35417" y="105320"/>
                </a:lnTo>
                <a:lnTo>
                  <a:pt x="18602" y="195598"/>
                </a:lnTo>
                <a:lnTo>
                  <a:pt x="5928" y="287517"/>
                </a:lnTo>
                <a:lnTo>
                  <a:pt x="778" y="350679"/>
                </a:lnTo>
                <a:lnTo>
                  <a:pt x="0" y="387099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9672541" y="5292354"/>
            <a:ext cx="579755" cy="4057650"/>
          </a:xfrm>
          <a:prstGeom prst="rect">
            <a:avLst/>
          </a:prstGeom>
        </p:spPr>
        <p:txBody>
          <a:bodyPr vert="horz" wrap="square" lIns="0" tIns="732790" rIns="0" bIns="0" rtlCol="0">
            <a:spAutoFit/>
          </a:bodyPr>
          <a:lstStyle/>
          <a:p>
            <a:pPr marL="64769">
              <a:lnSpc>
                <a:spcPct val="100000"/>
              </a:lnSpc>
              <a:spcBef>
                <a:spcPts val="5770"/>
              </a:spcBef>
            </a:pPr>
            <a:r>
              <a:rPr sz="8500" spc="-775" dirty="0">
                <a:solidFill>
                  <a:srgbClr val="90612E"/>
                </a:solidFill>
                <a:latin typeface="Microsoft Sans Serif"/>
                <a:cs typeface="Microsoft Sans Serif"/>
              </a:rPr>
              <a:t>3</a:t>
            </a:r>
            <a:endParaRPr sz="85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675"/>
              </a:spcBef>
            </a:pPr>
            <a:r>
              <a:rPr sz="8500" spc="-775" dirty="0">
                <a:solidFill>
                  <a:srgbClr val="90612E"/>
                </a:solidFill>
                <a:latin typeface="Microsoft Sans Serif"/>
                <a:cs typeface="Microsoft Sans Serif"/>
              </a:rPr>
              <a:t>4</a:t>
            </a:r>
            <a:endParaRPr sz="8500">
              <a:latin typeface="Microsoft Sans Serif"/>
              <a:cs typeface="Microsoft Sans Serif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929457" y="621858"/>
            <a:ext cx="6339205" cy="3070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6700"/>
              </a:lnSpc>
              <a:spcBef>
                <a:spcPts val="95"/>
              </a:spcBef>
            </a:pP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Торжественное </a:t>
            </a:r>
            <a:r>
              <a:rPr sz="30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открытие 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Лицея </a:t>
            </a: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0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170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000" spc="110" dirty="0">
                <a:solidFill>
                  <a:srgbClr val="57452B"/>
                </a:solidFill>
                <a:latin typeface="Lucida Sans Unicode"/>
                <a:cs typeface="Lucida Sans Unicode"/>
              </a:rPr>
              <a:t>ь</a:t>
            </a:r>
            <a:r>
              <a:rPr sz="30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50" dirty="0">
                <a:solidFill>
                  <a:srgbClr val="57452B"/>
                </a:solidFill>
                <a:latin typeface="Lucida Sans Unicode"/>
                <a:cs typeface="Lucida Sans Unicode"/>
              </a:rPr>
              <a:t>19</a:t>
            </a:r>
            <a:r>
              <a:rPr sz="30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0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000" spc="170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000" spc="170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0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50" dirty="0">
                <a:solidFill>
                  <a:srgbClr val="57452B"/>
                </a:solidFill>
                <a:latin typeface="Lucida Sans Unicode"/>
                <a:cs typeface="Lucida Sans Unicode"/>
              </a:rPr>
              <a:t>1811</a:t>
            </a:r>
            <a:r>
              <a:rPr sz="30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125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-26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-140" dirty="0">
                <a:solidFill>
                  <a:srgbClr val="57452B"/>
                </a:solidFill>
                <a:latin typeface="Lucida Sans Unicode"/>
                <a:cs typeface="Lucida Sans Unicode"/>
              </a:rPr>
              <a:t>.  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На</a:t>
            </a: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нем</a:t>
            </a:r>
            <a:r>
              <a:rPr sz="30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присутствовал </a:t>
            </a:r>
            <a:r>
              <a:rPr sz="3000" spc="-9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император.</a:t>
            </a:r>
            <a:endParaRPr sz="3000">
              <a:latin typeface="Lucida Sans Unicode"/>
              <a:cs typeface="Lucida Sans Unicode"/>
            </a:endParaRPr>
          </a:p>
          <a:p>
            <a:pPr marL="12700" algn="just">
              <a:lnSpc>
                <a:spcPct val="100000"/>
              </a:lnSpc>
              <a:spcBef>
                <a:spcPts val="3579"/>
              </a:spcBef>
              <a:tabLst>
                <a:tab pos="5137150" algn="l"/>
              </a:tabLst>
            </a:pPr>
            <a:r>
              <a:rPr sz="3000" spc="10" dirty="0">
                <a:solidFill>
                  <a:srgbClr val="57452B"/>
                </a:solidFill>
                <a:latin typeface="Lucida Sans Unicode"/>
                <a:cs typeface="Lucida Sans Unicode"/>
              </a:rPr>
              <a:t>Первоначально	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Лицей</a:t>
            </a:r>
            <a:endParaRPr sz="3000">
              <a:latin typeface="Lucida Sans Unicode"/>
              <a:cs typeface="Lucida Sans Unicode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0942150" y="2991121"/>
            <a:ext cx="6706234" cy="152400"/>
            <a:chOff x="10942150" y="2991121"/>
            <a:chExt cx="6706234" cy="152400"/>
          </a:xfrm>
        </p:grpSpPr>
        <p:sp>
          <p:nvSpPr>
            <p:cNvPr id="20" name="object 20"/>
            <p:cNvSpPr/>
            <p:nvPr/>
          </p:nvSpPr>
          <p:spPr>
            <a:xfrm>
              <a:off x="11084934" y="3067314"/>
              <a:ext cx="6420485" cy="0"/>
            </a:xfrm>
            <a:custGeom>
              <a:avLst/>
              <a:gdLst/>
              <a:ahLst/>
              <a:cxnLst/>
              <a:rect l="l" t="t" r="r" b="b"/>
              <a:pathLst>
                <a:path w="6420484">
                  <a:moveTo>
                    <a:pt x="0" y="0"/>
                  </a:moveTo>
                  <a:lnTo>
                    <a:pt x="6420077" y="0"/>
                  </a:lnTo>
                </a:path>
              </a:pathLst>
            </a:custGeom>
            <a:ln w="38099">
              <a:solidFill>
                <a:srgbClr val="90612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42150" y="2991121"/>
              <a:ext cx="152308" cy="15238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495486" y="2991121"/>
              <a:ext cx="152308" cy="152386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10942150" y="5480637"/>
            <a:ext cx="6706234" cy="152400"/>
            <a:chOff x="10942150" y="5480637"/>
            <a:chExt cx="6706234" cy="152400"/>
          </a:xfrm>
        </p:grpSpPr>
        <p:sp>
          <p:nvSpPr>
            <p:cNvPr id="24" name="object 24"/>
            <p:cNvSpPr/>
            <p:nvPr/>
          </p:nvSpPr>
          <p:spPr>
            <a:xfrm>
              <a:off x="11084934" y="5556831"/>
              <a:ext cx="6420485" cy="0"/>
            </a:xfrm>
            <a:custGeom>
              <a:avLst/>
              <a:gdLst/>
              <a:ahLst/>
              <a:cxnLst/>
              <a:rect l="l" t="t" r="r" b="b"/>
              <a:pathLst>
                <a:path w="6420484">
                  <a:moveTo>
                    <a:pt x="0" y="0"/>
                  </a:moveTo>
                  <a:lnTo>
                    <a:pt x="6420077" y="0"/>
                  </a:lnTo>
                </a:path>
              </a:pathLst>
            </a:custGeom>
            <a:ln w="38099">
              <a:solidFill>
                <a:srgbClr val="90612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42150" y="5480637"/>
              <a:ext cx="152308" cy="15238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495486" y="5480637"/>
              <a:ext cx="152308" cy="152386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10942150" y="7629129"/>
            <a:ext cx="6706234" cy="152400"/>
            <a:chOff x="10942150" y="7629129"/>
            <a:chExt cx="6706234" cy="152400"/>
          </a:xfrm>
        </p:grpSpPr>
        <p:sp>
          <p:nvSpPr>
            <p:cNvPr id="28" name="object 28"/>
            <p:cNvSpPr/>
            <p:nvPr/>
          </p:nvSpPr>
          <p:spPr>
            <a:xfrm>
              <a:off x="11084934" y="7705323"/>
              <a:ext cx="6420485" cy="0"/>
            </a:xfrm>
            <a:custGeom>
              <a:avLst/>
              <a:gdLst/>
              <a:ahLst/>
              <a:cxnLst/>
              <a:rect l="l" t="t" r="r" b="b"/>
              <a:pathLst>
                <a:path w="6420484">
                  <a:moveTo>
                    <a:pt x="0" y="0"/>
                  </a:moveTo>
                  <a:lnTo>
                    <a:pt x="6420077" y="0"/>
                  </a:lnTo>
                </a:path>
              </a:pathLst>
            </a:custGeom>
            <a:ln w="38099">
              <a:solidFill>
                <a:srgbClr val="90612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42150" y="7629129"/>
              <a:ext cx="152308" cy="15238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495486" y="7629129"/>
              <a:ext cx="152308" cy="15238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8093814"/>
            <a:ext cx="3492500" cy="2193290"/>
            <a:chOff x="0" y="8093814"/>
            <a:chExt cx="3492500" cy="2193290"/>
          </a:xfrm>
        </p:grpSpPr>
        <p:sp>
          <p:nvSpPr>
            <p:cNvPr id="3" name="object 3"/>
            <p:cNvSpPr/>
            <p:nvPr/>
          </p:nvSpPr>
          <p:spPr>
            <a:xfrm>
              <a:off x="0" y="8093814"/>
              <a:ext cx="3492500" cy="2193290"/>
            </a:xfrm>
            <a:custGeom>
              <a:avLst/>
              <a:gdLst/>
              <a:ahLst/>
              <a:cxnLst/>
              <a:rect l="l" t="t" r="r" b="b"/>
              <a:pathLst>
                <a:path w="3492500" h="2193290">
                  <a:moveTo>
                    <a:pt x="3451121" y="2193184"/>
                  </a:moveTo>
                  <a:lnTo>
                    <a:pt x="0" y="2193184"/>
                  </a:lnTo>
                  <a:lnTo>
                    <a:pt x="0" y="446426"/>
                  </a:lnTo>
                  <a:lnTo>
                    <a:pt x="31692" y="410137"/>
                  </a:lnTo>
                  <a:lnTo>
                    <a:pt x="60575" y="379575"/>
                  </a:lnTo>
                  <a:lnTo>
                    <a:pt x="89531" y="351317"/>
                  </a:lnTo>
                  <a:lnTo>
                    <a:pt x="118878" y="325058"/>
                  </a:lnTo>
                  <a:lnTo>
                    <a:pt x="148932" y="300490"/>
                  </a:lnTo>
                  <a:lnTo>
                    <a:pt x="180012" y="277310"/>
                  </a:lnTo>
                  <a:lnTo>
                    <a:pt x="212436" y="255210"/>
                  </a:lnTo>
                  <a:lnTo>
                    <a:pt x="246520" y="233884"/>
                  </a:lnTo>
                  <a:lnTo>
                    <a:pt x="282584" y="213028"/>
                  </a:lnTo>
                  <a:lnTo>
                    <a:pt x="320943" y="192334"/>
                  </a:lnTo>
                  <a:lnTo>
                    <a:pt x="361916" y="171498"/>
                  </a:lnTo>
                  <a:lnTo>
                    <a:pt x="405820" y="150212"/>
                  </a:lnTo>
                  <a:lnTo>
                    <a:pt x="452974" y="128172"/>
                  </a:lnTo>
                  <a:lnTo>
                    <a:pt x="617105" y="54464"/>
                  </a:lnTo>
                  <a:lnTo>
                    <a:pt x="671221" y="34572"/>
                  </a:lnTo>
                  <a:lnTo>
                    <a:pt x="732889" y="19316"/>
                  </a:lnTo>
                  <a:lnTo>
                    <a:pt x="801535" y="8560"/>
                  </a:lnTo>
                  <a:lnTo>
                    <a:pt x="876583" y="2166"/>
                  </a:lnTo>
                  <a:lnTo>
                    <a:pt x="916329" y="563"/>
                  </a:lnTo>
                  <a:lnTo>
                    <a:pt x="957459" y="0"/>
                  </a:lnTo>
                  <a:lnTo>
                    <a:pt x="999903" y="458"/>
                  </a:lnTo>
                  <a:lnTo>
                    <a:pt x="1043588" y="1923"/>
                  </a:lnTo>
                  <a:lnTo>
                    <a:pt x="1088442" y="4376"/>
                  </a:lnTo>
                  <a:lnTo>
                    <a:pt x="1134394" y="7800"/>
                  </a:lnTo>
                  <a:lnTo>
                    <a:pt x="1181372" y="12178"/>
                  </a:lnTo>
                  <a:lnTo>
                    <a:pt x="1229303" y="17494"/>
                  </a:lnTo>
                  <a:lnTo>
                    <a:pt x="1278116" y="23730"/>
                  </a:lnTo>
                  <a:lnTo>
                    <a:pt x="1327739" y="30869"/>
                  </a:lnTo>
                  <a:lnTo>
                    <a:pt x="1378100" y="38894"/>
                  </a:lnTo>
                  <a:lnTo>
                    <a:pt x="1429127" y="47788"/>
                  </a:lnTo>
                  <a:lnTo>
                    <a:pt x="1480749" y="57533"/>
                  </a:lnTo>
                  <a:lnTo>
                    <a:pt x="1532893" y="68114"/>
                  </a:lnTo>
                  <a:lnTo>
                    <a:pt x="1585487" y="79512"/>
                  </a:lnTo>
                  <a:lnTo>
                    <a:pt x="1638461" y="91712"/>
                  </a:lnTo>
                  <a:lnTo>
                    <a:pt x="1691741" y="104694"/>
                  </a:lnTo>
                  <a:lnTo>
                    <a:pt x="1745256" y="118444"/>
                  </a:lnTo>
                  <a:lnTo>
                    <a:pt x="1798935" y="132943"/>
                  </a:lnTo>
                  <a:lnTo>
                    <a:pt x="1852704" y="148174"/>
                  </a:lnTo>
                  <a:lnTo>
                    <a:pt x="1906493" y="164121"/>
                  </a:lnTo>
                  <a:lnTo>
                    <a:pt x="1960229" y="180766"/>
                  </a:lnTo>
                  <a:lnTo>
                    <a:pt x="2013841" y="198092"/>
                  </a:lnTo>
                  <a:lnTo>
                    <a:pt x="2067256" y="216083"/>
                  </a:lnTo>
                  <a:lnTo>
                    <a:pt x="2120403" y="234721"/>
                  </a:lnTo>
                  <a:lnTo>
                    <a:pt x="2173211" y="253988"/>
                  </a:lnTo>
                  <a:lnTo>
                    <a:pt x="2225606" y="273869"/>
                  </a:lnTo>
                  <a:lnTo>
                    <a:pt x="2277517" y="294346"/>
                  </a:lnTo>
                  <a:lnTo>
                    <a:pt x="2328873" y="315402"/>
                  </a:lnTo>
                  <a:lnTo>
                    <a:pt x="2379601" y="337019"/>
                  </a:lnTo>
                  <a:lnTo>
                    <a:pt x="2429629" y="359182"/>
                  </a:lnTo>
                  <a:lnTo>
                    <a:pt x="2478887" y="381872"/>
                  </a:lnTo>
                  <a:lnTo>
                    <a:pt x="2527301" y="405072"/>
                  </a:lnTo>
                  <a:lnTo>
                    <a:pt x="2574800" y="428767"/>
                  </a:lnTo>
                  <a:lnTo>
                    <a:pt x="2621312" y="452937"/>
                  </a:lnTo>
                  <a:lnTo>
                    <a:pt x="2666765" y="477568"/>
                  </a:lnTo>
                  <a:lnTo>
                    <a:pt x="2711087" y="502640"/>
                  </a:lnTo>
                  <a:lnTo>
                    <a:pt x="2754207" y="528138"/>
                  </a:lnTo>
                  <a:lnTo>
                    <a:pt x="2796052" y="554044"/>
                  </a:lnTo>
                  <a:lnTo>
                    <a:pt x="2836551" y="580342"/>
                  </a:lnTo>
                  <a:lnTo>
                    <a:pt x="2875632" y="607013"/>
                  </a:lnTo>
                  <a:lnTo>
                    <a:pt x="2913222" y="634042"/>
                  </a:lnTo>
                  <a:lnTo>
                    <a:pt x="2949250" y="661411"/>
                  </a:lnTo>
                  <a:lnTo>
                    <a:pt x="2983645" y="689102"/>
                  </a:lnTo>
                  <a:lnTo>
                    <a:pt x="3016334" y="717100"/>
                  </a:lnTo>
                  <a:lnTo>
                    <a:pt x="3047245" y="745386"/>
                  </a:lnTo>
                  <a:lnTo>
                    <a:pt x="3076307" y="773944"/>
                  </a:lnTo>
                  <a:lnTo>
                    <a:pt x="3103447" y="802757"/>
                  </a:lnTo>
                  <a:lnTo>
                    <a:pt x="3128594" y="831808"/>
                  </a:lnTo>
                  <a:lnTo>
                    <a:pt x="3172620" y="890553"/>
                  </a:lnTo>
                  <a:lnTo>
                    <a:pt x="3221588" y="972232"/>
                  </a:lnTo>
                  <a:lnTo>
                    <a:pt x="3250146" y="1023330"/>
                  </a:lnTo>
                  <a:lnTo>
                    <a:pt x="3277044" y="1073565"/>
                  </a:lnTo>
                  <a:lnTo>
                    <a:pt x="3302294" y="1122995"/>
                  </a:lnTo>
                  <a:lnTo>
                    <a:pt x="3325908" y="1171677"/>
                  </a:lnTo>
                  <a:lnTo>
                    <a:pt x="3347897" y="1219670"/>
                  </a:lnTo>
                  <a:lnTo>
                    <a:pt x="3368275" y="1267030"/>
                  </a:lnTo>
                  <a:lnTo>
                    <a:pt x="3387054" y="1313816"/>
                  </a:lnTo>
                  <a:lnTo>
                    <a:pt x="3404246" y="1360085"/>
                  </a:lnTo>
                  <a:lnTo>
                    <a:pt x="3419863" y="1405895"/>
                  </a:lnTo>
                  <a:lnTo>
                    <a:pt x="3433917" y="1451304"/>
                  </a:lnTo>
                  <a:lnTo>
                    <a:pt x="3446421" y="1496368"/>
                  </a:lnTo>
                  <a:lnTo>
                    <a:pt x="3457387" y="1541146"/>
                  </a:lnTo>
                  <a:lnTo>
                    <a:pt x="3466827" y="1585695"/>
                  </a:lnTo>
                  <a:lnTo>
                    <a:pt x="3474753" y="1630074"/>
                  </a:lnTo>
                  <a:lnTo>
                    <a:pt x="3481178" y="1674339"/>
                  </a:lnTo>
                  <a:lnTo>
                    <a:pt x="3486114" y="1718548"/>
                  </a:lnTo>
                  <a:lnTo>
                    <a:pt x="3489573" y="1762759"/>
                  </a:lnTo>
                  <a:lnTo>
                    <a:pt x="3491567" y="1807030"/>
                  </a:lnTo>
                  <a:lnTo>
                    <a:pt x="3492109" y="1851418"/>
                  </a:lnTo>
                  <a:lnTo>
                    <a:pt x="3491211" y="1895981"/>
                  </a:lnTo>
                  <a:lnTo>
                    <a:pt x="3488885" y="1940776"/>
                  </a:lnTo>
                  <a:lnTo>
                    <a:pt x="3485143" y="1985862"/>
                  </a:lnTo>
                  <a:lnTo>
                    <a:pt x="3479998" y="2031295"/>
                  </a:lnTo>
                  <a:lnTo>
                    <a:pt x="3473462" y="2077134"/>
                  </a:lnTo>
                  <a:lnTo>
                    <a:pt x="3465547" y="2123435"/>
                  </a:lnTo>
                  <a:lnTo>
                    <a:pt x="3456266" y="2170258"/>
                  </a:lnTo>
                  <a:lnTo>
                    <a:pt x="3451121" y="2193184"/>
                  </a:lnTo>
                  <a:close/>
                </a:path>
              </a:pathLst>
            </a:custGeom>
            <a:solidFill>
              <a:srgbClr val="CCA8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052886"/>
              <a:ext cx="2588260" cy="1234440"/>
            </a:xfrm>
            <a:custGeom>
              <a:avLst/>
              <a:gdLst/>
              <a:ahLst/>
              <a:cxnLst/>
              <a:rect l="l" t="t" r="r" b="b"/>
              <a:pathLst>
                <a:path w="2588260" h="1234440">
                  <a:moveTo>
                    <a:pt x="2587939" y="1234113"/>
                  </a:moveTo>
                  <a:lnTo>
                    <a:pt x="0" y="1234113"/>
                  </a:lnTo>
                  <a:lnTo>
                    <a:pt x="0" y="441725"/>
                  </a:lnTo>
                  <a:lnTo>
                    <a:pt x="42986" y="381825"/>
                  </a:lnTo>
                  <a:lnTo>
                    <a:pt x="74033" y="341609"/>
                  </a:lnTo>
                  <a:lnTo>
                    <a:pt x="103835" y="305957"/>
                  </a:lnTo>
                  <a:lnTo>
                    <a:pt x="133033" y="274254"/>
                  </a:lnTo>
                  <a:lnTo>
                    <a:pt x="162271" y="245883"/>
                  </a:lnTo>
                  <a:lnTo>
                    <a:pt x="192189" y="220231"/>
                  </a:lnTo>
                  <a:lnTo>
                    <a:pt x="223432" y="196681"/>
                  </a:lnTo>
                  <a:lnTo>
                    <a:pt x="256746" y="174557"/>
                  </a:lnTo>
                  <a:lnTo>
                    <a:pt x="292458" y="153429"/>
                  </a:lnTo>
                  <a:lnTo>
                    <a:pt x="331526" y="132497"/>
                  </a:lnTo>
                  <a:lnTo>
                    <a:pt x="374487" y="111207"/>
                  </a:lnTo>
                  <a:lnTo>
                    <a:pt x="421984" y="88944"/>
                  </a:lnTo>
                  <a:lnTo>
                    <a:pt x="533154" y="39038"/>
                  </a:lnTo>
                  <a:lnTo>
                    <a:pt x="588703" y="20065"/>
                  </a:lnTo>
                  <a:lnTo>
                    <a:pt x="654465" y="7480"/>
                  </a:lnTo>
                  <a:lnTo>
                    <a:pt x="729321" y="1018"/>
                  </a:lnTo>
                  <a:lnTo>
                    <a:pt x="769810" y="0"/>
                  </a:lnTo>
                  <a:lnTo>
                    <a:pt x="812153" y="413"/>
                  </a:lnTo>
                  <a:lnTo>
                    <a:pt x="856211" y="2223"/>
                  </a:lnTo>
                  <a:lnTo>
                    <a:pt x="901844" y="5399"/>
                  </a:lnTo>
                  <a:lnTo>
                    <a:pt x="948911" y="9906"/>
                  </a:lnTo>
                  <a:lnTo>
                    <a:pt x="997274" y="15711"/>
                  </a:lnTo>
                  <a:lnTo>
                    <a:pt x="1046792" y="22782"/>
                  </a:lnTo>
                  <a:lnTo>
                    <a:pt x="1097326" y="31084"/>
                  </a:lnTo>
                  <a:lnTo>
                    <a:pt x="1148736" y="40585"/>
                  </a:lnTo>
                  <a:lnTo>
                    <a:pt x="1200882" y="51251"/>
                  </a:lnTo>
                  <a:lnTo>
                    <a:pt x="1253625" y="63050"/>
                  </a:lnTo>
                  <a:lnTo>
                    <a:pt x="1306824" y="75948"/>
                  </a:lnTo>
                  <a:lnTo>
                    <a:pt x="1360339" y="89912"/>
                  </a:lnTo>
                  <a:lnTo>
                    <a:pt x="1414032" y="104908"/>
                  </a:lnTo>
                  <a:lnTo>
                    <a:pt x="1467762" y="120904"/>
                  </a:lnTo>
                  <a:lnTo>
                    <a:pt x="1521390" y="137866"/>
                  </a:lnTo>
                  <a:lnTo>
                    <a:pt x="1574775" y="155761"/>
                  </a:lnTo>
                  <a:lnTo>
                    <a:pt x="1627779" y="174557"/>
                  </a:lnTo>
                  <a:lnTo>
                    <a:pt x="1680260" y="194218"/>
                  </a:lnTo>
                  <a:lnTo>
                    <a:pt x="1732080" y="214714"/>
                  </a:lnTo>
                  <a:lnTo>
                    <a:pt x="1783099" y="236010"/>
                  </a:lnTo>
                  <a:lnTo>
                    <a:pt x="1833177" y="258072"/>
                  </a:lnTo>
                  <a:lnTo>
                    <a:pt x="1882173" y="280869"/>
                  </a:lnTo>
                  <a:lnTo>
                    <a:pt x="1929949" y="304366"/>
                  </a:lnTo>
                  <a:lnTo>
                    <a:pt x="1976365" y="328531"/>
                  </a:lnTo>
                  <a:lnTo>
                    <a:pt x="2021280" y="353330"/>
                  </a:lnTo>
                  <a:lnTo>
                    <a:pt x="2064556" y="378731"/>
                  </a:lnTo>
                  <a:lnTo>
                    <a:pt x="2106051" y="404699"/>
                  </a:lnTo>
                  <a:lnTo>
                    <a:pt x="2145628" y="431202"/>
                  </a:lnTo>
                  <a:lnTo>
                    <a:pt x="2183145" y="458206"/>
                  </a:lnTo>
                  <a:lnTo>
                    <a:pt x="2218462" y="485679"/>
                  </a:lnTo>
                  <a:lnTo>
                    <a:pt x="2251442" y="513587"/>
                  </a:lnTo>
                  <a:lnTo>
                    <a:pt x="2281942" y="541896"/>
                  </a:lnTo>
                  <a:lnTo>
                    <a:pt x="2309824" y="570575"/>
                  </a:lnTo>
                  <a:lnTo>
                    <a:pt x="2334948" y="599589"/>
                  </a:lnTo>
                  <a:lnTo>
                    <a:pt x="2376363" y="658490"/>
                  </a:lnTo>
                  <a:lnTo>
                    <a:pt x="2406726" y="711035"/>
                  </a:lnTo>
                  <a:lnTo>
                    <a:pt x="2434686" y="762291"/>
                  </a:lnTo>
                  <a:lnTo>
                    <a:pt x="2460266" y="812376"/>
                  </a:lnTo>
                  <a:lnTo>
                    <a:pt x="2483492" y="861406"/>
                  </a:lnTo>
                  <a:lnTo>
                    <a:pt x="2504391" y="909500"/>
                  </a:lnTo>
                  <a:lnTo>
                    <a:pt x="2522987" y="956776"/>
                  </a:lnTo>
                  <a:lnTo>
                    <a:pt x="2539305" y="1003350"/>
                  </a:lnTo>
                  <a:lnTo>
                    <a:pt x="2553372" y="1049340"/>
                  </a:lnTo>
                  <a:lnTo>
                    <a:pt x="2565213" y="1094865"/>
                  </a:lnTo>
                  <a:lnTo>
                    <a:pt x="2574853" y="1140040"/>
                  </a:lnTo>
                  <a:lnTo>
                    <a:pt x="2582318" y="1184984"/>
                  </a:lnTo>
                  <a:lnTo>
                    <a:pt x="2587633" y="1229815"/>
                  </a:lnTo>
                  <a:lnTo>
                    <a:pt x="2587939" y="1234113"/>
                  </a:lnTo>
                  <a:close/>
                </a:path>
              </a:pathLst>
            </a:custGeom>
            <a:solidFill>
              <a:srgbClr val="D0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16000" y="3429066"/>
            <a:ext cx="7193915" cy="3263900"/>
          </a:xfrm>
          <a:prstGeom prst="rect">
            <a:avLst/>
          </a:prstGeom>
        </p:spPr>
        <p:txBody>
          <a:bodyPr vert="horz" wrap="square" lIns="0" tIns="220980" rIns="0" bIns="0" rtlCol="0">
            <a:spAutoFit/>
          </a:bodyPr>
          <a:lstStyle/>
          <a:p>
            <a:pPr marL="12700" marR="5080" algn="just">
              <a:lnSpc>
                <a:spcPts val="7950"/>
              </a:lnSpc>
              <a:spcBef>
                <a:spcPts val="1740"/>
              </a:spcBef>
            </a:pPr>
            <a:r>
              <a:rPr sz="8000" spc="-240" dirty="0">
                <a:solidFill>
                  <a:srgbClr val="90612E"/>
                </a:solidFill>
                <a:latin typeface="Microsoft Sans Serif"/>
                <a:cs typeface="Microsoft Sans Serif"/>
              </a:rPr>
              <a:t>Императорский </a:t>
            </a:r>
            <a:r>
              <a:rPr sz="8000" spc="-2115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8000" spc="-375" dirty="0">
                <a:solidFill>
                  <a:srgbClr val="90612E"/>
                </a:solidFill>
                <a:latin typeface="Microsoft Sans Serif"/>
                <a:cs typeface="Microsoft Sans Serif"/>
              </a:rPr>
              <a:t>Ц</a:t>
            </a:r>
            <a:r>
              <a:rPr sz="8000" spc="-610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8000" spc="-275" dirty="0">
                <a:solidFill>
                  <a:srgbClr val="90612E"/>
                </a:solidFill>
                <a:latin typeface="Microsoft Sans Serif"/>
                <a:cs typeface="Microsoft Sans Serif"/>
              </a:rPr>
              <a:t>р</a:t>
            </a:r>
            <a:r>
              <a:rPr sz="8000" spc="-575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80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8000" spc="-455" dirty="0">
                <a:solidFill>
                  <a:srgbClr val="90612E"/>
                </a:solidFill>
                <a:latin typeface="Microsoft Sans Serif"/>
                <a:cs typeface="Microsoft Sans Serif"/>
              </a:rPr>
              <a:t>о</a:t>
            </a:r>
            <a:r>
              <a:rPr sz="8000" spc="-575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8000" spc="-835" dirty="0">
                <a:solidFill>
                  <a:srgbClr val="90612E"/>
                </a:solidFill>
                <a:latin typeface="Microsoft Sans Serif"/>
                <a:cs typeface="Microsoft Sans Serif"/>
              </a:rPr>
              <a:t>е</a:t>
            </a:r>
            <a:r>
              <a:rPr sz="8000" spc="-325" dirty="0">
                <a:solidFill>
                  <a:srgbClr val="90612E"/>
                </a:solidFill>
                <a:latin typeface="Microsoft Sans Serif"/>
                <a:cs typeface="Microsoft Sans Serif"/>
              </a:rPr>
              <a:t>л</a:t>
            </a:r>
            <a:r>
              <a:rPr sz="8000" spc="-565" dirty="0">
                <a:solidFill>
                  <a:srgbClr val="90612E"/>
                </a:solidFill>
                <a:latin typeface="Microsoft Sans Serif"/>
                <a:cs typeface="Microsoft Sans Serif"/>
              </a:rPr>
              <a:t>ь</a:t>
            </a:r>
            <a:r>
              <a:rPr sz="8000" spc="-575" dirty="0">
                <a:solidFill>
                  <a:srgbClr val="90612E"/>
                </a:solidFill>
                <a:latin typeface="Microsoft Sans Serif"/>
                <a:cs typeface="Microsoft Sans Serif"/>
              </a:rPr>
              <a:t>с</a:t>
            </a:r>
            <a:r>
              <a:rPr sz="80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8000" spc="135" dirty="0">
                <a:solidFill>
                  <a:srgbClr val="90612E"/>
                </a:solidFill>
                <a:latin typeface="Microsoft Sans Serif"/>
                <a:cs typeface="Microsoft Sans Serif"/>
              </a:rPr>
              <a:t>и</a:t>
            </a:r>
            <a:r>
              <a:rPr sz="8000" spc="90" dirty="0">
                <a:solidFill>
                  <a:srgbClr val="90612E"/>
                </a:solidFill>
                <a:latin typeface="Microsoft Sans Serif"/>
                <a:cs typeface="Microsoft Sans Serif"/>
              </a:rPr>
              <a:t>й  </a:t>
            </a:r>
            <a:r>
              <a:rPr sz="8000" spc="-185" dirty="0">
                <a:solidFill>
                  <a:srgbClr val="90612E"/>
                </a:solidFill>
                <a:latin typeface="Microsoft Sans Serif"/>
                <a:cs typeface="Microsoft Sans Serif"/>
              </a:rPr>
              <a:t>лицей</a:t>
            </a:r>
            <a:endParaRPr sz="80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580724" y="807493"/>
            <a:ext cx="1240790" cy="447675"/>
          </a:xfrm>
          <a:custGeom>
            <a:avLst/>
            <a:gdLst/>
            <a:ahLst/>
            <a:cxnLst/>
            <a:rect l="l" t="t" r="r" b="b"/>
            <a:pathLst>
              <a:path w="1240790" h="447675">
                <a:moveTo>
                  <a:pt x="0" y="387099"/>
                </a:moveTo>
                <a:lnTo>
                  <a:pt x="441" y="398791"/>
                </a:lnTo>
                <a:lnTo>
                  <a:pt x="73833" y="403653"/>
                </a:lnTo>
                <a:lnTo>
                  <a:pt x="243378" y="413689"/>
                </a:lnTo>
                <a:lnTo>
                  <a:pt x="433124" y="422076"/>
                </a:lnTo>
                <a:lnTo>
                  <a:pt x="694369" y="421909"/>
                </a:lnTo>
                <a:lnTo>
                  <a:pt x="869267" y="430296"/>
                </a:lnTo>
                <a:lnTo>
                  <a:pt x="1023964" y="440332"/>
                </a:lnTo>
                <a:lnTo>
                  <a:pt x="1090608" y="445194"/>
                </a:lnTo>
                <a:lnTo>
                  <a:pt x="1110437" y="445949"/>
                </a:lnTo>
                <a:lnTo>
                  <a:pt x="1155000" y="447208"/>
                </a:lnTo>
                <a:lnTo>
                  <a:pt x="1201911" y="447460"/>
                </a:lnTo>
                <a:lnTo>
                  <a:pt x="1228780" y="445194"/>
                </a:lnTo>
                <a:lnTo>
                  <a:pt x="1237175" y="431422"/>
                </a:lnTo>
                <a:lnTo>
                  <a:pt x="1240530" y="396746"/>
                </a:lnTo>
                <a:lnTo>
                  <a:pt x="1234268" y="339037"/>
                </a:lnTo>
                <a:lnTo>
                  <a:pt x="1213810" y="256165"/>
                </a:lnTo>
                <a:lnTo>
                  <a:pt x="1186476" y="199303"/>
                </a:lnTo>
                <a:lnTo>
                  <a:pt x="1147546" y="155799"/>
                </a:lnTo>
                <a:lnTo>
                  <a:pt x="1103462" y="123949"/>
                </a:lnTo>
                <a:lnTo>
                  <a:pt x="1060666" y="102052"/>
                </a:lnTo>
                <a:lnTo>
                  <a:pt x="1004710" y="81302"/>
                </a:lnTo>
                <a:lnTo>
                  <a:pt x="943749" y="67233"/>
                </a:lnTo>
                <a:lnTo>
                  <a:pt x="888855" y="56381"/>
                </a:lnTo>
                <a:lnTo>
                  <a:pt x="824968" y="44577"/>
                </a:lnTo>
                <a:lnTo>
                  <a:pt x="757549" y="33013"/>
                </a:lnTo>
                <a:lnTo>
                  <a:pt x="692060" y="22883"/>
                </a:lnTo>
                <a:lnTo>
                  <a:pt x="633963" y="15381"/>
                </a:lnTo>
                <a:lnTo>
                  <a:pt x="588718" y="11699"/>
                </a:lnTo>
                <a:lnTo>
                  <a:pt x="502383" y="8510"/>
                </a:lnTo>
                <a:lnTo>
                  <a:pt x="443911" y="6476"/>
                </a:lnTo>
                <a:lnTo>
                  <a:pt x="379728" y="4419"/>
                </a:lnTo>
                <a:lnTo>
                  <a:pt x="313201" y="2540"/>
                </a:lnTo>
                <a:lnTo>
                  <a:pt x="247697" y="1043"/>
                </a:lnTo>
                <a:lnTo>
                  <a:pt x="186584" y="128"/>
                </a:lnTo>
                <a:lnTo>
                  <a:pt x="133230" y="0"/>
                </a:lnTo>
                <a:lnTo>
                  <a:pt x="91002" y="858"/>
                </a:lnTo>
                <a:lnTo>
                  <a:pt x="49678" y="45768"/>
                </a:lnTo>
                <a:lnTo>
                  <a:pt x="35417" y="105320"/>
                </a:lnTo>
                <a:lnTo>
                  <a:pt x="18602" y="195598"/>
                </a:lnTo>
                <a:lnTo>
                  <a:pt x="5928" y="287517"/>
                </a:lnTo>
                <a:lnTo>
                  <a:pt x="778" y="350679"/>
                </a:lnTo>
                <a:lnTo>
                  <a:pt x="0" y="387099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80724" y="2979731"/>
            <a:ext cx="1240790" cy="447675"/>
          </a:xfrm>
          <a:custGeom>
            <a:avLst/>
            <a:gdLst/>
            <a:ahLst/>
            <a:cxnLst/>
            <a:rect l="l" t="t" r="r" b="b"/>
            <a:pathLst>
              <a:path w="1240790" h="447675">
                <a:moveTo>
                  <a:pt x="0" y="387099"/>
                </a:moveTo>
                <a:lnTo>
                  <a:pt x="441" y="398791"/>
                </a:lnTo>
                <a:lnTo>
                  <a:pt x="73833" y="403653"/>
                </a:lnTo>
                <a:lnTo>
                  <a:pt x="243378" y="413689"/>
                </a:lnTo>
                <a:lnTo>
                  <a:pt x="433124" y="422076"/>
                </a:lnTo>
                <a:lnTo>
                  <a:pt x="694369" y="421909"/>
                </a:lnTo>
                <a:lnTo>
                  <a:pt x="869267" y="430296"/>
                </a:lnTo>
                <a:lnTo>
                  <a:pt x="1023964" y="440332"/>
                </a:lnTo>
                <a:lnTo>
                  <a:pt x="1090608" y="445194"/>
                </a:lnTo>
                <a:lnTo>
                  <a:pt x="1110437" y="445949"/>
                </a:lnTo>
                <a:lnTo>
                  <a:pt x="1155000" y="447208"/>
                </a:lnTo>
                <a:lnTo>
                  <a:pt x="1201911" y="447460"/>
                </a:lnTo>
                <a:lnTo>
                  <a:pt x="1228780" y="445194"/>
                </a:lnTo>
                <a:lnTo>
                  <a:pt x="1237175" y="431422"/>
                </a:lnTo>
                <a:lnTo>
                  <a:pt x="1240530" y="396746"/>
                </a:lnTo>
                <a:lnTo>
                  <a:pt x="1234268" y="339037"/>
                </a:lnTo>
                <a:lnTo>
                  <a:pt x="1213810" y="256165"/>
                </a:lnTo>
                <a:lnTo>
                  <a:pt x="1186476" y="199303"/>
                </a:lnTo>
                <a:lnTo>
                  <a:pt x="1147546" y="155799"/>
                </a:lnTo>
                <a:lnTo>
                  <a:pt x="1103462" y="123949"/>
                </a:lnTo>
                <a:lnTo>
                  <a:pt x="1060666" y="102052"/>
                </a:lnTo>
                <a:lnTo>
                  <a:pt x="1004710" y="81302"/>
                </a:lnTo>
                <a:lnTo>
                  <a:pt x="943749" y="67233"/>
                </a:lnTo>
                <a:lnTo>
                  <a:pt x="888855" y="56381"/>
                </a:lnTo>
                <a:lnTo>
                  <a:pt x="824968" y="44577"/>
                </a:lnTo>
                <a:lnTo>
                  <a:pt x="757549" y="33013"/>
                </a:lnTo>
                <a:lnTo>
                  <a:pt x="692060" y="22883"/>
                </a:lnTo>
                <a:lnTo>
                  <a:pt x="633963" y="15381"/>
                </a:lnTo>
                <a:lnTo>
                  <a:pt x="588718" y="11699"/>
                </a:lnTo>
                <a:lnTo>
                  <a:pt x="502383" y="8510"/>
                </a:lnTo>
                <a:lnTo>
                  <a:pt x="443911" y="6476"/>
                </a:lnTo>
                <a:lnTo>
                  <a:pt x="379728" y="4419"/>
                </a:lnTo>
                <a:lnTo>
                  <a:pt x="313201" y="2540"/>
                </a:lnTo>
                <a:lnTo>
                  <a:pt x="247697" y="1043"/>
                </a:lnTo>
                <a:lnTo>
                  <a:pt x="186584" y="128"/>
                </a:lnTo>
                <a:lnTo>
                  <a:pt x="133230" y="0"/>
                </a:lnTo>
                <a:lnTo>
                  <a:pt x="91002" y="858"/>
                </a:lnTo>
                <a:lnTo>
                  <a:pt x="49678" y="45768"/>
                </a:lnTo>
                <a:lnTo>
                  <a:pt x="35417" y="105320"/>
                </a:lnTo>
                <a:lnTo>
                  <a:pt x="18602" y="195598"/>
                </a:lnTo>
                <a:lnTo>
                  <a:pt x="5928" y="287517"/>
                </a:lnTo>
                <a:lnTo>
                  <a:pt x="778" y="350679"/>
                </a:lnTo>
                <a:lnTo>
                  <a:pt x="0" y="387099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580724" y="4878918"/>
            <a:ext cx="1240790" cy="447675"/>
          </a:xfrm>
          <a:custGeom>
            <a:avLst/>
            <a:gdLst/>
            <a:ahLst/>
            <a:cxnLst/>
            <a:rect l="l" t="t" r="r" b="b"/>
            <a:pathLst>
              <a:path w="1240790" h="447675">
                <a:moveTo>
                  <a:pt x="0" y="387099"/>
                </a:moveTo>
                <a:lnTo>
                  <a:pt x="441" y="398791"/>
                </a:lnTo>
                <a:lnTo>
                  <a:pt x="73833" y="403653"/>
                </a:lnTo>
                <a:lnTo>
                  <a:pt x="243378" y="413689"/>
                </a:lnTo>
                <a:lnTo>
                  <a:pt x="433124" y="422076"/>
                </a:lnTo>
                <a:lnTo>
                  <a:pt x="694369" y="421909"/>
                </a:lnTo>
                <a:lnTo>
                  <a:pt x="869267" y="430296"/>
                </a:lnTo>
                <a:lnTo>
                  <a:pt x="1023964" y="440332"/>
                </a:lnTo>
                <a:lnTo>
                  <a:pt x="1090608" y="445194"/>
                </a:lnTo>
                <a:lnTo>
                  <a:pt x="1110437" y="445949"/>
                </a:lnTo>
                <a:lnTo>
                  <a:pt x="1155000" y="447208"/>
                </a:lnTo>
                <a:lnTo>
                  <a:pt x="1201911" y="447460"/>
                </a:lnTo>
                <a:lnTo>
                  <a:pt x="1228780" y="445194"/>
                </a:lnTo>
                <a:lnTo>
                  <a:pt x="1237175" y="431422"/>
                </a:lnTo>
                <a:lnTo>
                  <a:pt x="1240530" y="396746"/>
                </a:lnTo>
                <a:lnTo>
                  <a:pt x="1234268" y="339037"/>
                </a:lnTo>
                <a:lnTo>
                  <a:pt x="1213810" y="256165"/>
                </a:lnTo>
                <a:lnTo>
                  <a:pt x="1186476" y="199303"/>
                </a:lnTo>
                <a:lnTo>
                  <a:pt x="1147546" y="155799"/>
                </a:lnTo>
                <a:lnTo>
                  <a:pt x="1103462" y="123949"/>
                </a:lnTo>
                <a:lnTo>
                  <a:pt x="1060666" y="102052"/>
                </a:lnTo>
                <a:lnTo>
                  <a:pt x="1004710" y="81302"/>
                </a:lnTo>
                <a:lnTo>
                  <a:pt x="943749" y="67233"/>
                </a:lnTo>
                <a:lnTo>
                  <a:pt x="888855" y="56381"/>
                </a:lnTo>
                <a:lnTo>
                  <a:pt x="824968" y="44577"/>
                </a:lnTo>
                <a:lnTo>
                  <a:pt x="757549" y="33013"/>
                </a:lnTo>
                <a:lnTo>
                  <a:pt x="692060" y="22883"/>
                </a:lnTo>
                <a:lnTo>
                  <a:pt x="633963" y="15381"/>
                </a:lnTo>
                <a:lnTo>
                  <a:pt x="588718" y="11699"/>
                </a:lnTo>
                <a:lnTo>
                  <a:pt x="502383" y="8510"/>
                </a:lnTo>
                <a:lnTo>
                  <a:pt x="443911" y="6476"/>
                </a:lnTo>
                <a:lnTo>
                  <a:pt x="379728" y="4419"/>
                </a:lnTo>
                <a:lnTo>
                  <a:pt x="313201" y="2540"/>
                </a:lnTo>
                <a:lnTo>
                  <a:pt x="247697" y="1043"/>
                </a:lnTo>
                <a:lnTo>
                  <a:pt x="186584" y="128"/>
                </a:lnTo>
                <a:lnTo>
                  <a:pt x="133230" y="0"/>
                </a:lnTo>
                <a:lnTo>
                  <a:pt x="91002" y="858"/>
                </a:lnTo>
                <a:lnTo>
                  <a:pt x="49678" y="45768"/>
                </a:lnTo>
                <a:lnTo>
                  <a:pt x="35417" y="105320"/>
                </a:lnTo>
                <a:lnTo>
                  <a:pt x="18602" y="195598"/>
                </a:lnTo>
                <a:lnTo>
                  <a:pt x="5928" y="287517"/>
                </a:lnTo>
                <a:lnTo>
                  <a:pt x="778" y="350679"/>
                </a:lnTo>
                <a:lnTo>
                  <a:pt x="0" y="387099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0" y="3"/>
            <a:ext cx="4083685" cy="4335145"/>
            <a:chOff x="0" y="3"/>
            <a:chExt cx="4083685" cy="4335145"/>
          </a:xfrm>
        </p:grpSpPr>
        <p:sp>
          <p:nvSpPr>
            <p:cNvPr id="10" name="object 10"/>
            <p:cNvSpPr/>
            <p:nvPr/>
          </p:nvSpPr>
          <p:spPr>
            <a:xfrm>
              <a:off x="0" y="3"/>
              <a:ext cx="1450340" cy="4335145"/>
            </a:xfrm>
            <a:custGeom>
              <a:avLst/>
              <a:gdLst/>
              <a:ahLst/>
              <a:cxnLst/>
              <a:rect l="l" t="t" r="r" b="b"/>
              <a:pathLst>
                <a:path w="1450340" h="4335145">
                  <a:moveTo>
                    <a:pt x="1436874" y="0"/>
                  </a:moveTo>
                  <a:lnTo>
                    <a:pt x="0" y="0"/>
                  </a:lnTo>
                  <a:lnTo>
                    <a:pt x="0" y="4334548"/>
                  </a:lnTo>
                  <a:lnTo>
                    <a:pt x="53325" y="4331151"/>
                  </a:lnTo>
                  <a:lnTo>
                    <a:pt x="111104" y="4324785"/>
                  </a:lnTo>
                  <a:lnTo>
                    <a:pt x="175331" y="4315101"/>
                  </a:lnTo>
                  <a:lnTo>
                    <a:pt x="246156" y="4301781"/>
                  </a:lnTo>
                  <a:lnTo>
                    <a:pt x="323728" y="4284504"/>
                  </a:lnTo>
                  <a:lnTo>
                    <a:pt x="408197" y="4262950"/>
                  </a:lnTo>
                  <a:lnTo>
                    <a:pt x="499714" y="4236801"/>
                  </a:lnTo>
                  <a:lnTo>
                    <a:pt x="559847" y="4215989"/>
                  </a:lnTo>
                  <a:lnTo>
                    <a:pt x="616292" y="4191079"/>
                  </a:lnTo>
                  <a:lnTo>
                    <a:pt x="669161" y="4162491"/>
                  </a:lnTo>
                  <a:lnTo>
                    <a:pt x="718565" y="4130647"/>
                  </a:lnTo>
                  <a:lnTo>
                    <a:pt x="764618" y="4095967"/>
                  </a:lnTo>
                  <a:lnTo>
                    <a:pt x="807430" y="4058873"/>
                  </a:lnTo>
                  <a:lnTo>
                    <a:pt x="847115" y="4019786"/>
                  </a:lnTo>
                  <a:lnTo>
                    <a:pt x="883783" y="3979127"/>
                  </a:lnTo>
                  <a:lnTo>
                    <a:pt x="917548" y="3937317"/>
                  </a:lnTo>
                  <a:lnTo>
                    <a:pt x="948521" y="3894777"/>
                  </a:lnTo>
                  <a:lnTo>
                    <a:pt x="976815" y="3851928"/>
                  </a:lnTo>
                  <a:lnTo>
                    <a:pt x="1002541" y="3809191"/>
                  </a:lnTo>
                  <a:lnTo>
                    <a:pt x="1025812" y="3766988"/>
                  </a:lnTo>
                  <a:lnTo>
                    <a:pt x="1046739" y="3725739"/>
                  </a:lnTo>
                  <a:lnTo>
                    <a:pt x="1065435" y="3685866"/>
                  </a:lnTo>
                  <a:lnTo>
                    <a:pt x="1082013" y="3647790"/>
                  </a:lnTo>
                  <a:lnTo>
                    <a:pt x="1096583" y="3611931"/>
                  </a:lnTo>
                  <a:lnTo>
                    <a:pt x="1120151" y="3548551"/>
                  </a:lnTo>
                  <a:lnTo>
                    <a:pt x="1143253" y="3480642"/>
                  </a:lnTo>
                  <a:lnTo>
                    <a:pt x="1148135" y="3466933"/>
                  </a:lnTo>
                  <a:lnTo>
                    <a:pt x="1162296" y="3415564"/>
                  </a:lnTo>
                  <a:lnTo>
                    <a:pt x="1176320" y="3354812"/>
                  </a:lnTo>
                  <a:lnTo>
                    <a:pt x="1184479" y="3317521"/>
                  </a:lnTo>
                  <a:lnTo>
                    <a:pt x="1193301" y="3276081"/>
                  </a:lnTo>
                  <a:lnTo>
                    <a:pt x="1202710" y="3230838"/>
                  </a:lnTo>
                  <a:lnTo>
                    <a:pt x="1212630" y="3182137"/>
                  </a:lnTo>
                  <a:lnTo>
                    <a:pt x="1222986" y="3130323"/>
                  </a:lnTo>
                  <a:lnTo>
                    <a:pt x="1233700" y="3075742"/>
                  </a:lnTo>
                  <a:lnTo>
                    <a:pt x="1244697" y="3018741"/>
                  </a:lnTo>
                  <a:lnTo>
                    <a:pt x="1255901" y="2959663"/>
                  </a:lnTo>
                  <a:lnTo>
                    <a:pt x="1267236" y="2898856"/>
                  </a:lnTo>
                  <a:lnTo>
                    <a:pt x="1278626" y="2836664"/>
                  </a:lnTo>
                  <a:lnTo>
                    <a:pt x="1289994" y="2773434"/>
                  </a:lnTo>
                  <a:lnTo>
                    <a:pt x="1301264" y="2709510"/>
                  </a:lnTo>
                  <a:lnTo>
                    <a:pt x="1312362" y="2645239"/>
                  </a:lnTo>
                  <a:lnTo>
                    <a:pt x="1323210" y="2580966"/>
                  </a:lnTo>
                  <a:lnTo>
                    <a:pt x="1333732" y="2517036"/>
                  </a:lnTo>
                  <a:lnTo>
                    <a:pt x="1343852" y="2453796"/>
                  </a:lnTo>
                  <a:lnTo>
                    <a:pt x="1353495" y="2391590"/>
                  </a:lnTo>
                  <a:lnTo>
                    <a:pt x="1362584" y="2330765"/>
                  </a:lnTo>
                  <a:lnTo>
                    <a:pt x="1371044" y="2271666"/>
                  </a:lnTo>
                  <a:lnTo>
                    <a:pt x="1378797" y="2214638"/>
                  </a:lnTo>
                  <a:lnTo>
                    <a:pt x="1385769" y="2160027"/>
                  </a:lnTo>
                  <a:lnTo>
                    <a:pt x="1391882" y="2108180"/>
                  </a:lnTo>
                  <a:lnTo>
                    <a:pt x="1397062" y="2059440"/>
                  </a:lnTo>
                  <a:lnTo>
                    <a:pt x="1401231" y="2014155"/>
                  </a:lnTo>
                  <a:lnTo>
                    <a:pt x="1404315" y="1972669"/>
                  </a:lnTo>
                  <a:lnTo>
                    <a:pt x="1413336" y="1746243"/>
                  </a:lnTo>
                  <a:lnTo>
                    <a:pt x="1416926" y="1648709"/>
                  </a:lnTo>
                  <a:lnTo>
                    <a:pt x="1418827" y="1596154"/>
                  </a:lnTo>
                  <a:lnTo>
                    <a:pt x="1420780" y="1541373"/>
                  </a:lnTo>
                  <a:lnTo>
                    <a:pt x="1422773" y="1484594"/>
                  </a:lnTo>
                  <a:lnTo>
                    <a:pt x="1424790" y="1426042"/>
                  </a:lnTo>
                  <a:lnTo>
                    <a:pt x="1426819" y="1365943"/>
                  </a:lnTo>
                  <a:lnTo>
                    <a:pt x="1428846" y="1304523"/>
                  </a:lnTo>
                  <a:lnTo>
                    <a:pt x="1430857" y="1242009"/>
                  </a:lnTo>
                  <a:lnTo>
                    <a:pt x="1432839" y="1178625"/>
                  </a:lnTo>
                  <a:lnTo>
                    <a:pt x="1434777" y="1114599"/>
                  </a:lnTo>
                  <a:lnTo>
                    <a:pt x="1436658" y="1050156"/>
                  </a:lnTo>
                  <a:lnTo>
                    <a:pt x="1438469" y="985522"/>
                  </a:lnTo>
                  <a:lnTo>
                    <a:pt x="1440196" y="920922"/>
                  </a:lnTo>
                  <a:lnTo>
                    <a:pt x="1441825" y="856584"/>
                  </a:lnTo>
                  <a:lnTo>
                    <a:pt x="1443343" y="792733"/>
                  </a:lnTo>
                  <a:lnTo>
                    <a:pt x="1444735" y="729594"/>
                  </a:lnTo>
                  <a:lnTo>
                    <a:pt x="1445988" y="667394"/>
                  </a:lnTo>
                  <a:lnTo>
                    <a:pt x="1447089" y="606360"/>
                  </a:lnTo>
                  <a:lnTo>
                    <a:pt x="1448024" y="546716"/>
                  </a:lnTo>
                  <a:lnTo>
                    <a:pt x="1448779" y="488688"/>
                  </a:lnTo>
                  <a:lnTo>
                    <a:pt x="1449341" y="432504"/>
                  </a:lnTo>
                  <a:lnTo>
                    <a:pt x="1449695" y="378388"/>
                  </a:lnTo>
                  <a:lnTo>
                    <a:pt x="1449727" y="277265"/>
                  </a:lnTo>
                  <a:lnTo>
                    <a:pt x="1449378" y="230711"/>
                  </a:lnTo>
                  <a:lnTo>
                    <a:pt x="1448767" y="187130"/>
                  </a:lnTo>
                  <a:lnTo>
                    <a:pt x="1447881" y="146747"/>
                  </a:lnTo>
                  <a:lnTo>
                    <a:pt x="1445227" y="76480"/>
                  </a:lnTo>
                  <a:lnTo>
                    <a:pt x="1441307" y="21718"/>
                  </a:lnTo>
                  <a:lnTo>
                    <a:pt x="1438838" y="717"/>
                  </a:lnTo>
                  <a:lnTo>
                    <a:pt x="1436874" y="0"/>
                  </a:lnTo>
                  <a:close/>
                </a:path>
              </a:pathLst>
            </a:custGeom>
            <a:solidFill>
              <a:srgbClr val="D481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44759" y="3"/>
              <a:ext cx="3239135" cy="2235200"/>
            </a:xfrm>
            <a:custGeom>
              <a:avLst/>
              <a:gdLst/>
              <a:ahLst/>
              <a:cxnLst/>
              <a:rect l="l" t="t" r="r" b="b"/>
              <a:pathLst>
                <a:path w="3239135" h="2235200">
                  <a:moveTo>
                    <a:pt x="1472512" y="2222500"/>
                  </a:moveTo>
                  <a:lnTo>
                    <a:pt x="1031985" y="2222500"/>
                  </a:lnTo>
                  <a:lnTo>
                    <a:pt x="990012" y="2209800"/>
                  </a:lnTo>
                  <a:lnTo>
                    <a:pt x="747130" y="2133600"/>
                  </a:lnTo>
                  <a:lnTo>
                    <a:pt x="708220" y="2108200"/>
                  </a:lnTo>
                  <a:lnTo>
                    <a:pt x="669782" y="2095500"/>
                  </a:lnTo>
                  <a:lnTo>
                    <a:pt x="631823" y="2070100"/>
                  </a:lnTo>
                  <a:lnTo>
                    <a:pt x="557379" y="2019300"/>
                  </a:lnTo>
                  <a:lnTo>
                    <a:pt x="484956" y="1968500"/>
                  </a:lnTo>
                  <a:lnTo>
                    <a:pt x="449523" y="1930400"/>
                  </a:lnTo>
                  <a:lnTo>
                    <a:pt x="414620" y="1905000"/>
                  </a:lnTo>
                  <a:lnTo>
                    <a:pt x="380257" y="1866900"/>
                  </a:lnTo>
                  <a:lnTo>
                    <a:pt x="346441" y="1828800"/>
                  </a:lnTo>
                  <a:lnTo>
                    <a:pt x="313182" y="1790700"/>
                  </a:lnTo>
                  <a:lnTo>
                    <a:pt x="280486" y="1752600"/>
                  </a:lnTo>
                  <a:lnTo>
                    <a:pt x="248364" y="1714500"/>
                  </a:lnTo>
                  <a:lnTo>
                    <a:pt x="213091" y="1663700"/>
                  </a:lnTo>
                  <a:lnTo>
                    <a:pt x="180925" y="1612900"/>
                  </a:lnTo>
                  <a:lnTo>
                    <a:pt x="151766" y="1562100"/>
                  </a:lnTo>
                  <a:lnTo>
                    <a:pt x="125515" y="1511300"/>
                  </a:lnTo>
                  <a:lnTo>
                    <a:pt x="102070" y="1460500"/>
                  </a:lnTo>
                  <a:lnTo>
                    <a:pt x="81332" y="1409700"/>
                  </a:lnTo>
                  <a:lnTo>
                    <a:pt x="63202" y="1358900"/>
                  </a:lnTo>
                  <a:lnTo>
                    <a:pt x="47578" y="1295400"/>
                  </a:lnTo>
                  <a:lnTo>
                    <a:pt x="34361" y="1244600"/>
                  </a:lnTo>
                  <a:lnTo>
                    <a:pt x="23450" y="1193800"/>
                  </a:lnTo>
                  <a:lnTo>
                    <a:pt x="14747" y="1143000"/>
                  </a:lnTo>
                  <a:lnTo>
                    <a:pt x="8150" y="1092200"/>
                  </a:lnTo>
                  <a:lnTo>
                    <a:pt x="3560" y="1041400"/>
                  </a:lnTo>
                  <a:lnTo>
                    <a:pt x="876" y="990600"/>
                  </a:lnTo>
                  <a:lnTo>
                    <a:pt x="0" y="939800"/>
                  </a:lnTo>
                  <a:lnTo>
                    <a:pt x="829" y="889000"/>
                  </a:lnTo>
                  <a:lnTo>
                    <a:pt x="3265" y="838200"/>
                  </a:lnTo>
                  <a:lnTo>
                    <a:pt x="7208" y="787400"/>
                  </a:lnTo>
                  <a:lnTo>
                    <a:pt x="12557" y="736600"/>
                  </a:lnTo>
                  <a:lnTo>
                    <a:pt x="19213" y="685800"/>
                  </a:lnTo>
                  <a:lnTo>
                    <a:pt x="27075" y="635000"/>
                  </a:lnTo>
                  <a:lnTo>
                    <a:pt x="36043" y="596900"/>
                  </a:lnTo>
                  <a:lnTo>
                    <a:pt x="46017" y="546100"/>
                  </a:lnTo>
                  <a:lnTo>
                    <a:pt x="56898" y="508000"/>
                  </a:lnTo>
                  <a:lnTo>
                    <a:pt x="68585" y="457200"/>
                  </a:lnTo>
                  <a:lnTo>
                    <a:pt x="80978" y="419100"/>
                  </a:lnTo>
                  <a:lnTo>
                    <a:pt x="93978" y="381000"/>
                  </a:lnTo>
                  <a:lnTo>
                    <a:pt x="107483" y="342900"/>
                  </a:lnTo>
                  <a:lnTo>
                    <a:pt x="121394" y="304800"/>
                  </a:lnTo>
                  <a:lnTo>
                    <a:pt x="135612" y="266700"/>
                  </a:lnTo>
                  <a:lnTo>
                    <a:pt x="150035" y="241300"/>
                  </a:lnTo>
                  <a:lnTo>
                    <a:pt x="164565" y="203200"/>
                  </a:lnTo>
                  <a:lnTo>
                    <a:pt x="179100" y="177800"/>
                  </a:lnTo>
                  <a:lnTo>
                    <a:pt x="193541" y="152400"/>
                  </a:lnTo>
                  <a:lnTo>
                    <a:pt x="207788" y="127000"/>
                  </a:lnTo>
                  <a:lnTo>
                    <a:pt x="221741" y="101600"/>
                  </a:lnTo>
                  <a:lnTo>
                    <a:pt x="235299" y="88900"/>
                  </a:lnTo>
                  <a:lnTo>
                    <a:pt x="248364" y="63500"/>
                  </a:lnTo>
                  <a:lnTo>
                    <a:pt x="262621" y="50800"/>
                  </a:lnTo>
                  <a:lnTo>
                    <a:pt x="295674" y="12700"/>
                  </a:lnTo>
                  <a:lnTo>
                    <a:pt x="308208" y="0"/>
                  </a:lnTo>
                  <a:lnTo>
                    <a:pt x="354975" y="0"/>
                  </a:lnTo>
                  <a:lnTo>
                    <a:pt x="336127" y="25400"/>
                  </a:lnTo>
                  <a:lnTo>
                    <a:pt x="303048" y="63500"/>
                  </a:lnTo>
                  <a:lnTo>
                    <a:pt x="288845" y="76200"/>
                  </a:lnTo>
                  <a:lnTo>
                    <a:pt x="275864" y="101600"/>
                  </a:lnTo>
                  <a:lnTo>
                    <a:pt x="262373" y="114300"/>
                  </a:lnTo>
                  <a:lnTo>
                    <a:pt x="248477" y="139700"/>
                  </a:lnTo>
                  <a:lnTo>
                    <a:pt x="234284" y="165100"/>
                  </a:lnTo>
                  <a:lnTo>
                    <a:pt x="219897" y="190500"/>
                  </a:lnTo>
                  <a:lnTo>
                    <a:pt x="205422" y="228600"/>
                  </a:lnTo>
                  <a:lnTo>
                    <a:pt x="190966" y="254000"/>
                  </a:lnTo>
                  <a:lnTo>
                    <a:pt x="176633" y="292100"/>
                  </a:lnTo>
                  <a:lnTo>
                    <a:pt x="162529" y="317500"/>
                  </a:lnTo>
                  <a:lnTo>
                    <a:pt x="148759" y="355600"/>
                  </a:lnTo>
                  <a:lnTo>
                    <a:pt x="135429" y="393700"/>
                  </a:lnTo>
                  <a:lnTo>
                    <a:pt x="122644" y="431800"/>
                  </a:lnTo>
                  <a:lnTo>
                    <a:pt x="110510" y="482600"/>
                  </a:lnTo>
                  <a:lnTo>
                    <a:pt x="99133" y="520700"/>
                  </a:lnTo>
                  <a:lnTo>
                    <a:pt x="88617" y="571500"/>
                  </a:lnTo>
                  <a:lnTo>
                    <a:pt x="79069" y="609600"/>
                  </a:lnTo>
                  <a:lnTo>
                    <a:pt x="70594" y="660400"/>
                  </a:lnTo>
                  <a:lnTo>
                    <a:pt x="63297" y="711200"/>
                  </a:lnTo>
                  <a:lnTo>
                    <a:pt x="57284" y="749300"/>
                  </a:lnTo>
                  <a:lnTo>
                    <a:pt x="52660" y="800100"/>
                  </a:lnTo>
                  <a:lnTo>
                    <a:pt x="49531" y="850900"/>
                  </a:lnTo>
                  <a:lnTo>
                    <a:pt x="48002" y="901700"/>
                  </a:lnTo>
                  <a:lnTo>
                    <a:pt x="48179" y="952500"/>
                  </a:lnTo>
                  <a:lnTo>
                    <a:pt x="50168" y="1003300"/>
                  </a:lnTo>
                  <a:lnTo>
                    <a:pt x="54073" y="1054100"/>
                  </a:lnTo>
                  <a:lnTo>
                    <a:pt x="60000" y="1117600"/>
                  </a:lnTo>
                  <a:lnTo>
                    <a:pt x="68056" y="1168400"/>
                  </a:lnTo>
                  <a:lnTo>
                    <a:pt x="78344" y="1219200"/>
                  </a:lnTo>
                  <a:lnTo>
                    <a:pt x="90972" y="1270000"/>
                  </a:lnTo>
                  <a:lnTo>
                    <a:pt x="106043" y="1320800"/>
                  </a:lnTo>
                  <a:lnTo>
                    <a:pt x="123664" y="1371600"/>
                  </a:lnTo>
                  <a:lnTo>
                    <a:pt x="143941" y="1422400"/>
                  </a:lnTo>
                  <a:lnTo>
                    <a:pt x="166978" y="1473200"/>
                  </a:lnTo>
                  <a:lnTo>
                    <a:pt x="192882" y="1524000"/>
                  </a:lnTo>
                  <a:lnTo>
                    <a:pt x="221757" y="1574800"/>
                  </a:lnTo>
                  <a:lnTo>
                    <a:pt x="253710" y="1625600"/>
                  </a:lnTo>
                  <a:lnTo>
                    <a:pt x="288845" y="1676400"/>
                  </a:lnTo>
                  <a:lnTo>
                    <a:pt x="320772" y="1727200"/>
                  </a:lnTo>
                  <a:lnTo>
                    <a:pt x="353280" y="1765300"/>
                  </a:lnTo>
                  <a:lnTo>
                    <a:pt x="386362" y="1803400"/>
                  </a:lnTo>
                  <a:lnTo>
                    <a:pt x="420009" y="1828800"/>
                  </a:lnTo>
                  <a:lnTo>
                    <a:pt x="454211" y="1866900"/>
                  </a:lnTo>
                  <a:lnTo>
                    <a:pt x="488960" y="1905000"/>
                  </a:lnTo>
                  <a:lnTo>
                    <a:pt x="524248" y="1930400"/>
                  </a:lnTo>
                  <a:lnTo>
                    <a:pt x="560064" y="1955800"/>
                  </a:lnTo>
                  <a:lnTo>
                    <a:pt x="633248" y="2006600"/>
                  </a:lnTo>
                  <a:lnTo>
                    <a:pt x="708443" y="2057400"/>
                  </a:lnTo>
                  <a:lnTo>
                    <a:pt x="746772" y="2070100"/>
                  </a:lnTo>
                  <a:lnTo>
                    <a:pt x="785577" y="2095500"/>
                  </a:lnTo>
                  <a:lnTo>
                    <a:pt x="1027905" y="2171700"/>
                  </a:lnTo>
                  <a:lnTo>
                    <a:pt x="1069794" y="2171700"/>
                  </a:lnTo>
                  <a:lnTo>
                    <a:pt x="1112087" y="2184400"/>
                  </a:lnTo>
                  <a:lnTo>
                    <a:pt x="1197855" y="2184400"/>
                  </a:lnTo>
                  <a:lnTo>
                    <a:pt x="1241310" y="2197100"/>
                  </a:lnTo>
                  <a:lnTo>
                    <a:pt x="1564717" y="2197100"/>
                  </a:lnTo>
                  <a:lnTo>
                    <a:pt x="1472512" y="2222500"/>
                  </a:lnTo>
                  <a:close/>
                </a:path>
                <a:path w="3239135" h="2235200">
                  <a:moveTo>
                    <a:pt x="1658131" y="2184400"/>
                  </a:moveTo>
                  <a:lnTo>
                    <a:pt x="1418741" y="2184400"/>
                  </a:lnTo>
                  <a:lnTo>
                    <a:pt x="1463957" y="2171700"/>
                  </a:lnTo>
                  <a:lnTo>
                    <a:pt x="1509498" y="2171700"/>
                  </a:lnTo>
                  <a:lnTo>
                    <a:pt x="1836649" y="2082800"/>
                  </a:lnTo>
                  <a:lnTo>
                    <a:pt x="1884474" y="2057400"/>
                  </a:lnTo>
                  <a:lnTo>
                    <a:pt x="1932544" y="2044700"/>
                  </a:lnTo>
                  <a:lnTo>
                    <a:pt x="1980851" y="2019300"/>
                  </a:lnTo>
                  <a:lnTo>
                    <a:pt x="2029386" y="2006600"/>
                  </a:lnTo>
                  <a:lnTo>
                    <a:pt x="2078140" y="1981200"/>
                  </a:lnTo>
                  <a:lnTo>
                    <a:pt x="2122275" y="1955800"/>
                  </a:lnTo>
                  <a:lnTo>
                    <a:pt x="2165285" y="1930400"/>
                  </a:lnTo>
                  <a:lnTo>
                    <a:pt x="2207185" y="1905000"/>
                  </a:lnTo>
                  <a:lnTo>
                    <a:pt x="2247992" y="1879600"/>
                  </a:lnTo>
                  <a:lnTo>
                    <a:pt x="2287719" y="1854200"/>
                  </a:lnTo>
                  <a:lnTo>
                    <a:pt x="2326382" y="1828800"/>
                  </a:lnTo>
                  <a:lnTo>
                    <a:pt x="2363996" y="1803400"/>
                  </a:lnTo>
                  <a:lnTo>
                    <a:pt x="2400576" y="1778000"/>
                  </a:lnTo>
                  <a:lnTo>
                    <a:pt x="2436138" y="1739900"/>
                  </a:lnTo>
                  <a:lnTo>
                    <a:pt x="2470697" y="1714500"/>
                  </a:lnTo>
                  <a:lnTo>
                    <a:pt x="2504267" y="1676400"/>
                  </a:lnTo>
                  <a:lnTo>
                    <a:pt x="2536864" y="1651000"/>
                  </a:lnTo>
                  <a:lnTo>
                    <a:pt x="2568504" y="1612900"/>
                  </a:lnTo>
                  <a:lnTo>
                    <a:pt x="2599200" y="1574800"/>
                  </a:lnTo>
                  <a:lnTo>
                    <a:pt x="2628970" y="1549400"/>
                  </a:lnTo>
                  <a:lnTo>
                    <a:pt x="2657827" y="1511300"/>
                  </a:lnTo>
                  <a:lnTo>
                    <a:pt x="2685786" y="1473200"/>
                  </a:lnTo>
                  <a:lnTo>
                    <a:pt x="2712864" y="1435100"/>
                  </a:lnTo>
                  <a:lnTo>
                    <a:pt x="2739075" y="1397000"/>
                  </a:lnTo>
                  <a:lnTo>
                    <a:pt x="2764434" y="1358900"/>
                  </a:lnTo>
                  <a:lnTo>
                    <a:pt x="2788957" y="1308100"/>
                  </a:lnTo>
                  <a:lnTo>
                    <a:pt x="2812658" y="1270000"/>
                  </a:lnTo>
                  <a:lnTo>
                    <a:pt x="2835553" y="1231900"/>
                  </a:lnTo>
                  <a:lnTo>
                    <a:pt x="2857657" y="1193800"/>
                  </a:lnTo>
                  <a:lnTo>
                    <a:pt x="2878986" y="1143000"/>
                  </a:lnTo>
                  <a:lnTo>
                    <a:pt x="2899553" y="1104900"/>
                  </a:lnTo>
                  <a:lnTo>
                    <a:pt x="2919375" y="1054100"/>
                  </a:lnTo>
                  <a:lnTo>
                    <a:pt x="2938467" y="1016000"/>
                  </a:lnTo>
                  <a:lnTo>
                    <a:pt x="2956844" y="965200"/>
                  </a:lnTo>
                  <a:lnTo>
                    <a:pt x="2974520" y="914400"/>
                  </a:lnTo>
                  <a:lnTo>
                    <a:pt x="2991512" y="876300"/>
                  </a:lnTo>
                  <a:lnTo>
                    <a:pt x="3007834" y="825500"/>
                  </a:lnTo>
                  <a:lnTo>
                    <a:pt x="3023501" y="774700"/>
                  </a:lnTo>
                  <a:lnTo>
                    <a:pt x="3038530" y="736600"/>
                  </a:lnTo>
                  <a:lnTo>
                    <a:pt x="3052934" y="685800"/>
                  </a:lnTo>
                  <a:lnTo>
                    <a:pt x="3066729" y="635000"/>
                  </a:lnTo>
                  <a:lnTo>
                    <a:pt x="3079930" y="584200"/>
                  </a:lnTo>
                  <a:lnTo>
                    <a:pt x="3092552" y="533400"/>
                  </a:lnTo>
                  <a:lnTo>
                    <a:pt x="3104611" y="482600"/>
                  </a:lnTo>
                  <a:lnTo>
                    <a:pt x="3116122" y="431800"/>
                  </a:lnTo>
                  <a:lnTo>
                    <a:pt x="3127100" y="381000"/>
                  </a:lnTo>
                  <a:lnTo>
                    <a:pt x="3137559" y="330200"/>
                  </a:lnTo>
                  <a:lnTo>
                    <a:pt x="3147516" y="279400"/>
                  </a:lnTo>
                  <a:lnTo>
                    <a:pt x="3156985" y="228600"/>
                  </a:lnTo>
                  <a:lnTo>
                    <a:pt x="3165981" y="177800"/>
                  </a:lnTo>
                  <a:lnTo>
                    <a:pt x="3174521" y="127000"/>
                  </a:lnTo>
                  <a:lnTo>
                    <a:pt x="3182618" y="76200"/>
                  </a:lnTo>
                  <a:lnTo>
                    <a:pt x="3191436" y="12700"/>
                  </a:lnTo>
                  <a:lnTo>
                    <a:pt x="3192633" y="0"/>
                  </a:lnTo>
                  <a:lnTo>
                    <a:pt x="3238768" y="0"/>
                  </a:lnTo>
                  <a:lnTo>
                    <a:pt x="3229846" y="63500"/>
                  </a:lnTo>
                  <a:lnTo>
                    <a:pt x="3221835" y="114300"/>
                  </a:lnTo>
                  <a:lnTo>
                    <a:pt x="3213408" y="165100"/>
                  </a:lnTo>
                  <a:lnTo>
                    <a:pt x="3204549" y="215900"/>
                  </a:lnTo>
                  <a:lnTo>
                    <a:pt x="3195246" y="266700"/>
                  </a:lnTo>
                  <a:lnTo>
                    <a:pt x="3185484" y="317500"/>
                  </a:lnTo>
                  <a:lnTo>
                    <a:pt x="3175251" y="368300"/>
                  </a:lnTo>
                  <a:lnTo>
                    <a:pt x="3164531" y="419100"/>
                  </a:lnTo>
                  <a:lnTo>
                    <a:pt x="3153311" y="469900"/>
                  </a:lnTo>
                  <a:lnTo>
                    <a:pt x="3141577" y="520700"/>
                  </a:lnTo>
                  <a:lnTo>
                    <a:pt x="3129315" y="558800"/>
                  </a:lnTo>
                  <a:lnTo>
                    <a:pt x="3116512" y="609600"/>
                  </a:lnTo>
                  <a:lnTo>
                    <a:pt x="3103153" y="660400"/>
                  </a:lnTo>
                  <a:lnTo>
                    <a:pt x="3089225" y="711200"/>
                  </a:lnTo>
                  <a:lnTo>
                    <a:pt x="3074713" y="762000"/>
                  </a:lnTo>
                  <a:lnTo>
                    <a:pt x="3059605" y="800100"/>
                  </a:lnTo>
                  <a:lnTo>
                    <a:pt x="3043885" y="850900"/>
                  </a:lnTo>
                  <a:lnTo>
                    <a:pt x="3027541" y="901700"/>
                  </a:lnTo>
                  <a:lnTo>
                    <a:pt x="3010558" y="939800"/>
                  </a:lnTo>
                  <a:lnTo>
                    <a:pt x="2992923" y="990600"/>
                  </a:lnTo>
                  <a:lnTo>
                    <a:pt x="2974621" y="1028700"/>
                  </a:lnTo>
                  <a:lnTo>
                    <a:pt x="2955638" y="1079500"/>
                  </a:lnTo>
                  <a:lnTo>
                    <a:pt x="2935962" y="1117600"/>
                  </a:lnTo>
                  <a:lnTo>
                    <a:pt x="2915577" y="1168400"/>
                  </a:lnTo>
                  <a:lnTo>
                    <a:pt x="2894471" y="1206500"/>
                  </a:lnTo>
                  <a:lnTo>
                    <a:pt x="2872629" y="1244600"/>
                  </a:lnTo>
                  <a:lnTo>
                    <a:pt x="2850037" y="1295400"/>
                  </a:lnTo>
                  <a:lnTo>
                    <a:pt x="2826682" y="1333500"/>
                  </a:lnTo>
                  <a:lnTo>
                    <a:pt x="2802549" y="1371600"/>
                  </a:lnTo>
                  <a:lnTo>
                    <a:pt x="2777625" y="1409700"/>
                  </a:lnTo>
                  <a:lnTo>
                    <a:pt x="2751896" y="1447800"/>
                  </a:lnTo>
                  <a:lnTo>
                    <a:pt x="2725348" y="1485900"/>
                  </a:lnTo>
                  <a:lnTo>
                    <a:pt x="2697968" y="1524000"/>
                  </a:lnTo>
                  <a:lnTo>
                    <a:pt x="2669740" y="1562100"/>
                  </a:lnTo>
                  <a:lnTo>
                    <a:pt x="2640652" y="1587500"/>
                  </a:lnTo>
                  <a:lnTo>
                    <a:pt x="2610690" y="1625600"/>
                  </a:lnTo>
                  <a:lnTo>
                    <a:pt x="2579839" y="1663700"/>
                  </a:lnTo>
                  <a:lnTo>
                    <a:pt x="2548086" y="1689100"/>
                  </a:lnTo>
                  <a:lnTo>
                    <a:pt x="2515417" y="1727200"/>
                  </a:lnTo>
                  <a:lnTo>
                    <a:pt x="2481818" y="1752600"/>
                  </a:lnTo>
                  <a:lnTo>
                    <a:pt x="2447275" y="1790700"/>
                  </a:lnTo>
                  <a:lnTo>
                    <a:pt x="2411775" y="1816100"/>
                  </a:lnTo>
                  <a:lnTo>
                    <a:pt x="2375303" y="1841500"/>
                  </a:lnTo>
                  <a:lnTo>
                    <a:pt x="2337846" y="1879600"/>
                  </a:lnTo>
                  <a:lnTo>
                    <a:pt x="2299390" y="1905000"/>
                  </a:lnTo>
                  <a:lnTo>
                    <a:pt x="2259920" y="1930400"/>
                  </a:lnTo>
                  <a:lnTo>
                    <a:pt x="2219424" y="1955800"/>
                  </a:lnTo>
                  <a:lnTo>
                    <a:pt x="2177886" y="1968500"/>
                  </a:lnTo>
                  <a:lnTo>
                    <a:pt x="2135294" y="1993900"/>
                  </a:lnTo>
                  <a:lnTo>
                    <a:pt x="2091634" y="2019300"/>
                  </a:lnTo>
                  <a:lnTo>
                    <a:pt x="2042518" y="2044700"/>
                  </a:lnTo>
                  <a:lnTo>
                    <a:pt x="1993619" y="2057400"/>
                  </a:lnTo>
                  <a:lnTo>
                    <a:pt x="1944946" y="2082800"/>
                  </a:lnTo>
                  <a:lnTo>
                    <a:pt x="1896508" y="2095500"/>
                  </a:lnTo>
                  <a:lnTo>
                    <a:pt x="1848313" y="2120900"/>
                  </a:lnTo>
                  <a:lnTo>
                    <a:pt x="1752685" y="2146300"/>
                  </a:lnTo>
                  <a:lnTo>
                    <a:pt x="1705270" y="2171700"/>
                  </a:lnTo>
                  <a:lnTo>
                    <a:pt x="1658131" y="2184400"/>
                  </a:lnTo>
                  <a:close/>
                </a:path>
                <a:path w="3239135" h="2235200">
                  <a:moveTo>
                    <a:pt x="1564717" y="2197100"/>
                  </a:moveTo>
                  <a:lnTo>
                    <a:pt x="1285136" y="2197100"/>
                  </a:lnTo>
                  <a:lnTo>
                    <a:pt x="1329322" y="2184400"/>
                  </a:lnTo>
                  <a:lnTo>
                    <a:pt x="1611277" y="2184400"/>
                  </a:lnTo>
                  <a:lnTo>
                    <a:pt x="1564717" y="2197100"/>
                  </a:lnTo>
                  <a:close/>
                </a:path>
                <a:path w="3239135" h="2235200">
                  <a:moveTo>
                    <a:pt x="1381583" y="2235200"/>
                  </a:moveTo>
                  <a:lnTo>
                    <a:pt x="1117132" y="2235200"/>
                  </a:lnTo>
                  <a:lnTo>
                    <a:pt x="1074360" y="2222500"/>
                  </a:lnTo>
                  <a:lnTo>
                    <a:pt x="1426884" y="2222500"/>
                  </a:lnTo>
                  <a:lnTo>
                    <a:pt x="1381583" y="2235200"/>
                  </a:lnTo>
                  <a:close/>
                </a:path>
              </a:pathLst>
            </a:custGeom>
            <a:solidFill>
              <a:srgbClr val="9061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0929457" y="4427176"/>
            <a:ext cx="6342380" cy="3079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7620" algn="just">
              <a:lnSpc>
                <a:spcPct val="116700"/>
              </a:lnSpc>
              <a:spcBef>
                <a:spcPts val="95"/>
              </a:spcBef>
            </a:pP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Покидать 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Лицей </a:t>
            </a:r>
            <a:r>
              <a:rPr sz="3000" spc="110" dirty="0">
                <a:solidFill>
                  <a:srgbClr val="57452B"/>
                </a:solidFill>
                <a:latin typeface="Lucida Sans Unicode"/>
                <a:cs typeface="Lucida Sans Unicode"/>
              </a:rPr>
              <a:t>в </a:t>
            </a:r>
            <a:r>
              <a:rPr sz="3000" spc="10" dirty="0">
                <a:solidFill>
                  <a:srgbClr val="57452B"/>
                </a:solidFill>
                <a:latin typeface="Lucida Sans Unicode"/>
                <a:cs typeface="Lucida Sans Unicode"/>
              </a:rPr>
              <a:t>течение </a:t>
            </a:r>
            <a:r>
              <a:rPr sz="3000" spc="-80" dirty="0">
                <a:solidFill>
                  <a:srgbClr val="57452B"/>
                </a:solidFill>
                <a:latin typeface="Lucida Sans Unicode"/>
                <a:cs typeface="Lucida Sans Unicode"/>
              </a:rPr>
              <a:t>всех </a:t>
            </a:r>
            <a:r>
              <a:rPr sz="3000" spc="-7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0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0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ч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000" spc="170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0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0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70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пр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-165" dirty="0">
                <a:solidFill>
                  <a:srgbClr val="57452B"/>
                </a:solidFill>
                <a:latin typeface="Lucida Sans Unicode"/>
                <a:cs typeface="Lucida Sans Unicode"/>
              </a:rPr>
              <a:t>щ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-14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000">
              <a:latin typeface="Lucida Sans Unicode"/>
              <a:cs typeface="Lucida Sans Unicode"/>
            </a:endParaRPr>
          </a:p>
          <a:p>
            <a:pPr marL="12700" marR="5080" algn="just">
              <a:lnSpc>
                <a:spcPct val="116700"/>
              </a:lnSpc>
              <a:spcBef>
                <a:spcPts val="3050"/>
              </a:spcBef>
            </a:pP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Лицей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11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000" spc="114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dirty="0">
                <a:solidFill>
                  <a:srgbClr val="57452B"/>
                </a:solidFill>
                <a:latin typeface="Lucida Sans Unicode"/>
                <a:cs typeface="Lucida Sans Unicode"/>
              </a:rPr>
              <a:t>то</a:t>
            </a:r>
            <a:r>
              <a:rPr sz="30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время</a:t>
            </a:r>
            <a:r>
              <a:rPr sz="30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был </a:t>
            </a:r>
            <a:r>
              <a:rPr sz="30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единственной </a:t>
            </a:r>
            <a:r>
              <a:rPr sz="30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школой, </a:t>
            </a:r>
            <a:r>
              <a:rPr sz="3000" spc="-140" dirty="0">
                <a:solidFill>
                  <a:srgbClr val="57452B"/>
                </a:solidFill>
                <a:latin typeface="Lucida Sans Unicode"/>
                <a:cs typeface="Lucida Sans Unicode"/>
              </a:rPr>
              <a:t>где </a:t>
            </a:r>
            <a:r>
              <a:rPr sz="3000" spc="15" dirty="0">
                <a:solidFill>
                  <a:srgbClr val="57452B"/>
                </a:solidFill>
                <a:latin typeface="Lucida Sans Unicode"/>
                <a:cs typeface="Lucida Sans Unicode"/>
              </a:rPr>
              <a:t>были 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70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пр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-165" dirty="0">
                <a:solidFill>
                  <a:srgbClr val="57452B"/>
                </a:solidFill>
                <a:latin typeface="Lucida Sans Unicode"/>
                <a:cs typeface="Lucida Sans Unicode"/>
              </a:rPr>
              <a:t>щ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0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0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000" spc="50" dirty="0">
                <a:solidFill>
                  <a:srgbClr val="57452B"/>
                </a:solidFill>
                <a:latin typeface="Lucida Sans Unicode"/>
                <a:cs typeface="Lucida Sans Unicode"/>
              </a:rPr>
              <a:t>ы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30" dirty="0">
                <a:solidFill>
                  <a:srgbClr val="57452B"/>
                </a:solidFill>
                <a:latin typeface="Lucida Sans Unicode"/>
                <a:cs typeface="Lucida Sans Unicode"/>
              </a:rPr>
              <a:t>к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70" dirty="0">
                <a:solidFill>
                  <a:srgbClr val="57452B"/>
                </a:solidFill>
                <a:latin typeface="Lucida Sans Unicode"/>
                <a:cs typeface="Lucida Sans Unicode"/>
              </a:rPr>
              <a:t>з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</a:t>
            </a: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</a:t>
            </a:r>
            <a:r>
              <a:rPr sz="3000" spc="170" dirty="0">
                <a:solidFill>
                  <a:srgbClr val="57452B"/>
                </a:solidFill>
                <a:latin typeface="Lucida Sans Unicode"/>
                <a:cs typeface="Lucida Sans Unicode"/>
              </a:rPr>
              <a:t>я</a:t>
            </a:r>
            <a:r>
              <a:rPr sz="3000" spc="-14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000">
              <a:latin typeface="Lucida Sans Unicode"/>
              <a:cs typeface="Lucida Sans Unicode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967557" y="7868430"/>
            <a:ext cx="6340475" cy="2159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6700"/>
              </a:lnSpc>
              <a:spcBef>
                <a:spcPts val="95"/>
              </a:spcBef>
            </a:pP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Действовало</a:t>
            </a:r>
            <a:r>
              <a:rPr sz="300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35" dirty="0">
                <a:solidFill>
                  <a:srgbClr val="57452B"/>
                </a:solidFill>
                <a:latin typeface="Lucida Sans Unicode"/>
                <a:cs typeface="Lucida Sans Unicode"/>
              </a:rPr>
              <a:t>строгое</a:t>
            </a:r>
            <a:r>
              <a:rPr sz="3000" spc="-3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правило: </a:t>
            </a:r>
            <a:r>
              <a:rPr sz="3000" spc="-9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105" dirty="0">
                <a:solidFill>
                  <a:srgbClr val="57452B"/>
                </a:solidFill>
                <a:latin typeface="Lucida Sans Unicode"/>
                <a:cs typeface="Lucida Sans Unicode"/>
              </a:rPr>
              <a:t>"Все </a:t>
            </a:r>
            <a:r>
              <a:rPr sz="30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воспитанники </a:t>
            </a:r>
            <a:r>
              <a:rPr sz="30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равны </a:t>
            </a:r>
            <a:r>
              <a:rPr sz="3000" spc="-70" dirty="0">
                <a:solidFill>
                  <a:srgbClr val="57452B"/>
                </a:solidFill>
                <a:latin typeface="Lucida Sans Unicode"/>
                <a:cs typeface="Lucida Sans Unicode"/>
              </a:rPr>
              <a:t>между </a:t>
            </a:r>
            <a:r>
              <a:rPr sz="3000" spc="-9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собой, </a:t>
            </a:r>
            <a:r>
              <a:rPr sz="30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как </a:t>
            </a:r>
            <a:r>
              <a:rPr sz="3000" spc="-65" dirty="0">
                <a:solidFill>
                  <a:srgbClr val="57452B"/>
                </a:solidFill>
                <a:latin typeface="Lucida Sans Unicode"/>
                <a:cs typeface="Lucida Sans Unicode"/>
              </a:rPr>
              <a:t>дети </a:t>
            </a:r>
            <a:r>
              <a:rPr sz="3000" spc="-85" dirty="0">
                <a:solidFill>
                  <a:srgbClr val="57452B"/>
                </a:solidFill>
                <a:latin typeface="Lucida Sans Unicode"/>
                <a:cs typeface="Lucida Sans Unicode"/>
              </a:rPr>
              <a:t>одного 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лица </a:t>
            </a: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или </a:t>
            </a:r>
            <a:r>
              <a:rPr sz="3000" spc="-9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10" dirty="0">
                <a:solidFill>
                  <a:srgbClr val="57452B"/>
                </a:solidFill>
                <a:latin typeface="Lucida Sans Unicode"/>
                <a:cs typeface="Lucida Sans Unicode"/>
              </a:rPr>
              <a:t>семейства".</a:t>
            </a:r>
            <a:endParaRPr sz="3000">
              <a:latin typeface="Lucida Sans Unicode"/>
              <a:cs typeface="Lucida Sans Unicode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9580724" y="6538369"/>
            <a:ext cx="1240790" cy="447675"/>
          </a:xfrm>
          <a:custGeom>
            <a:avLst/>
            <a:gdLst/>
            <a:ahLst/>
            <a:cxnLst/>
            <a:rect l="l" t="t" r="r" b="b"/>
            <a:pathLst>
              <a:path w="1240790" h="447675">
                <a:moveTo>
                  <a:pt x="0" y="387099"/>
                </a:moveTo>
                <a:lnTo>
                  <a:pt x="441" y="398791"/>
                </a:lnTo>
                <a:lnTo>
                  <a:pt x="73833" y="403653"/>
                </a:lnTo>
                <a:lnTo>
                  <a:pt x="243378" y="413689"/>
                </a:lnTo>
                <a:lnTo>
                  <a:pt x="433124" y="422076"/>
                </a:lnTo>
                <a:lnTo>
                  <a:pt x="694369" y="421909"/>
                </a:lnTo>
                <a:lnTo>
                  <a:pt x="869267" y="430296"/>
                </a:lnTo>
                <a:lnTo>
                  <a:pt x="1023964" y="440332"/>
                </a:lnTo>
                <a:lnTo>
                  <a:pt x="1090608" y="445194"/>
                </a:lnTo>
                <a:lnTo>
                  <a:pt x="1110437" y="445949"/>
                </a:lnTo>
                <a:lnTo>
                  <a:pt x="1155000" y="447208"/>
                </a:lnTo>
                <a:lnTo>
                  <a:pt x="1201911" y="447460"/>
                </a:lnTo>
                <a:lnTo>
                  <a:pt x="1228780" y="445194"/>
                </a:lnTo>
                <a:lnTo>
                  <a:pt x="1237175" y="431422"/>
                </a:lnTo>
                <a:lnTo>
                  <a:pt x="1240530" y="396746"/>
                </a:lnTo>
                <a:lnTo>
                  <a:pt x="1234268" y="339037"/>
                </a:lnTo>
                <a:lnTo>
                  <a:pt x="1213810" y="256165"/>
                </a:lnTo>
                <a:lnTo>
                  <a:pt x="1186476" y="199303"/>
                </a:lnTo>
                <a:lnTo>
                  <a:pt x="1147546" y="155799"/>
                </a:lnTo>
                <a:lnTo>
                  <a:pt x="1103462" y="123949"/>
                </a:lnTo>
                <a:lnTo>
                  <a:pt x="1060666" y="102052"/>
                </a:lnTo>
                <a:lnTo>
                  <a:pt x="1004710" y="81302"/>
                </a:lnTo>
                <a:lnTo>
                  <a:pt x="943749" y="67233"/>
                </a:lnTo>
                <a:lnTo>
                  <a:pt x="888855" y="56381"/>
                </a:lnTo>
                <a:lnTo>
                  <a:pt x="824968" y="44577"/>
                </a:lnTo>
                <a:lnTo>
                  <a:pt x="757549" y="33013"/>
                </a:lnTo>
                <a:lnTo>
                  <a:pt x="692060" y="22883"/>
                </a:lnTo>
                <a:lnTo>
                  <a:pt x="633963" y="15381"/>
                </a:lnTo>
                <a:lnTo>
                  <a:pt x="588718" y="11699"/>
                </a:lnTo>
                <a:lnTo>
                  <a:pt x="502383" y="8510"/>
                </a:lnTo>
                <a:lnTo>
                  <a:pt x="443911" y="6476"/>
                </a:lnTo>
                <a:lnTo>
                  <a:pt x="379728" y="4419"/>
                </a:lnTo>
                <a:lnTo>
                  <a:pt x="313201" y="2540"/>
                </a:lnTo>
                <a:lnTo>
                  <a:pt x="247697" y="1043"/>
                </a:lnTo>
                <a:lnTo>
                  <a:pt x="186584" y="128"/>
                </a:lnTo>
                <a:lnTo>
                  <a:pt x="133230" y="0"/>
                </a:lnTo>
                <a:lnTo>
                  <a:pt x="91002" y="858"/>
                </a:lnTo>
                <a:lnTo>
                  <a:pt x="49678" y="45768"/>
                </a:lnTo>
                <a:lnTo>
                  <a:pt x="35417" y="105320"/>
                </a:lnTo>
                <a:lnTo>
                  <a:pt x="18602" y="195598"/>
                </a:lnTo>
                <a:lnTo>
                  <a:pt x="5928" y="287517"/>
                </a:lnTo>
                <a:lnTo>
                  <a:pt x="778" y="350679"/>
                </a:lnTo>
                <a:lnTo>
                  <a:pt x="0" y="387099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591858" y="8747059"/>
            <a:ext cx="1240790" cy="447675"/>
          </a:xfrm>
          <a:custGeom>
            <a:avLst/>
            <a:gdLst/>
            <a:ahLst/>
            <a:cxnLst/>
            <a:rect l="l" t="t" r="r" b="b"/>
            <a:pathLst>
              <a:path w="1240790" h="447675">
                <a:moveTo>
                  <a:pt x="0" y="387099"/>
                </a:moveTo>
                <a:lnTo>
                  <a:pt x="441" y="398791"/>
                </a:lnTo>
                <a:lnTo>
                  <a:pt x="73833" y="403653"/>
                </a:lnTo>
                <a:lnTo>
                  <a:pt x="243378" y="413689"/>
                </a:lnTo>
                <a:lnTo>
                  <a:pt x="433124" y="422076"/>
                </a:lnTo>
                <a:lnTo>
                  <a:pt x="694369" y="421909"/>
                </a:lnTo>
                <a:lnTo>
                  <a:pt x="869267" y="430296"/>
                </a:lnTo>
                <a:lnTo>
                  <a:pt x="1023964" y="440332"/>
                </a:lnTo>
                <a:lnTo>
                  <a:pt x="1090608" y="445194"/>
                </a:lnTo>
                <a:lnTo>
                  <a:pt x="1110437" y="445949"/>
                </a:lnTo>
                <a:lnTo>
                  <a:pt x="1155000" y="447208"/>
                </a:lnTo>
                <a:lnTo>
                  <a:pt x="1201911" y="447460"/>
                </a:lnTo>
                <a:lnTo>
                  <a:pt x="1228780" y="445194"/>
                </a:lnTo>
                <a:lnTo>
                  <a:pt x="1237175" y="431422"/>
                </a:lnTo>
                <a:lnTo>
                  <a:pt x="1240530" y="396746"/>
                </a:lnTo>
                <a:lnTo>
                  <a:pt x="1234268" y="339037"/>
                </a:lnTo>
                <a:lnTo>
                  <a:pt x="1213810" y="256165"/>
                </a:lnTo>
                <a:lnTo>
                  <a:pt x="1186476" y="199303"/>
                </a:lnTo>
                <a:lnTo>
                  <a:pt x="1147546" y="155799"/>
                </a:lnTo>
                <a:lnTo>
                  <a:pt x="1103462" y="123949"/>
                </a:lnTo>
                <a:lnTo>
                  <a:pt x="1060666" y="102052"/>
                </a:lnTo>
                <a:lnTo>
                  <a:pt x="1004710" y="81302"/>
                </a:lnTo>
                <a:lnTo>
                  <a:pt x="943749" y="67233"/>
                </a:lnTo>
                <a:lnTo>
                  <a:pt x="888855" y="56381"/>
                </a:lnTo>
                <a:lnTo>
                  <a:pt x="824968" y="44577"/>
                </a:lnTo>
                <a:lnTo>
                  <a:pt x="757549" y="33013"/>
                </a:lnTo>
                <a:lnTo>
                  <a:pt x="692060" y="22883"/>
                </a:lnTo>
                <a:lnTo>
                  <a:pt x="633963" y="15381"/>
                </a:lnTo>
                <a:lnTo>
                  <a:pt x="588718" y="11699"/>
                </a:lnTo>
                <a:lnTo>
                  <a:pt x="502383" y="8510"/>
                </a:lnTo>
                <a:lnTo>
                  <a:pt x="443911" y="6476"/>
                </a:lnTo>
                <a:lnTo>
                  <a:pt x="379728" y="4419"/>
                </a:lnTo>
                <a:lnTo>
                  <a:pt x="313201" y="2540"/>
                </a:lnTo>
                <a:lnTo>
                  <a:pt x="247697" y="1043"/>
                </a:lnTo>
                <a:lnTo>
                  <a:pt x="186584" y="128"/>
                </a:lnTo>
                <a:lnTo>
                  <a:pt x="133230" y="0"/>
                </a:lnTo>
                <a:lnTo>
                  <a:pt x="91002" y="858"/>
                </a:lnTo>
                <a:lnTo>
                  <a:pt x="49678" y="45768"/>
                </a:lnTo>
                <a:lnTo>
                  <a:pt x="35417" y="105320"/>
                </a:lnTo>
                <a:lnTo>
                  <a:pt x="18602" y="195598"/>
                </a:lnTo>
                <a:lnTo>
                  <a:pt x="5928" y="287517"/>
                </a:lnTo>
                <a:lnTo>
                  <a:pt x="778" y="350679"/>
                </a:lnTo>
                <a:lnTo>
                  <a:pt x="0" y="387099"/>
                </a:lnTo>
                <a:close/>
              </a:path>
            </a:pathLst>
          </a:custGeom>
          <a:solidFill>
            <a:srgbClr val="FFE3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9882786" y="8214924"/>
            <a:ext cx="527685" cy="1320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0" spc="-775" dirty="0">
                <a:solidFill>
                  <a:srgbClr val="90612E"/>
                </a:solidFill>
                <a:latin typeface="Microsoft Sans Serif"/>
                <a:cs typeface="Microsoft Sans Serif"/>
              </a:rPr>
              <a:t>9</a:t>
            </a:r>
            <a:endParaRPr sz="8500">
              <a:latin typeface="Microsoft Sans Serif"/>
              <a:cs typeface="Microsoft Sans Serif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9882786" y="282079"/>
            <a:ext cx="527685" cy="1320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0" spc="-775" dirty="0">
                <a:solidFill>
                  <a:srgbClr val="90612E"/>
                </a:solidFill>
                <a:latin typeface="Microsoft Sans Serif"/>
                <a:cs typeface="Microsoft Sans Serif"/>
              </a:rPr>
              <a:t>5</a:t>
            </a:r>
            <a:endParaRPr sz="8500">
              <a:latin typeface="Microsoft Sans Serif"/>
              <a:cs typeface="Microsoft Sans Serif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929457" y="351354"/>
            <a:ext cx="6372860" cy="36137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165" marR="5080" algn="just">
              <a:lnSpc>
                <a:spcPct val="116700"/>
              </a:lnSpc>
              <a:spcBef>
                <a:spcPts val="95"/>
              </a:spcBef>
            </a:pPr>
            <a:r>
              <a:rPr sz="3000" spc="120" dirty="0">
                <a:solidFill>
                  <a:srgbClr val="57452B"/>
                </a:solidFill>
                <a:latin typeface="Lucida Sans Unicode"/>
                <a:cs typeface="Lucida Sans Unicode"/>
              </a:rPr>
              <a:t>За </a:t>
            </a:r>
            <a:r>
              <a:rPr sz="3000" spc="-250" dirty="0">
                <a:solidFill>
                  <a:srgbClr val="57452B"/>
                </a:solidFill>
                <a:latin typeface="Lucida Sans Unicode"/>
                <a:cs typeface="Lucida Sans Unicode"/>
              </a:rPr>
              <a:t>6</a:t>
            </a:r>
            <a:r>
              <a:rPr sz="3000" spc="-24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dirty="0">
                <a:solidFill>
                  <a:srgbClr val="57452B"/>
                </a:solidFill>
                <a:latin typeface="Lucida Sans Unicode"/>
                <a:cs typeface="Lucida Sans Unicode"/>
              </a:rPr>
              <a:t>лет </a:t>
            </a:r>
            <a:r>
              <a:rPr sz="3000" spc="25" dirty="0">
                <a:solidFill>
                  <a:srgbClr val="57452B"/>
                </a:solidFill>
                <a:latin typeface="Lucida Sans Unicode"/>
                <a:cs typeface="Lucida Sans Unicode"/>
              </a:rPr>
              <a:t>обучения 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можно </a:t>
            </a:r>
            <a:r>
              <a:rPr sz="30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было </a:t>
            </a:r>
            <a:r>
              <a:rPr sz="3000" spc="1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пройти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курс</a:t>
            </a: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 гимназии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5" dirty="0">
                <a:solidFill>
                  <a:srgbClr val="57452B"/>
                </a:solidFill>
                <a:latin typeface="Lucida Sans Unicode"/>
                <a:cs typeface="Lucida Sans Unicode"/>
              </a:rPr>
              <a:t>и </a:t>
            </a:r>
            <a:r>
              <a:rPr sz="3000" dirty="0">
                <a:solidFill>
                  <a:srgbClr val="57452B"/>
                </a:solidFill>
                <a:latin typeface="Lucida Sans Unicode"/>
                <a:cs typeface="Lucida Sans Unicode"/>
              </a:rPr>
              <a:t> университета</a:t>
            </a:r>
            <a:r>
              <a:rPr sz="30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одновременно.</a:t>
            </a:r>
            <a:endParaRPr sz="3000">
              <a:latin typeface="Lucida Sans Unicode"/>
              <a:cs typeface="Lucida Sans Unicode"/>
            </a:endParaRPr>
          </a:p>
          <a:p>
            <a:pPr marL="12700" marR="43180" algn="just">
              <a:lnSpc>
                <a:spcPct val="116700"/>
              </a:lnSpc>
              <a:spcBef>
                <a:spcPts val="3055"/>
              </a:spcBef>
            </a:pPr>
            <a:r>
              <a:rPr sz="3000" spc="-55" dirty="0">
                <a:solidFill>
                  <a:srgbClr val="57452B"/>
                </a:solidFill>
                <a:latin typeface="Lucida Sans Unicode"/>
                <a:cs typeface="Lucida Sans Unicode"/>
              </a:rPr>
              <a:t>Успешное</a:t>
            </a:r>
            <a:r>
              <a:rPr sz="3000" spc="-5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окончание</a:t>
            </a:r>
            <a:r>
              <a:rPr sz="3000" spc="1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Лицея </a:t>
            </a:r>
            <a:r>
              <a:rPr sz="3000" spc="-9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давало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dirty="0">
                <a:solidFill>
                  <a:srgbClr val="57452B"/>
                </a:solidFill>
                <a:latin typeface="Lucida Sans Unicode"/>
                <a:cs typeface="Lucida Sans Unicode"/>
              </a:rPr>
              <a:t>право</a:t>
            </a:r>
            <a:r>
              <a:rPr sz="30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dirty="0">
                <a:solidFill>
                  <a:srgbClr val="57452B"/>
                </a:solidFill>
                <a:latin typeface="Lucida Sans Unicode"/>
                <a:cs typeface="Lucida Sans Unicode"/>
              </a:rPr>
              <a:t>поступить</a:t>
            </a:r>
            <a:r>
              <a:rPr sz="30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dirty="0">
                <a:solidFill>
                  <a:srgbClr val="57452B"/>
                </a:solidFill>
                <a:latin typeface="Lucida Sans Unicode"/>
                <a:cs typeface="Lucida Sans Unicode"/>
              </a:rPr>
              <a:t>на </a:t>
            </a:r>
            <a:r>
              <a:rPr sz="3000" spc="-93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125" dirty="0">
                <a:solidFill>
                  <a:srgbClr val="57452B"/>
                </a:solidFill>
                <a:latin typeface="Lucida Sans Unicode"/>
                <a:cs typeface="Lucida Sans Unicode"/>
              </a:rPr>
              <a:t>г</a:t>
            </a:r>
            <a:r>
              <a:rPr sz="3000" spc="-40" dirty="0">
                <a:solidFill>
                  <a:srgbClr val="57452B"/>
                </a:solidFill>
                <a:latin typeface="Lucida Sans Unicode"/>
                <a:cs typeface="Lucida Sans Unicode"/>
              </a:rPr>
              <a:t>о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000" spc="-265" dirty="0">
                <a:solidFill>
                  <a:srgbClr val="57452B"/>
                </a:solidFill>
                <a:latin typeface="Lucida Sans Unicode"/>
                <a:cs typeface="Lucida Sans Unicode"/>
              </a:rPr>
              <a:t>д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а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р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000" spc="35" dirty="0">
                <a:solidFill>
                  <a:srgbClr val="57452B"/>
                </a:solidFill>
                <a:latin typeface="Lucida Sans Unicode"/>
                <a:cs typeface="Lucida Sans Unicode"/>
              </a:rPr>
              <a:t>т</a:t>
            </a:r>
            <a:r>
              <a:rPr sz="3000" spc="110" dirty="0">
                <a:solidFill>
                  <a:srgbClr val="57452B"/>
                </a:solidFill>
                <a:latin typeface="Lucida Sans Unicode"/>
                <a:cs typeface="Lucida Sans Unicode"/>
              </a:rPr>
              <a:t>в</a:t>
            </a:r>
            <a:r>
              <a:rPr sz="3000" spc="-25" dirty="0">
                <a:solidFill>
                  <a:srgbClr val="57452B"/>
                </a:solidFill>
                <a:latin typeface="Lucida Sans Unicode"/>
                <a:cs typeface="Lucida Sans Unicode"/>
              </a:rPr>
              <a:t>е</a:t>
            </a:r>
            <a:r>
              <a:rPr sz="3000" spc="-15" dirty="0">
                <a:solidFill>
                  <a:srgbClr val="57452B"/>
                </a:solidFill>
                <a:latin typeface="Lucida Sans Unicode"/>
                <a:cs typeface="Lucida Sans Unicode"/>
              </a:rPr>
              <a:t>нн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000" spc="5" dirty="0">
                <a:solidFill>
                  <a:srgbClr val="57452B"/>
                </a:solidFill>
                <a:latin typeface="Lucida Sans Unicode"/>
                <a:cs typeface="Lucida Sans Unicode"/>
              </a:rPr>
              <a:t>ю</a:t>
            </a:r>
            <a:r>
              <a:rPr sz="3000" spc="-285" dirty="0">
                <a:solidFill>
                  <a:srgbClr val="57452B"/>
                </a:solidFill>
                <a:latin typeface="Lucida Sans Unicode"/>
                <a:cs typeface="Lucida Sans Unicode"/>
              </a:rPr>
              <a:t> </a:t>
            </a:r>
            <a:r>
              <a:rPr sz="3000" spc="-20" dirty="0">
                <a:solidFill>
                  <a:srgbClr val="57452B"/>
                </a:solidFill>
                <a:latin typeface="Lucida Sans Unicode"/>
                <a:cs typeface="Lucida Sans Unicode"/>
              </a:rPr>
              <a:t>с</a:t>
            </a:r>
            <a:r>
              <a:rPr sz="3000" spc="-10" dirty="0">
                <a:solidFill>
                  <a:srgbClr val="57452B"/>
                </a:solidFill>
                <a:latin typeface="Lucida Sans Unicode"/>
                <a:cs typeface="Lucida Sans Unicode"/>
              </a:rPr>
              <a:t>л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000" spc="55" dirty="0">
                <a:solidFill>
                  <a:srgbClr val="57452B"/>
                </a:solidFill>
                <a:latin typeface="Lucida Sans Unicode"/>
                <a:cs typeface="Lucida Sans Unicode"/>
              </a:rPr>
              <a:t>ж</a:t>
            </a:r>
            <a:r>
              <a:rPr sz="3000" spc="20" dirty="0">
                <a:solidFill>
                  <a:srgbClr val="57452B"/>
                </a:solidFill>
                <a:latin typeface="Lucida Sans Unicode"/>
                <a:cs typeface="Lucida Sans Unicode"/>
              </a:rPr>
              <a:t>б</a:t>
            </a:r>
            <a:r>
              <a:rPr sz="3000" spc="-45" dirty="0">
                <a:solidFill>
                  <a:srgbClr val="57452B"/>
                </a:solidFill>
                <a:latin typeface="Lucida Sans Unicode"/>
                <a:cs typeface="Lucida Sans Unicode"/>
              </a:rPr>
              <a:t>у</a:t>
            </a:r>
            <a:r>
              <a:rPr sz="3000" spc="-140" dirty="0">
                <a:solidFill>
                  <a:srgbClr val="57452B"/>
                </a:solidFill>
                <a:latin typeface="Lucida Sans Unicode"/>
                <a:cs typeface="Lucida Sans Unicode"/>
              </a:rPr>
              <a:t>.</a:t>
            </a:r>
            <a:endParaRPr sz="3000">
              <a:latin typeface="Lucida Sans Unicode"/>
              <a:cs typeface="Lucida Sans Unicode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844686" y="1924397"/>
            <a:ext cx="565785" cy="5179695"/>
          </a:xfrm>
          <a:prstGeom prst="rect">
            <a:avLst/>
          </a:prstGeom>
        </p:spPr>
        <p:txBody>
          <a:bodyPr vert="horz" wrap="square" lIns="0" tIns="5422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70"/>
              </a:spcBef>
            </a:pPr>
            <a:r>
              <a:rPr sz="8500" spc="-775" dirty="0">
                <a:solidFill>
                  <a:srgbClr val="90612E"/>
                </a:solidFill>
                <a:latin typeface="Microsoft Sans Serif"/>
                <a:cs typeface="Microsoft Sans Serif"/>
              </a:rPr>
              <a:t>6</a:t>
            </a:r>
            <a:endParaRPr sz="85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4175"/>
              </a:spcBef>
            </a:pPr>
            <a:r>
              <a:rPr sz="8500" spc="-775" dirty="0">
                <a:solidFill>
                  <a:srgbClr val="90612E"/>
                </a:solidFill>
                <a:latin typeface="Microsoft Sans Serif"/>
                <a:cs typeface="Microsoft Sans Serif"/>
              </a:rPr>
              <a:t>7</a:t>
            </a:r>
            <a:endParaRPr sz="8500">
              <a:latin typeface="Microsoft Sans Serif"/>
              <a:cs typeface="Microsoft Sans Serif"/>
            </a:endParaRPr>
          </a:p>
          <a:p>
            <a:pPr marL="50165">
              <a:lnSpc>
                <a:spcPct val="100000"/>
              </a:lnSpc>
              <a:spcBef>
                <a:spcPts val="1640"/>
              </a:spcBef>
            </a:pPr>
            <a:r>
              <a:rPr sz="8500" spc="-775" dirty="0">
                <a:solidFill>
                  <a:srgbClr val="90612E"/>
                </a:solidFill>
                <a:latin typeface="Microsoft Sans Serif"/>
                <a:cs typeface="Microsoft Sans Serif"/>
              </a:rPr>
              <a:t>8</a:t>
            </a:r>
            <a:endParaRPr sz="8500">
              <a:latin typeface="Microsoft Sans Serif"/>
              <a:cs typeface="Microsoft Sans Serif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0587148" y="2196456"/>
            <a:ext cx="6706234" cy="152400"/>
            <a:chOff x="10587148" y="2196456"/>
            <a:chExt cx="6706234" cy="152400"/>
          </a:xfrm>
        </p:grpSpPr>
        <p:sp>
          <p:nvSpPr>
            <p:cNvPr id="21" name="object 21"/>
            <p:cNvSpPr/>
            <p:nvPr/>
          </p:nvSpPr>
          <p:spPr>
            <a:xfrm>
              <a:off x="10729931" y="2272650"/>
              <a:ext cx="6420485" cy="0"/>
            </a:xfrm>
            <a:custGeom>
              <a:avLst/>
              <a:gdLst/>
              <a:ahLst/>
              <a:cxnLst/>
              <a:rect l="l" t="t" r="r" b="b"/>
              <a:pathLst>
                <a:path w="6420484">
                  <a:moveTo>
                    <a:pt x="0" y="0"/>
                  </a:moveTo>
                  <a:lnTo>
                    <a:pt x="6420077" y="0"/>
                  </a:lnTo>
                </a:path>
              </a:pathLst>
            </a:custGeom>
            <a:ln w="38099">
              <a:solidFill>
                <a:srgbClr val="90612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87148" y="2196456"/>
              <a:ext cx="152308" cy="15238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140483" y="2196456"/>
              <a:ext cx="152308" cy="152386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549048" y="4284381"/>
            <a:ext cx="6706234" cy="152400"/>
            <a:chOff x="10549048" y="4284381"/>
            <a:chExt cx="6706234" cy="152400"/>
          </a:xfrm>
        </p:grpSpPr>
        <p:sp>
          <p:nvSpPr>
            <p:cNvPr id="25" name="object 25"/>
            <p:cNvSpPr/>
            <p:nvPr/>
          </p:nvSpPr>
          <p:spPr>
            <a:xfrm>
              <a:off x="10691831" y="4360574"/>
              <a:ext cx="6420485" cy="0"/>
            </a:xfrm>
            <a:custGeom>
              <a:avLst/>
              <a:gdLst/>
              <a:ahLst/>
              <a:cxnLst/>
              <a:rect l="l" t="t" r="r" b="b"/>
              <a:pathLst>
                <a:path w="6420484">
                  <a:moveTo>
                    <a:pt x="0" y="0"/>
                  </a:moveTo>
                  <a:lnTo>
                    <a:pt x="6420077" y="0"/>
                  </a:lnTo>
                </a:path>
              </a:pathLst>
            </a:custGeom>
            <a:ln w="38099">
              <a:solidFill>
                <a:srgbClr val="90612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549048" y="4284381"/>
              <a:ext cx="152308" cy="15238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102383" y="4284381"/>
              <a:ext cx="152308" cy="152386"/>
            </a:xfrm>
            <a:prstGeom prst="rect">
              <a:avLst/>
            </a:prstGeom>
          </p:spPr>
        </p:pic>
      </p:grpSp>
      <p:grpSp>
        <p:nvGrpSpPr>
          <p:cNvPr id="28" name="object 28"/>
          <p:cNvGrpSpPr/>
          <p:nvPr/>
        </p:nvGrpSpPr>
        <p:grpSpPr>
          <a:xfrm>
            <a:off x="10549048" y="5615740"/>
            <a:ext cx="6706234" cy="152400"/>
            <a:chOff x="10549048" y="5615740"/>
            <a:chExt cx="6706234" cy="152400"/>
          </a:xfrm>
        </p:grpSpPr>
        <p:sp>
          <p:nvSpPr>
            <p:cNvPr id="29" name="object 29"/>
            <p:cNvSpPr/>
            <p:nvPr/>
          </p:nvSpPr>
          <p:spPr>
            <a:xfrm>
              <a:off x="10691831" y="5691934"/>
              <a:ext cx="6420485" cy="0"/>
            </a:xfrm>
            <a:custGeom>
              <a:avLst/>
              <a:gdLst/>
              <a:ahLst/>
              <a:cxnLst/>
              <a:rect l="l" t="t" r="r" b="b"/>
              <a:pathLst>
                <a:path w="6420484">
                  <a:moveTo>
                    <a:pt x="0" y="0"/>
                  </a:moveTo>
                  <a:lnTo>
                    <a:pt x="6420077" y="0"/>
                  </a:lnTo>
                </a:path>
              </a:pathLst>
            </a:custGeom>
            <a:ln w="38099">
              <a:solidFill>
                <a:srgbClr val="90612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549048" y="5615740"/>
              <a:ext cx="152308" cy="15238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102383" y="5615740"/>
              <a:ext cx="152308" cy="152386"/>
            </a:xfrm>
            <a:prstGeom prst="rect">
              <a:avLst/>
            </a:prstGeom>
          </p:spPr>
        </p:pic>
      </p:grpSp>
      <p:grpSp>
        <p:nvGrpSpPr>
          <p:cNvPr id="32" name="object 32"/>
          <p:cNvGrpSpPr/>
          <p:nvPr/>
        </p:nvGrpSpPr>
        <p:grpSpPr>
          <a:xfrm>
            <a:off x="10587148" y="7725635"/>
            <a:ext cx="6706234" cy="152400"/>
            <a:chOff x="10587148" y="7725635"/>
            <a:chExt cx="6706234" cy="152400"/>
          </a:xfrm>
        </p:grpSpPr>
        <p:sp>
          <p:nvSpPr>
            <p:cNvPr id="33" name="object 33"/>
            <p:cNvSpPr/>
            <p:nvPr/>
          </p:nvSpPr>
          <p:spPr>
            <a:xfrm>
              <a:off x="10729931" y="7801828"/>
              <a:ext cx="6420485" cy="0"/>
            </a:xfrm>
            <a:custGeom>
              <a:avLst/>
              <a:gdLst/>
              <a:ahLst/>
              <a:cxnLst/>
              <a:rect l="l" t="t" r="r" b="b"/>
              <a:pathLst>
                <a:path w="6420484">
                  <a:moveTo>
                    <a:pt x="0" y="0"/>
                  </a:moveTo>
                  <a:lnTo>
                    <a:pt x="6420077" y="0"/>
                  </a:lnTo>
                </a:path>
              </a:pathLst>
            </a:custGeom>
            <a:ln w="38099">
              <a:solidFill>
                <a:srgbClr val="90612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587148" y="7725635"/>
              <a:ext cx="152308" cy="152386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140483" y="7725635"/>
              <a:ext cx="152308" cy="15238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35497" y="1614849"/>
            <a:ext cx="11610975" cy="839152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18191" y="0"/>
            <a:ext cx="9368790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П</a:t>
            </a:r>
            <a:r>
              <a:rPr sz="8000" spc="-610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8000" spc="-275" dirty="0">
                <a:solidFill>
                  <a:srgbClr val="90612E"/>
                </a:solidFill>
                <a:latin typeface="Microsoft Sans Serif"/>
                <a:cs typeface="Microsoft Sans Serif"/>
              </a:rPr>
              <a:t>р</a:t>
            </a:r>
            <a:r>
              <a:rPr sz="8000" spc="-610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8000" spc="-505" dirty="0">
                <a:solidFill>
                  <a:srgbClr val="90612E"/>
                </a:solidFill>
                <a:latin typeface="Microsoft Sans Serif"/>
                <a:cs typeface="Microsoft Sans Serif"/>
              </a:rPr>
              <a:t>д</a:t>
            </a:r>
            <a:r>
              <a:rPr sz="80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8000" spc="-295" dirty="0">
                <a:solidFill>
                  <a:srgbClr val="90612E"/>
                </a:solidFill>
                <a:latin typeface="Microsoft Sans Serif"/>
                <a:cs typeface="Microsoft Sans Serif"/>
              </a:rPr>
              <a:t>ы</a:t>
            </a:r>
            <a:r>
              <a:rPr sz="8000" spc="140" dirty="0">
                <a:solidFill>
                  <a:srgbClr val="90612E"/>
                </a:solidFill>
                <a:latin typeface="Microsoft Sans Serif"/>
                <a:cs typeface="Microsoft Sans Serif"/>
              </a:rPr>
              <a:t>й</a:t>
            </a:r>
            <a:r>
              <a:rPr sz="8000" spc="-13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8000" spc="-240" dirty="0">
                <a:solidFill>
                  <a:srgbClr val="90612E"/>
                </a:solidFill>
                <a:latin typeface="Microsoft Sans Serif"/>
                <a:cs typeface="Microsoft Sans Serif"/>
              </a:rPr>
              <a:t>з</a:t>
            </a:r>
            <a:r>
              <a:rPr sz="8000" spc="-610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8000" spc="-320" dirty="0">
                <a:solidFill>
                  <a:srgbClr val="90612E"/>
                </a:solidFill>
                <a:latin typeface="Microsoft Sans Serif"/>
                <a:cs typeface="Microsoft Sans Serif"/>
              </a:rPr>
              <a:t>л</a:t>
            </a:r>
            <a:r>
              <a:rPr sz="8000" spc="-13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8000" spc="-560" dirty="0">
                <a:solidFill>
                  <a:srgbClr val="90612E"/>
                </a:solidFill>
                <a:latin typeface="Microsoft Sans Serif"/>
                <a:cs typeface="Microsoft Sans Serif"/>
              </a:rPr>
              <a:t>Л</a:t>
            </a:r>
            <a:r>
              <a:rPr sz="8000" spc="135" dirty="0">
                <a:solidFill>
                  <a:srgbClr val="90612E"/>
                </a:solidFill>
                <a:latin typeface="Microsoft Sans Serif"/>
                <a:cs typeface="Microsoft Sans Serif"/>
              </a:rPr>
              <a:t>и</a:t>
            </a:r>
            <a:r>
              <a:rPr sz="8000" spc="-35" dirty="0">
                <a:solidFill>
                  <a:srgbClr val="90612E"/>
                </a:solidFill>
                <a:latin typeface="Microsoft Sans Serif"/>
                <a:cs typeface="Microsoft Sans Serif"/>
              </a:rPr>
              <a:t>ц</a:t>
            </a:r>
            <a:r>
              <a:rPr sz="8000" spc="-835" dirty="0">
                <a:solidFill>
                  <a:srgbClr val="90612E"/>
                </a:solidFill>
                <a:latin typeface="Microsoft Sans Serif"/>
                <a:cs typeface="Microsoft Sans Serif"/>
              </a:rPr>
              <a:t>е</a:t>
            </a:r>
            <a:r>
              <a:rPr sz="8000" spc="-785" dirty="0">
                <a:solidFill>
                  <a:srgbClr val="90612E"/>
                </a:solidFill>
                <a:latin typeface="Microsoft Sans Serif"/>
                <a:cs typeface="Microsoft Sans Serif"/>
              </a:rPr>
              <a:t>я</a:t>
            </a:r>
            <a:endParaRPr sz="80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372721" y="0"/>
            <a:ext cx="3915410" cy="1009650"/>
          </a:xfrm>
          <a:custGeom>
            <a:avLst/>
            <a:gdLst/>
            <a:ahLst/>
            <a:cxnLst/>
            <a:rect l="l" t="t" r="r" b="b"/>
            <a:pathLst>
              <a:path w="3915409" h="1009650">
                <a:moveTo>
                  <a:pt x="3915277" y="1009424"/>
                </a:moveTo>
                <a:lnTo>
                  <a:pt x="3915277" y="0"/>
                </a:lnTo>
                <a:lnTo>
                  <a:pt x="0" y="0"/>
                </a:lnTo>
                <a:lnTo>
                  <a:pt x="16955" y="59340"/>
                </a:lnTo>
                <a:lnTo>
                  <a:pt x="37767" y="119473"/>
                </a:lnTo>
                <a:lnTo>
                  <a:pt x="62677" y="175919"/>
                </a:lnTo>
                <a:lnTo>
                  <a:pt x="91265" y="228787"/>
                </a:lnTo>
                <a:lnTo>
                  <a:pt x="123109" y="278192"/>
                </a:lnTo>
                <a:lnTo>
                  <a:pt x="157789" y="324244"/>
                </a:lnTo>
                <a:lnTo>
                  <a:pt x="194883" y="367056"/>
                </a:lnTo>
                <a:lnTo>
                  <a:pt x="233970" y="406741"/>
                </a:lnTo>
                <a:lnTo>
                  <a:pt x="274629" y="443409"/>
                </a:lnTo>
                <a:lnTo>
                  <a:pt x="316439" y="477174"/>
                </a:lnTo>
                <a:lnTo>
                  <a:pt x="358979" y="508147"/>
                </a:lnTo>
                <a:lnTo>
                  <a:pt x="401828" y="536441"/>
                </a:lnTo>
                <a:lnTo>
                  <a:pt x="444565" y="562167"/>
                </a:lnTo>
                <a:lnTo>
                  <a:pt x="486768" y="585438"/>
                </a:lnTo>
                <a:lnTo>
                  <a:pt x="528017" y="606365"/>
                </a:lnTo>
                <a:lnTo>
                  <a:pt x="567890" y="625062"/>
                </a:lnTo>
                <a:lnTo>
                  <a:pt x="605966" y="641639"/>
                </a:lnTo>
                <a:lnTo>
                  <a:pt x="641825" y="656209"/>
                </a:lnTo>
                <a:lnTo>
                  <a:pt x="705205" y="679777"/>
                </a:lnTo>
                <a:lnTo>
                  <a:pt x="773114" y="702879"/>
                </a:lnTo>
                <a:lnTo>
                  <a:pt x="786823" y="707761"/>
                </a:lnTo>
                <a:lnTo>
                  <a:pt x="838192" y="721922"/>
                </a:lnTo>
                <a:lnTo>
                  <a:pt x="898944" y="735946"/>
                </a:lnTo>
                <a:lnTo>
                  <a:pt x="936235" y="744105"/>
                </a:lnTo>
                <a:lnTo>
                  <a:pt x="977675" y="752927"/>
                </a:lnTo>
                <a:lnTo>
                  <a:pt x="1022918" y="762336"/>
                </a:lnTo>
                <a:lnTo>
                  <a:pt x="1071620" y="772257"/>
                </a:lnTo>
                <a:lnTo>
                  <a:pt x="1123433" y="782612"/>
                </a:lnTo>
                <a:lnTo>
                  <a:pt x="1178014" y="793326"/>
                </a:lnTo>
                <a:lnTo>
                  <a:pt x="1235015" y="804324"/>
                </a:lnTo>
                <a:lnTo>
                  <a:pt x="1294093" y="815528"/>
                </a:lnTo>
                <a:lnTo>
                  <a:pt x="1354900" y="826862"/>
                </a:lnTo>
                <a:lnTo>
                  <a:pt x="1417092" y="838252"/>
                </a:lnTo>
                <a:lnTo>
                  <a:pt x="1480322" y="849620"/>
                </a:lnTo>
                <a:lnTo>
                  <a:pt x="1544246" y="860891"/>
                </a:lnTo>
                <a:lnTo>
                  <a:pt x="1608517" y="871988"/>
                </a:lnTo>
                <a:lnTo>
                  <a:pt x="1672790" y="882836"/>
                </a:lnTo>
                <a:lnTo>
                  <a:pt x="1736720" y="893358"/>
                </a:lnTo>
                <a:lnTo>
                  <a:pt x="1799960" y="903479"/>
                </a:lnTo>
                <a:lnTo>
                  <a:pt x="1862166" y="913122"/>
                </a:lnTo>
                <a:lnTo>
                  <a:pt x="1922991" y="922211"/>
                </a:lnTo>
                <a:lnTo>
                  <a:pt x="1982090" y="930670"/>
                </a:lnTo>
                <a:lnTo>
                  <a:pt x="2039118" y="938423"/>
                </a:lnTo>
                <a:lnTo>
                  <a:pt x="2093729" y="945395"/>
                </a:lnTo>
                <a:lnTo>
                  <a:pt x="2145576" y="951509"/>
                </a:lnTo>
                <a:lnTo>
                  <a:pt x="2194316" y="956688"/>
                </a:lnTo>
                <a:lnTo>
                  <a:pt x="2239601" y="960858"/>
                </a:lnTo>
                <a:lnTo>
                  <a:pt x="2281087" y="963941"/>
                </a:lnTo>
                <a:lnTo>
                  <a:pt x="2507513" y="972962"/>
                </a:lnTo>
                <a:lnTo>
                  <a:pt x="2605047" y="976552"/>
                </a:lnTo>
                <a:lnTo>
                  <a:pt x="2657603" y="978453"/>
                </a:lnTo>
                <a:lnTo>
                  <a:pt x="2712383" y="980407"/>
                </a:lnTo>
                <a:lnTo>
                  <a:pt x="2769162" y="982399"/>
                </a:lnTo>
                <a:lnTo>
                  <a:pt x="2827714" y="984417"/>
                </a:lnTo>
                <a:lnTo>
                  <a:pt x="2887813" y="986446"/>
                </a:lnTo>
                <a:lnTo>
                  <a:pt x="2949233" y="988472"/>
                </a:lnTo>
                <a:lnTo>
                  <a:pt x="3011747" y="990483"/>
                </a:lnTo>
                <a:lnTo>
                  <a:pt x="3075131" y="992465"/>
                </a:lnTo>
                <a:lnTo>
                  <a:pt x="3139157" y="994403"/>
                </a:lnTo>
                <a:lnTo>
                  <a:pt x="3203600" y="996285"/>
                </a:lnTo>
                <a:lnTo>
                  <a:pt x="3268234" y="998096"/>
                </a:lnTo>
                <a:lnTo>
                  <a:pt x="3332834" y="999823"/>
                </a:lnTo>
                <a:lnTo>
                  <a:pt x="3397172" y="1001452"/>
                </a:lnTo>
                <a:lnTo>
                  <a:pt x="3461023" y="1002969"/>
                </a:lnTo>
                <a:lnTo>
                  <a:pt x="3524162" y="1004361"/>
                </a:lnTo>
                <a:lnTo>
                  <a:pt x="3586362" y="1005615"/>
                </a:lnTo>
                <a:lnTo>
                  <a:pt x="3647396" y="1006716"/>
                </a:lnTo>
                <a:lnTo>
                  <a:pt x="3707041" y="1007650"/>
                </a:lnTo>
                <a:lnTo>
                  <a:pt x="3765068" y="1008405"/>
                </a:lnTo>
                <a:lnTo>
                  <a:pt x="3821253" y="1008967"/>
                </a:lnTo>
                <a:lnTo>
                  <a:pt x="3875369" y="1009321"/>
                </a:lnTo>
                <a:lnTo>
                  <a:pt x="3915277" y="1009424"/>
                </a:lnTo>
                <a:close/>
              </a:path>
            </a:pathLst>
          </a:custGeom>
          <a:solidFill>
            <a:srgbClr val="C36E2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20154" y="1212850"/>
            <a:ext cx="12163424" cy="879157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093275" y="0"/>
            <a:ext cx="8018780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0" spc="-285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8000" spc="-325" dirty="0">
                <a:solidFill>
                  <a:srgbClr val="90612E"/>
                </a:solidFill>
                <a:latin typeface="Microsoft Sans Serif"/>
                <a:cs typeface="Microsoft Sans Serif"/>
              </a:rPr>
              <a:t>л</a:t>
            </a:r>
            <a:r>
              <a:rPr sz="8000" spc="-610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8000" spc="-575" dirty="0">
                <a:solidFill>
                  <a:srgbClr val="90612E"/>
                </a:solidFill>
                <a:latin typeface="Microsoft Sans Serif"/>
                <a:cs typeface="Microsoft Sans Serif"/>
              </a:rPr>
              <a:t>сс</a:t>
            </a:r>
            <a:r>
              <a:rPr sz="80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8000" spc="-610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8000" spc="-785" dirty="0">
                <a:solidFill>
                  <a:srgbClr val="90612E"/>
                </a:solidFill>
                <a:latin typeface="Microsoft Sans Serif"/>
                <a:cs typeface="Microsoft Sans Serif"/>
              </a:rPr>
              <a:t>я</a:t>
            </a:r>
            <a:r>
              <a:rPr sz="8000" spc="-13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8000" spc="-120" dirty="0">
                <a:solidFill>
                  <a:srgbClr val="90612E"/>
                </a:solidFill>
                <a:latin typeface="Microsoft Sans Serif"/>
                <a:cs typeface="Microsoft Sans Serif"/>
              </a:rPr>
              <a:t>к</a:t>
            </a:r>
            <a:r>
              <a:rPr sz="8000" spc="-455" dirty="0">
                <a:solidFill>
                  <a:srgbClr val="90612E"/>
                </a:solidFill>
                <a:latin typeface="Microsoft Sans Serif"/>
                <a:cs typeface="Microsoft Sans Serif"/>
              </a:rPr>
              <a:t>о</a:t>
            </a:r>
            <a:r>
              <a:rPr sz="8000" spc="-320" dirty="0">
                <a:solidFill>
                  <a:srgbClr val="90612E"/>
                </a:solidFill>
                <a:latin typeface="Microsoft Sans Serif"/>
                <a:cs typeface="Microsoft Sans Serif"/>
              </a:rPr>
              <a:t>м</a:t>
            </a:r>
            <a:r>
              <a:rPr sz="8000" spc="30" dirty="0">
                <a:solidFill>
                  <a:srgbClr val="90612E"/>
                </a:solidFill>
                <a:latin typeface="Microsoft Sans Serif"/>
                <a:cs typeface="Microsoft Sans Serif"/>
              </a:rPr>
              <a:t>н</a:t>
            </a:r>
            <a:r>
              <a:rPr sz="8000" spc="-610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r>
              <a:rPr sz="8000" spc="-105" dirty="0">
                <a:solidFill>
                  <a:srgbClr val="90612E"/>
                </a:solidFill>
                <a:latin typeface="Microsoft Sans Serif"/>
                <a:cs typeface="Microsoft Sans Serif"/>
              </a:rPr>
              <a:t>т</a:t>
            </a:r>
            <a:r>
              <a:rPr sz="8000" spc="-605" dirty="0">
                <a:solidFill>
                  <a:srgbClr val="90612E"/>
                </a:solidFill>
                <a:latin typeface="Microsoft Sans Serif"/>
                <a:cs typeface="Microsoft Sans Serif"/>
              </a:rPr>
              <a:t>а</a:t>
            </a:r>
            <a:endParaRPr sz="80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372721" y="0"/>
            <a:ext cx="3915410" cy="1009650"/>
          </a:xfrm>
          <a:custGeom>
            <a:avLst/>
            <a:gdLst/>
            <a:ahLst/>
            <a:cxnLst/>
            <a:rect l="l" t="t" r="r" b="b"/>
            <a:pathLst>
              <a:path w="3915409" h="1009650">
                <a:moveTo>
                  <a:pt x="3915277" y="1009425"/>
                </a:moveTo>
                <a:lnTo>
                  <a:pt x="3915277" y="0"/>
                </a:lnTo>
                <a:lnTo>
                  <a:pt x="0" y="0"/>
                </a:lnTo>
                <a:lnTo>
                  <a:pt x="16955" y="59341"/>
                </a:lnTo>
                <a:lnTo>
                  <a:pt x="37767" y="119475"/>
                </a:lnTo>
                <a:lnTo>
                  <a:pt x="62678" y="175920"/>
                </a:lnTo>
                <a:lnTo>
                  <a:pt x="91265" y="228789"/>
                </a:lnTo>
                <a:lnTo>
                  <a:pt x="123110" y="278193"/>
                </a:lnTo>
                <a:lnTo>
                  <a:pt x="157789" y="324246"/>
                </a:lnTo>
                <a:lnTo>
                  <a:pt x="194883" y="367058"/>
                </a:lnTo>
                <a:lnTo>
                  <a:pt x="233970" y="406742"/>
                </a:lnTo>
                <a:lnTo>
                  <a:pt x="274630" y="443411"/>
                </a:lnTo>
                <a:lnTo>
                  <a:pt x="316440" y="477176"/>
                </a:lnTo>
                <a:lnTo>
                  <a:pt x="358980" y="508149"/>
                </a:lnTo>
                <a:lnTo>
                  <a:pt x="401829" y="536442"/>
                </a:lnTo>
                <a:lnTo>
                  <a:pt x="444565" y="562169"/>
                </a:lnTo>
                <a:lnTo>
                  <a:pt x="486768" y="585439"/>
                </a:lnTo>
                <a:lnTo>
                  <a:pt x="528017" y="606367"/>
                </a:lnTo>
                <a:lnTo>
                  <a:pt x="567890" y="625063"/>
                </a:lnTo>
                <a:lnTo>
                  <a:pt x="605967" y="641640"/>
                </a:lnTo>
                <a:lnTo>
                  <a:pt x="641825" y="656211"/>
                </a:lnTo>
                <a:lnTo>
                  <a:pt x="705205" y="679779"/>
                </a:lnTo>
                <a:lnTo>
                  <a:pt x="773115" y="702880"/>
                </a:lnTo>
                <a:lnTo>
                  <a:pt x="786824" y="707763"/>
                </a:lnTo>
                <a:lnTo>
                  <a:pt x="838193" y="721924"/>
                </a:lnTo>
                <a:lnTo>
                  <a:pt x="898945" y="735948"/>
                </a:lnTo>
                <a:lnTo>
                  <a:pt x="936235" y="744107"/>
                </a:lnTo>
                <a:lnTo>
                  <a:pt x="977675" y="752929"/>
                </a:lnTo>
                <a:lnTo>
                  <a:pt x="1022919" y="762338"/>
                </a:lnTo>
                <a:lnTo>
                  <a:pt x="1071620" y="772258"/>
                </a:lnTo>
                <a:lnTo>
                  <a:pt x="1123434" y="782614"/>
                </a:lnTo>
                <a:lnTo>
                  <a:pt x="1178014" y="793328"/>
                </a:lnTo>
                <a:lnTo>
                  <a:pt x="1235016" y="804325"/>
                </a:lnTo>
                <a:lnTo>
                  <a:pt x="1294093" y="815529"/>
                </a:lnTo>
                <a:lnTo>
                  <a:pt x="1354900" y="826864"/>
                </a:lnTo>
                <a:lnTo>
                  <a:pt x="1417092" y="838253"/>
                </a:lnTo>
                <a:lnTo>
                  <a:pt x="1480322" y="849621"/>
                </a:lnTo>
                <a:lnTo>
                  <a:pt x="1544246" y="860892"/>
                </a:lnTo>
                <a:lnTo>
                  <a:pt x="1608517" y="871990"/>
                </a:lnTo>
                <a:lnTo>
                  <a:pt x="1672790" y="882837"/>
                </a:lnTo>
                <a:lnTo>
                  <a:pt x="1736720" y="893360"/>
                </a:lnTo>
                <a:lnTo>
                  <a:pt x="1799961" y="903480"/>
                </a:lnTo>
                <a:lnTo>
                  <a:pt x="1862166" y="913123"/>
                </a:lnTo>
                <a:lnTo>
                  <a:pt x="1922991" y="922212"/>
                </a:lnTo>
                <a:lnTo>
                  <a:pt x="1982091" y="930671"/>
                </a:lnTo>
                <a:lnTo>
                  <a:pt x="2039118" y="938425"/>
                </a:lnTo>
                <a:lnTo>
                  <a:pt x="2093729" y="945396"/>
                </a:lnTo>
                <a:lnTo>
                  <a:pt x="2145577" y="951510"/>
                </a:lnTo>
                <a:lnTo>
                  <a:pt x="2194316" y="956690"/>
                </a:lnTo>
                <a:lnTo>
                  <a:pt x="2239602" y="960859"/>
                </a:lnTo>
                <a:lnTo>
                  <a:pt x="2281088" y="963942"/>
                </a:lnTo>
                <a:lnTo>
                  <a:pt x="2507513" y="972963"/>
                </a:lnTo>
                <a:lnTo>
                  <a:pt x="2605047" y="976554"/>
                </a:lnTo>
                <a:lnTo>
                  <a:pt x="2657603" y="978455"/>
                </a:lnTo>
                <a:lnTo>
                  <a:pt x="2712384" y="980408"/>
                </a:lnTo>
                <a:lnTo>
                  <a:pt x="2769163" y="982401"/>
                </a:lnTo>
                <a:lnTo>
                  <a:pt x="2827715" y="984418"/>
                </a:lnTo>
                <a:lnTo>
                  <a:pt x="2887814" y="986447"/>
                </a:lnTo>
                <a:lnTo>
                  <a:pt x="2949233" y="988474"/>
                </a:lnTo>
                <a:lnTo>
                  <a:pt x="3011748" y="990485"/>
                </a:lnTo>
                <a:lnTo>
                  <a:pt x="3075131" y="992466"/>
                </a:lnTo>
                <a:lnTo>
                  <a:pt x="3139157" y="994405"/>
                </a:lnTo>
                <a:lnTo>
                  <a:pt x="3203601" y="996286"/>
                </a:lnTo>
                <a:lnTo>
                  <a:pt x="3268235" y="998097"/>
                </a:lnTo>
                <a:lnTo>
                  <a:pt x="3332834" y="999824"/>
                </a:lnTo>
                <a:lnTo>
                  <a:pt x="3397172" y="1001453"/>
                </a:lnTo>
                <a:lnTo>
                  <a:pt x="3461024" y="1002970"/>
                </a:lnTo>
                <a:lnTo>
                  <a:pt x="3524162" y="1004363"/>
                </a:lnTo>
                <a:lnTo>
                  <a:pt x="3586362" y="1005616"/>
                </a:lnTo>
                <a:lnTo>
                  <a:pt x="3647397" y="1006717"/>
                </a:lnTo>
                <a:lnTo>
                  <a:pt x="3707041" y="1007652"/>
                </a:lnTo>
                <a:lnTo>
                  <a:pt x="3765068" y="1008407"/>
                </a:lnTo>
                <a:lnTo>
                  <a:pt x="3821253" y="1008968"/>
                </a:lnTo>
                <a:lnTo>
                  <a:pt x="3875369" y="1009323"/>
                </a:lnTo>
                <a:lnTo>
                  <a:pt x="3915277" y="1009425"/>
                </a:lnTo>
                <a:close/>
              </a:path>
            </a:pathLst>
          </a:custGeom>
          <a:solidFill>
            <a:srgbClr val="C36E2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61616" y="1212852"/>
            <a:ext cx="12163424" cy="879157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633545" y="0"/>
            <a:ext cx="8938260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0" spc="-290" dirty="0">
                <a:solidFill>
                  <a:srgbClr val="90612E"/>
                </a:solidFill>
                <a:latin typeface="Microsoft Sans Serif"/>
                <a:cs typeface="Microsoft Sans Serif"/>
              </a:rPr>
              <a:t>Комнаты</a:t>
            </a:r>
            <a:r>
              <a:rPr sz="8000" spc="-180" dirty="0">
                <a:solidFill>
                  <a:srgbClr val="90612E"/>
                </a:solidFill>
                <a:latin typeface="Microsoft Sans Serif"/>
                <a:cs typeface="Microsoft Sans Serif"/>
              </a:rPr>
              <a:t> </a:t>
            </a:r>
            <a:r>
              <a:rPr sz="8000" spc="-290" dirty="0">
                <a:solidFill>
                  <a:srgbClr val="90612E"/>
                </a:solidFill>
                <a:latin typeface="Microsoft Sans Serif"/>
                <a:cs typeface="Microsoft Sans Serif"/>
              </a:rPr>
              <a:t>лицеистов</a:t>
            </a:r>
            <a:endParaRPr sz="80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372721" y="1"/>
            <a:ext cx="3915410" cy="1009650"/>
          </a:xfrm>
          <a:custGeom>
            <a:avLst/>
            <a:gdLst/>
            <a:ahLst/>
            <a:cxnLst/>
            <a:rect l="l" t="t" r="r" b="b"/>
            <a:pathLst>
              <a:path w="3915409" h="1009650">
                <a:moveTo>
                  <a:pt x="3915277" y="1009424"/>
                </a:moveTo>
                <a:lnTo>
                  <a:pt x="3915277" y="0"/>
                </a:lnTo>
                <a:lnTo>
                  <a:pt x="0" y="0"/>
                </a:lnTo>
                <a:lnTo>
                  <a:pt x="16955" y="59340"/>
                </a:lnTo>
                <a:lnTo>
                  <a:pt x="37767" y="119473"/>
                </a:lnTo>
                <a:lnTo>
                  <a:pt x="62677" y="175918"/>
                </a:lnTo>
                <a:lnTo>
                  <a:pt x="91265" y="228787"/>
                </a:lnTo>
                <a:lnTo>
                  <a:pt x="123109" y="278191"/>
                </a:lnTo>
                <a:lnTo>
                  <a:pt x="157789" y="324244"/>
                </a:lnTo>
                <a:lnTo>
                  <a:pt x="194883" y="367056"/>
                </a:lnTo>
                <a:lnTo>
                  <a:pt x="233970" y="406740"/>
                </a:lnTo>
                <a:lnTo>
                  <a:pt x="274629" y="443409"/>
                </a:lnTo>
                <a:lnTo>
                  <a:pt x="316439" y="477174"/>
                </a:lnTo>
                <a:lnTo>
                  <a:pt x="358979" y="508147"/>
                </a:lnTo>
                <a:lnTo>
                  <a:pt x="401828" y="536441"/>
                </a:lnTo>
                <a:lnTo>
                  <a:pt x="444565" y="562167"/>
                </a:lnTo>
                <a:lnTo>
                  <a:pt x="486768" y="585438"/>
                </a:lnTo>
                <a:lnTo>
                  <a:pt x="528017" y="606365"/>
                </a:lnTo>
                <a:lnTo>
                  <a:pt x="567890" y="625061"/>
                </a:lnTo>
                <a:lnTo>
                  <a:pt x="605966" y="641639"/>
                </a:lnTo>
                <a:lnTo>
                  <a:pt x="641825" y="656209"/>
                </a:lnTo>
                <a:lnTo>
                  <a:pt x="705205" y="679777"/>
                </a:lnTo>
                <a:lnTo>
                  <a:pt x="773114" y="702879"/>
                </a:lnTo>
                <a:lnTo>
                  <a:pt x="786823" y="707761"/>
                </a:lnTo>
                <a:lnTo>
                  <a:pt x="838192" y="721922"/>
                </a:lnTo>
                <a:lnTo>
                  <a:pt x="898944" y="735946"/>
                </a:lnTo>
                <a:lnTo>
                  <a:pt x="936235" y="744105"/>
                </a:lnTo>
                <a:lnTo>
                  <a:pt x="977675" y="752927"/>
                </a:lnTo>
                <a:lnTo>
                  <a:pt x="1022918" y="762336"/>
                </a:lnTo>
                <a:lnTo>
                  <a:pt x="1071619" y="772256"/>
                </a:lnTo>
                <a:lnTo>
                  <a:pt x="1123433" y="782612"/>
                </a:lnTo>
                <a:lnTo>
                  <a:pt x="1178014" y="793326"/>
                </a:lnTo>
                <a:lnTo>
                  <a:pt x="1235015" y="804323"/>
                </a:lnTo>
                <a:lnTo>
                  <a:pt x="1294093" y="815527"/>
                </a:lnTo>
                <a:lnTo>
                  <a:pt x="1354900" y="826862"/>
                </a:lnTo>
                <a:lnTo>
                  <a:pt x="1417092" y="838251"/>
                </a:lnTo>
                <a:lnTo>
                  <a:pt x="1480322" y="849620"/>
                </a:lnTo>
                <a:lnTo>
                  <a:pt x="1544246" y="860890"/>
                </a:lnTo>
                <a:lnTo>
                  <a:pt x="1608517" y="871988"/>
                </a:lnTo>
                <a:lnTo>
                  <a:pt x="1672790" y="882835"/>
                </a:lnTo>
                <a:lnTo>
                  <a:pt x="1736720" y="893358"/>
                </a:lnTo>
                <a:lnTo>
                  <a:pt x="1799960" y="903478"/>
                </a:lnTo>
                <a:lnTo>
                  <a:pt x="1862166" y="913121"/>
                </a:lnTo>
                <a:lnTo>
                  <a:pt x="1922991" y="922210"/>
                </a:lnTo>
                <a:lnTo>
                  <a:pt x="1982090" y="930670"/>
                </a:lnTo>
                <a:lnTo>
                  <a:pt x="2039118" y="938423"/>
                </a:lnTo>
                <a:lnTo>
                  <a:pt x="2093728" y="945395"/>
                </a:lnTo>
                <a:lnTo>
                  <a:pt x="2145576" y="951508"/>
                </a:lnTo>
                <a:lnTo>
                  <a:pt x="2194316" y="956688"/>
                </a:lnTo>
                <a:lnTo>
                  <a:pt x="2239601" y="960857"/>
                </a:lnTo>
                <a:lnTo>
                  <a:pt x="2281087" y="963940"/>
                </a:lnTo>
                <a:lnTo>
                  <a:pt x="2507513" y="972962"/>
                </a:lnTo>
                <a:lnTo>
                  <a:pt x="2605047" y="976552"/>
                </a:lnTo>
                <a:lnTo>
                  <a:pt x="2657602" y="978453"/>
                </a:lnTo>
                <a:lnTo>
                  <a:pt x="2712383" y="980406"/>
                </a:lnTo>
                <a:lnTo>
                  <a:pt x="2769162" y="982399"/>
                </a:lnTo>
                <a:lnTo>
                  <a:pt x="2827714" y="984416"/>
                </a:lnTo>
                <a:lnTo>
                  <a:pt x="2887813" y="986445"/>
                </a:lnTo>
                <a:lnTo>
                  <a:pt x="2949233" y="988472"/>
                </a:lnTo>
                <a:lnTo>
                  <a:pt x="3011747" y="990483"/>
                </a:lnTo>
                <a:lnTo>
                  <a:pt x="3075131" y="992465"/>
                </a:lnTo>
                <a:lnTo>
                  <a:pt x="3139157" y="994403"/>
                </a:lnTo>
                <a:lnTo>
                  <a:pt x="3203600" y="996284"/>
                </a:lnTo>
                <a:lnTo>
                  <a:pt x="3268234" y="998095"/>
                </a:lnTo>
                <a:lnTo>
                  <a:pt x="3332834" y="999822"/>
                </a:lnTo>
                <a:lnTo>
                  <a:pt x="3397172" y="1001451"/>
                </a:lnTo>
                <a:lnTo>
                  <a:pt x="3461023" y="1002969"/>
                </a:lnTo>
                <a:lnTo>
                  <a:pt x="3524162" y="1004361"/>
                </a:lnTo>
                <a:lnTo>
                  <a:pt x="3586361" y="1005614"/>
                </a:lnTo>
                <a:lnTo>
                  <a:pt x="3647396" y="1006715"/>
                </a:lnTo>
                <a:lnTo>
                  <a:pt x="3707040" y="1007650"/>
                </a:lnTo>
                <a:lnTo>
                  <a:pt x="3765068" y="1008405"/>
                </a:lnTo>
                <a:lnTo>
                  <a:pt x="3821252" y="1008967"/>
                </a:lnTo>
                <a:lnTo>
                  <a:pt x="3875368" y="1009321"/>
                </a:lnTo>
                <a:lnTo>
                  <a:pt x="3915277" y="1009424"/>
                </a:lnTo>
                <a:close/>
              </a:path>
            </a:pathLst>
          </a:custGeom>
          <a:solidFill>
            <a:srgbClr val="C36E2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</TotalTime>
  <Words>829</Words>
  <Application>Microsoft Office PowerPoint</Application>
  <PresentationFormat>Произвольный</PresentationFormat>
  <Paragraphs>128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Calibri</vt:lpstr>
      <vt:lpstr>Lucida Sans Unicode</vt:lpstr>
      <vt:lpstr>Microsoft Sans Serif</vt:lpstr>
      <vt:lpstr>Mistral</vt:lpstr>
      <vt:lpstr>Verdana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"...Нам целый мир чужбина; Отечество нам Царское Село"</vt:lpstr>
      <vt:lpstr>1</vt:lpstr>
      <vt:lpstr>5</vt:lpstr>
      <vt:lpstr>Парадный зал Лицея</vt:lpstr>
      <vt:lpstr>Классная комната</vt:lpstr>
      <vt:lpstr>Комнаты лицеистов</vt:lpstr>
      <vt:lpstr>Комната N14 А.С. Пушкина</vt:lpstr>
      <vt:lpstr>Жизнь Александра Сергеевича в лицее</vt:lpstr>
      <vt:lpstr>Распорядок дня в  Лицее</vt:lpstr>
      <vt:lpstr>Презентация PowerPoint</vt:lpstr>
      <vt:lpstr>Презентация PowerPoint</vt:lpstr>
      <vt:lpstr>Презентация PowerPoint</vt:lpstr>
      <vt:lpstr>Презентация PowerPoint</vt:lpstr>
      <vt:lpstr>Иван Пущин</vt:lpstr>
      <vt:lpstr>Презентация PowerPoint</vt:lpstr>
      <vt:lpstr>А.С. Пушкин был рукоположен в поэты ещё в Лицее. Посвящение состоялось на переводном экзамене 8 января 1815 года,  где произошла встреча А. С. Пушкина и Г.Р. Державина</vt:lpstr>
      <vt:lpstr>Презентация PowerPoint</vt:lpstr>
      <vt:lpstr>Императорский Царскосельский лицей</vt:lpstr>
      <vt:lpstr>Презентация PowerPoint</vt:lpstr>
      <vt:lpstr>Вопросы</vt:lpstr>
      <vt:lpstr>Вопросы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Коричневый и Кремовый Деликатный Органический Копирайтер Фрилансер Маркетинговая Презентация</dc:title>
  <dc:creator>Марина Шевцова</dc:creator>
  <cp:keywords>DAFOzETQrzA,BADkLt0Pphk</cp:keywords>
  <cp:lastModifiedBy>1</cp:lastModifiedBy>
  <cp:revision>10</cp:revision>
  <dcterms:created xsi:type="dcterms:W3CDTF">2023-10-17T02:31:31Z</dcterms:created>
  <dcterms:modified xsi:type="dcterms:W3CDTF">2023-10-18T07:41:18Z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2022-10-13T00:00:00Z</vt:filetime>
  </property>
  <property fmtid="{D5CDD505-2E9C-101B-9397-08002B2CF9AE}" pid="3" name="Creator">
    <vt:lpwstr>Canva</vt:lpwstr>
  </property>
  <property fmtid="{D5CDD505-2E9C-101B-9397-08002B2CF9AE}" pid="4" name="LastSaved">
    <vt:filetime>2022-10-13T00:00:00Z</vt:filetime>
  </property>
</Properties>
</file>