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2" r:id="rId4"/>
    <p:sldId id="260" r:id="rId5"/>
    <p:sldId id="261" r:id="rId6"/>
    <p:sldId id="263" r:id="rId7"/>
  </p:sldIdLst>
  <p:sldSz cx="12192000" cy="6858000"/>
  <p:notesSz cx="6858000" cy="9144000"/>
  <p:defaultTextStyle>
    <a:defPPr>
      <a:defRPr lang="ru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4648"/>
  </p:normalViewPr>
  <p:slideViewPr>
    <p:cSldViewPr snapToGrid="0">
      <p:cViewPr varScale="1">
        <p:scale>
          <a:sx n="93" d="100"/>
          <a:sy n="93" d="100"/>
        </p:scale>
        <p:origin x="216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DD1459-0B9A-1B47-B1F1-40F139D4596C}" type="doc">
      <dgm:prSet loTypeId="urn:microsoft.com/office/officeart/2005/8/layout/radial1" loCatId="" qsTypeId="urn:microsoft.com/office/officeart/2005/8/quickstyle/simple5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154B0013-4CFF-FC40-A83C-23FB57F66333}">
      <dgm:prSet phldrT="[Текст]"/>
      <dgm:spPr/>
      <dgm:t>
        <a:bodyPr/>
        <a:lstStyle/>
        <a:p>
          <a:r>
            <a:rPr lang="en-US" dirty="0"/>
            <a:t>Viruses</a:t>
          </a:r>
          <a:endParaRPr lang="ru-RU" dirty="0"/>
        </a:p>
      </dgm:t>
    </dgm:pt>
    <dgm:pt modelId="{21828C0E-05E5-F04C-9269-4B453D40007B}" type="parTrans" cxnId="{C58BF1FA-8696-A24E-9FEB-EED2046A250B}">
      <dgm:prSet/>
      <dgm:spPr/>
      <dgm:t>
        <a:bodyPr/>
        <a:lstStyle/>
        <a:p>
          <a:endParaRPr lang="ru-RU"/>
        </a:p>
      </dgm:t>
    </dgm:pt>
    <dgm:pt modelId="{CF8A1197-12A0-0348-8345-089F7E07FC8F}" type="sibTrans" cxnId="{C58BF1FA-8696-A24E-9FEB-EED2046A250B}">
      <dgm:prSet/>
      <dgm:spPr/>
      <dgm:t>
        <a:bodyPr/>
        <a:lstStyle/>
        <a:p>
          <a:endParaRPr lang="ru-RU"/>
        </a:p>
      </dgm:t>
    </dgm:pt>
    <dgm:pt modelId="{9F8C793C-DAAE-9340-BA73-653F2B9BC952}">
      <dgm:prSet phldrT="[Текст]"/>
      <dgm:spPr/>
      <dgm:t>
        <a:bodyPr/>
        <a:lstStyle/>
        <a:p>
          <a:r>
            <a:rPr lang="en-US" dirty="0"/>
            <a:t>Non-cellular agents</a:t>
          </a:r>
          <a:endParaRPr lang="ru-RU" dirty="0"/>
        </a:p>
      </dgm:t>
    </dgm:pt>
    <dgm:pt modelId="{9494C97D-6C44-8040-9747-2FE7356FB1C7}" type="parTrans" cxnId="{693E4D7D-CF80-E34F-B0E4-FBF391ABE37B}">
      <dgm:prSet/>
      <dgm:spPr/>
      <dgm:t>
        <a:bodyPr/>
        <a:lstStyle/>
        <a:p>
          <a:endParaRPr lang="ru-RU"/>
        </a:p>
      </dgm:t>
    </dgm:pt>
    <dgm:pt modelId="{471A6A2C-3ECB-6242-AA6B-A36AF233929E}" type="sibTrans" cxnId="{693E4D7D-CF80-E34F-B0E4-FBF391ABE37B}">
      <dgm:prSet/>
      <dgm:spPr/>
      <dgm:t>
        <a:bodyPr/>
        <a:lstStyle/>
        <a:p>
          <a:endParaRPr lang="ru-RU"/>
        </a:p>
      </dgm:t>
    </dgm:pt>
    <dgm:pt modelId="{1276F5F3-FF63-9244-8ABF-BE011EE29E1F}">
      <dgm:prSet phldrT="[Текст]"/>
      <dgm:spPr/>
      <dgm:t>
        <a:bodyPr/>
        <a:lstStyle/>
        <a:p>
          <a:r>
            <a:rPr lang="en-US" dirty="0"/>
            <a:t>Obligate parasites</a:t>
          </a:r>
          <a:endParaRPr lang="ru-RU" dirty="0"/>
        </a:p>
      </dgm:t>
    </dgm:pt>
    <dgm:pt modelId="{E29BE223-2FD8-2C47-A16E-7F00CAD5EDFA}" type="parTrans" cxnId="{52BA2762-8E7B-D94B-AC54-AD8B40EB33C5}">
      <dgm:prSet/>
      <dgm:spPr/>
      <dgm:t>
        <a:bodyPr/>
        <a:lstStyle/>
        <a:p>
          <a:endParaRPr lang="ru-RU"/>
        </a:p>
      </dgm:t>
    </dgm:pt>
    <dgm:pt modelId="{21586309-D372-284F-95DB-14A75EF38AD8}" type="sibTrans" cxnId="{52BA2762-8E7B-D94B-AC54-AD8B40EB33C5}">
      <dgm:prSet/>
      <dgm:spPr/>
      <dgm:t>
        <a:bodyPr/>
        <a:lstStyle/>
        <a:p>
          <a:endParaRPr lang="ru-RU"/>
        </a:p>
      </dgm:t>
    </dgm:pt>
    <dgm:pt modelId="{24EFF0F5-D0ED-6A46-99F1-D6373B8BDEC3}">
      <dgm:prSet phldrT="[Текст]"/>
      <dgm:spPr/>
      <dgm:t>
        <a:bodyPr/>
        <a:lstStyle/>
        <a:p>
          <a:r>
            <a:rPr lang="en-US" dirty="0"/>
            <a:t>Small size: 20-300 nm in ⌀</a:t>
          </a:r>
          <a:endParaRPr lang="ru-RU" dirty="0"/>
        </a:p>
      </dgm:t>
    </dgm:pt>
    <dgm:pt modelId="{8DDCDC70-C744-934C-BFD4-A7502F85D0DC}" type="parTrans" cxnId="{2FD18888-15D2-A14D-B834-F85592F9F8FB}">
      <dgm:prSet/>
      <dgm:spPr/>
      <dgm:t>
        <a:bodyPr/>
        <a:lstStyle/>
        <a:p>
          <a:endParaRPr lang="ru-RU"/>
        </a:p>
      </dgm:t>
    </dgm:pt>
    <dgm:pt modelId="{1649CFAC-D85C-3442-BB65-F6BF4A99ED35}" type="sibTrans" cxnId="{2FD18888-15D2-A14D-B834-F85592F9F8FB}">
      <dgm:prSet/>
      <dgm:spPr/>
      <dgm:t>
        <a:bodyPr/>
        <a:lstStyle/>
        <a:p>
          <a:endParaRPr lang="ru-RU"/>
        </a:p>
      </dgm:t>
    </dgm:pt>
    <dgm:pt modelId="{5A64DEC9-686C-8E44-9C48-079CE7181513}">
      <dgm:prSet phldrT="[Текст]"/>
      <dgm:spPr/>
      <dgm:t>
        <a:bodyPr/>
        <a:lstStyle/>
        <a:p>
          <a:r>
            <a:rPr lang="en-US" dirty="0"/>
            <a:t>Fixed size, do not grow, no cytoplasm</a:t>
          </a:r>
          <a:endParaRPr lang="ru-RU" dirty="0"/>
        </a:p>
      </dgm:t>
    </dgm:pt>
    <dgm:pt modelId="{56FAFD55-EED3-CA40-B17D-B53D212644D3}" type="parTrans" cxnId="{3600CAB0-6E9A-7144-9300-CFA38CE68B1C}">
      <dgm:prSet/>
      <dgm:spPr/>
      <dgm:t>
        <a:bodyPr/>
        <a:lstStyle/>
        <a:p>
          <a:endParaRPr lang="ru-RU"/>
        </a:p>
      </dgm:t>
    </dgm:pt>
    <dgm:pt modelId="{787F3BD7-E5BF-0A46-B67A-6AE18C8101FA}" type="sibTrans" cxnId="{3600CAB0-6E9A-7144-9300-CFA38CE68B1C}">
      <dgm:prSet/>
      <dgm:spPr/>
      <dgm:t>
        <a:bodyPr/>
        <a:lstStyle/>
        <a:p>
          <a:endParaRPr lang="ru-RU"/>
        </a:p>
      </dgm:t>
    </dgm:pt>
    <dgm:pt modelId="{F69F7161-ED67-5740-A418-44873084EB44}">
      <dgm:prSet/>
      <dgm:spPr/>
      <dgm:t>
        <a:bodyPr/>
        <a:lstStyle/>
        <a:p>
          <a:r>
            <a:rPr lang="en-US" dirty="0"/>
            <a:t>Could have multiple origin, CONVERGENT EVOLUTION</a:t>
          </a:r>
          <a:endParaRPr lang="ru-RU" dirty="0"/>
        </a:p>
      </dgm:t>
    </dgm:pt>
    <dgm:pt modelId="{82AD99CB-1066-2442-9733-FF7AF04797BE}" type="parTrans" cxnId="{D4F6F6E8-AF31-234A-8CC1-CCF6474A1E13}">
      <dgm:prSet/>
      <dgm:spPr/>
      <dgm:t>
        <a:bodyPr/>
        <a:lstStyle/>
        <a:p>
          <a:endParaRPr lang="ru-RU"/>
        </a:p>
      </dgm:t>
    </dgm:pt>
    <dgm:pt modelId="{8B14AE77-E0F9-754B-B7E5-2C3853BA224E}" type="sibTrans" cxnId="{D4F6F6E8-AF31-234A-8CC1-CCF6474A1E13}">
      <dgm:prSet/>
      <dgm:spPr/>
      <dgm:t>
        <a:bodyPr/>
        <a:lstStyle/>
        <a:p>
          <a:endParaRPr lang="ru-RU"/>
        </a:p>
      </dgm:t>
    </dgm:pt>
    <dgm:pt modelId="{BDD02CF2-D25A-AE43-8FCE-87F5523F2B14}">
      <dgm:prSet/>
      <dgm:spPr/>
      <dgm:t>
        <a:bodyPr/>
        <a:lstStyle/>
        <a:p>
          <a:r>
            <a:rPr lang="en-US" dirty="0"/>
            <a:t>DNA or RNA based</a:t>
          </a:r>
          <a:endParaRPr lang="ru-RU" dirty="0"/>
        </a:p>
      </dgm:t>
    </dgm:pt>
    <dgm:pt modelId="{ECD9B40F-8A21-BB48-8211-B665AB9E5202}" type="parTrans" cxnId="{A3E0B88E-1B8F-9249-9DFE-4969AFFD3DE2}">
      <dgm:prSet/>
      <dgm:spPr/>
      <dgm:t>
        <a:bodyPr/>
        <a:lstStyle/>
        <a:p>
          <a:endParaRPr lang="ru-RU"/>
        </a:p>
      </dgm:t>
    </dgm:pt>
    <dgm:pt modelId="{2C1084E9-54C1-AE43-A0DC-AF34C74182AC}" type="sibTrans" cxnId="{A3E0B88E-1B8F-9249-9DFE-4969AFFD3DE2}">
      <dgm:prSet/>
      <dgm:spPr/>
      <dgm:t>
        <a:bodyPr/>
        <a:lstStyle/>
        <a:p>
          <a:endParaRPr lang="ru-RU"/>
        </a:p>
      </dgm:t>
    </dgm:pt>
    <dgm:pt modelId="{32B061C1-350C-6441-92E5-F2EE3E9863F9}">
      <dgm:prSet/>
      <dgm:spPr/>
      <dgm:t>
        <a:bodyPr/>
        <a:lstStyle/>
        <a:p>
          <a:r>
            <a:rPr lang="en-US" dirty="0"/>
            <a:t>Capsid or membrane, repeating proteins</a:t>
          </a:r>
          <a:endParaRPr lang="ru-RU" dirty="0"/>
        </a:p>
      </dgm:t>
    </dgm:pt>
    <dgm:pt modelId="{5F9E5A20-A505-BD49-988F-EA27047BA92C}" type="parTrans" cxnId="{40EC4612-04D6-104C-A911-A2C21269FF90}">
      <dgm:prSet/>
      <dgm:spPr/>
      <dgm:t>
        <a:bodyPr/>
        <a:lstStyle/>
        <a:p>
          <a:endParaRPr lang="ru-RU"/>
        </a:p>
      </dgm:t>
    </dgm:pt>
    <dgm:pt modelId="{60852F61-AEA1-D94D-B6BD-D8D0D97DFB34}" type="sibTrans" cxnId="{40EC4612-04D6-104C-A911-A2C21269FF90}">
      <dgm:prSet/>
      <dgm:spPr/>
      <dgm:t>
        <a:bodyPr/>
        <a:lstStyle/>
        <a:p>
          <a:endParaRPr lang="ru-RU"/>
        </a:p>
      </dgm:t>
    </dgm:pt>
    <dgm:pt modelId="{C68BB4CE-34F7-5444-97BA-7EABF4F22B63}">
      <dgm:prSet/>
      <dgm:spPr/>
      <dgm:t>
        <a:bodyPr/>
        <a:lstStyle/>
        <a:p>
          <a:r>
            <a:rPr lang="en-US" dirty="0"/>
            <a:t>Could be ZOONOSIS</a:t>
          </a:r>
          <a:endParaRPr lang="ru-RU" dirty="0"/>
        </a:p>
      </dgm:t>
    </dgm:pt>
    <dgm:pt modelId="{04B8BCAC-D91F-5B42-8A9D-A508FC37E46B}" type="parTrans" cxnId="{0E2AF488-5C76-4C4E-BB81-A15010D6F413}">
      <dgm:prSet/>
      <dgm:spPr/>
      <dgm:t>
        <a:bodyPr/>
        <a:lstStyle/>
        <a:p>
          <a:endParaRPr lang="ru-RU"/>
        </a:p>
      </dgm:t>
    </dgm:pt>
    <dgm:pt modelId="{CD7424EE-5D82-D641-BBD9-960CABB4D372}" type="sibTrans" cxnId="{0E2AF488-5C76-4C4E-BB81-A15010D6F413}">
      <dgm:prSet/>
      <dgm:spPr/>
      <dgm:t>
        <a:bodyPr/>
        <a:lstStyle/>
        <a:p>
          <a:endParaRPr lang="ru-RU"/>
        </a:p>
      </dgm:t>
    </dgm:pt>
    <dgm:pt modelId="{EB2FA0B4-C276-6046-B760-CA6DC7368702}" type="pres">
      <dgm:prSet presAssocID="{CFDD1459-0B9A-1B47-B1F1-40F139D4596C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FC34195-624A-9E42-8BA2-F5A27EBB9847}" type="pres">
      <dgm:prSet presAssocID="{154B0013-4CFF-FC40-A83C-23FB57F66333}" presName="centerShape" presStyleLbl="node0" presStyleIdx="0" presStyleCnt="1"/>
      <dgm:spPr/>
    </dgm:pt>
    <dgm:pt modelId="{B8DE41AA-62E6-6744-83CB-9F8DBFE96A2D}" type="pres">
      <dgm:prSet presAssocID="{9494C97D-6C44-8040-9747-2FE7356FB1C7}" presName="Name9" presStyleLbl="parChTrans1D2" presStyleIdx="0" presStyleCnt="8"/>
      <dgm:spPr/>
    </dgm:pt>
    <dgm:pt modelId="{EB76C4D5-8A80-624B-A813-5884D8901234}" type="pres">
      <dgm:prSet presAssocID="{9494C97D-6C44-8040-9747-2FE7356FB1C7}" presName="connTx" presStyleLbl="parChTrans1D2" presStyleIdx="0" presStyleCnt="8"/>
      <dgm:spPr/>
    </dgm:pt>
    <dgm:pt modelId="{CACCC1A1-0AF3-EB47-97B8-B6E752CAEE64}" type="pres">
      <dgm:prSet presAssocID="{9F8C793C-DAAE-9340-BA73-653F2B9BC952}" presName="node" presStyleLbl="node1" presStyleIdx="0" presStyleCnt="8">
        <dgm:presLayoutVars>
          <dgm:bulletEnabled val="1"/>
        </dgm:presLayoutVars>
      </dgm:prSet>
      <dgm:spPr/>
    </dgm:pt>
    <dgm:pt modelId="{B65B0264-B783-4946-943B-A9AC20A0038D}" type="pres">
      <dgm:prSet presAssocID="{E29BE223-2FD8-2C47-A16E-7F00CAD5EDFA}" presName="Name9" presStyleLbl="parChTrans1D2" presStyleIdx="1" presStyleCnt="8"/>
      <dgm:spPr/>
    </dgm:pt>
    <dgm:pt modelId="{11517C24-2788-1045-B0A2-21F01EE47EF9}" type="pres">
      <dgm:prSet presAssocID="{E29BE223-2FD8-2C47-A16E-7F00CAD5EDFA}" presName="connTx" presStyleLbl="parChTrans1D2" presStyleIdx="1" presStyleCnt="8"/>
      <dgm:spPr/>
    </dgm:pt>
    <dgm:pt modelId="{FACD9E0C-944A-FC48-BB11-124DFF4458F2}" type="pres">
      <dgm:prSet presAssocID="{1276F5F3-FF63-9244-8ABF-BE011EE29E1F}" presName="node" presStyleLbl="node1" presStyleIdx="1" presStyleCnt="8">
        <dgm:presLayoutVars>
          <dgm:bulletEnabled val="1"/>
        </dgm:presLayoutVars>
      </dgm:prSet>
      <dgm:spPr/>
    </dgm:pt>
    <dgm:pt modelId="{BE8DE058-6928-FE47-A933-6634378C8A3F}" type="pres">
      <dgm:prSet presAssocID="{82AD99CB-1066-2442-9733-FF7AF04797BE}" presName="Name9" presStyleLbl="parChTrans1D2" presStyleIdx="2" presStyleCnt="8"/>
      <dgm:spPr/>
    </dgm:pt>
    <dgm:pt modelId="{0853B6B0-FE68-F542-A106-F7559EB740A9}" type="pres">
      <dgm:prSet presAssocID="{82AD99CB-1066-2442-9733-FF7AF04797BE}" presName="connTx" presStyleLbl="parChTrans1D2" presStyleIdx="2" presStyleCnt="8"/>
      <dgm:spPr/>
    </dgm:pt>
    <dgm:pt modelId="{DD3D18ED-04D1-0E4E-8E85-180CF80BAAD1}" type="pres">
      <dgm:prSet presAssocID="{F69F7161-ED67-5740-A418-44873084EB44}" presName="node" presStyleLbl="node1" presStyleIdx="2" presStyleCnt="8">
        <dgm:presLayoutVars>
          <dgm:bulletEnabled val="1"/>
        </dgm:presLayoutVars>
      </dgm:prSet>
      <dgm:spPr/>
    </dgm:pt>
    <dgm:pt modelId="{FB75718D-BAE5-BF44-841C-E6D56BD53594}" type="pres">
      <dgm:prSet presAssocID="{8DDCDC70-C744-934C-BFD4-A7502F85D0DC}" presName="Name9" presStyleLbl="parChTrans1D2" presStyleIdx="3" presStyleCnt="8"/>
      <dgm:spPr/>
    </dgm:pt>
    <dgm:pt modelId="{D981A6FD-DDF7-5643-ABA4-0014B1B0EF1D}" type="pres">
      <dgm:prSet presAssocID="{8DDCDC70-C744-934C-BFD4-A7502F85D0DC}" presName="connTx" presStyleLbl="parChTrans1D2" presStyleIdx="3" presStyleCnt="8"/>
      <dgm:spPr/>
    </dgm:pt>
    <dgm:pt modelId="{37E08471-5E9C-3049-9987-2A1E5C2F2ED9}" type="pres">
      <dgm:prSet presAssocID="{24EFF0F5-D0ED-6A46-99F1-D6373B8BDEC3}" presName="node" presStyleLbl="node1" presStyleIdx="3" presStyleCnt="8">
        <dgm:presLayoutVars>
          <dgm:bulletEnabled val="1"/>
        </dgm:presLayoutVars>
      </dgm:prSet>
      <dgm:spPr/>
    </dgm:pt>
    <dgm:pt modelId="{8462B2CD-97F2-B746-8281-65939020CAE0}" type="pres">
      <dgm:prSet presAssocID="{56FAFD55-EED3-CA40-B17D-B53D212644D3}" presName="Name9" presStyleLbl="parChTrans1D2" presStyleIdx="4" presStyleCnt="8"/>
      <dgm:spPr/>
    </dgm:pt>
    <dgm:pt modelId="{C002C16F-3E57-C544-9695-27E7122794FD}" type="pres">
      <dgm:prSet presAssocID="{56FAFD55-EED3-CA40-B17D-B53D212644D3}" presName="connTx" presStyleLbl="parChTrans1D2" presStyleIdx="4" presStyleCnt="8"/>
      <dgm:spPr/>
    </dgm:pt>
    <dgm:pt modelId="{717DFCDC-6EFF-924D-ABD7-55F8F859D946}" type="pres">
      <dgm:prSet presAssocID="{5A64DEC9-686C-8E44-9C48-079CE7181513}" presName="node" presStyleLbl="node1" presStyleIdx="4" presStyleCnt="8">
        <dgm:presLayoutVars>
          <dgm:bulletEnabled val="1"/>
        </dgm:presLayoutVars>
      </dgm:prSet>
      <dgm:spPr/>
    </dgm:pt>
    <dgm:pt modelId="{025434CC-AE2B-374E-BFCE-4301A937E0EA}" type="pres">
      <dgm:prSet presAssocID="{04B8BCAC-D91F-5B42-8A9D-A508FC37E46B}" presName="Name9" presStyleLbl="parChTrans1D2" presStyleIdx="5" presStyleCnt="8"/>
      <dgm:spPr/>
    </dgm:pt>
    <dgm:pt modelId="{7C1A5327-E271-2B45-8FB8-E1C7C41E102F}" type="pres">
      <dgm:prSet presAssocID="{04B8BCAC-D91F-5B42-8A9D-A508FC37E46B}" presName="connTx" presStyleLbl="parChTrans1D2" presStyleIdx="5" presStyleCnt="8"/>
      <dgm:spPr/>
    </dgm:pt>
    <dgm:pt modelId="{60656316-91E4-5C44-9F55-6902F0943CED}" type="pres">
      <dgm:prSet presAssocID="{C68BB4CE-34F7-5444-97BA-7EABF4F22B63}" presName="node" presStyleLbl="node1" presStyleIdx="5" presStyleCnt="8">
        <dgm:presLayoutVars>
          <dgm:bulletEnabled val="1"/>
        </dgm:presLayoutVars>
      </dgm:prSet>
      <dgm:spPr/>
    </dgm:pt>
    <dgm:pt modelId="{4883AB86-448A-A147-B5E6-15D98FDD32CA}" type="pres">
      <dgm:prSet presAssocID="{ECD9B40F-8A21-BB48-8211-B665AB9E5202}" presName="Name9" presStyleLbl="parChTrans1D2" presStyleIdx="6" presStyleCnt="8"/>
      <dgm:spPr/>
    </dgm:pt>
    <dgm:pt modelId="{2CBF71C9-2477-0E41-BC27-362EC7748331}" type="pres">
      <dgm:prSet presAssocID="{ECD9B40F-8A21-BB48-8211-B665AB9E5202}" presName="connTx" presStyleLbl="parChTrans1D2" presStyleIdx="6" presStyleCnt="8"/>
      <dgm:spPr/>
    </dgm:pt>
    <dgm:pt modelId="{5287C589-AE36-A44B-BD32-2E49B18D9C79}" type="pres">
      <dgm:prSet presAssocID="{BDD02CF2-D25A-AE43-8FCE-87F5523F2B14}" presName="node" presStyleLbl="node1" presStyleIdx="6" presStyleCnt="8">
        <dgm:presLayoutVars>
          <dgm:bulletEnabled val="1"/>
        </dgm:presLayoutVars>
      </dgm:prSet>
      <dgm:spPr/>
    </dgm:pt>
    <dgm:pt modelId="{3FAED5DC-0462-0B4E-A1F0-443500612DC1}" type="pres">
      <dgm:prSet presAssocID="{5F9E5A20-A505-BD49-988F-EA27047BA92C}" presName="Name9" presStyleLbl="parChTrans1D2" presStyleIdx="7" presStyleCnt="8"/>
      <dgm:spPr/>
    </dgm:pt>
    <dgm:pt modelId="{069B350F-5A78-4642-9E9F-9DF140ACC5A1}" type="pres">
      <dgm:prSet presAssocID="{5F9E5A20-A505-BD49-988F-EA27047BA92C}" presName="connTx" presStyleLbl="parChTrans1D2" presStyleIdx="7" presStyleCnt="8"/>
      <dgm:spPr/>
    </dgm:pt>
    <dgm:pt modelId="{241A8361-AB83-974F-95C6-BE2D8D9F9882}" type="pres">
      <dgm:prSet presAssocID="{32B061C1-350C-6441-92E5-F2EE3E9863F9}" presName="node" presStyleLbl="node1" presStyleIdx="7" presStyleCnt="8">
        <dgm:presLayoutVars>
          <dgm:bulletEnabled val="1"/>
        </dgm:presLayoutVars>
      </dgm:prSet>
      <dgm:spPr/>
    </dgm:pt>
  </dgm:ptLst>
  <dgm:cxnLst>
    <dgm:cxn modelId="{40EC4612-04D6-104C-A911-A2C21269FF90}" srcId="{154B0013-4CFF-FC40-A83C-23FB57F66333}" destId="{32B061C1-350C-6441-92E5-F2EE3E9863F9}" srcOrd="7" destOrd="0" parTransId="{5F9E5A20-A505-BD49-988F-EA27047BA92C}" sibTransId="{60852F61-AEA1-D94D-B6BD-D8D0D97DFB34}"/>
    <dgm:cxn modelId="{A93F5D14-3A82-E34B-907B-CAADEF9860B2}" type="presOf" srcId="{82AD99CB-1066-2442-9733-FF7AF04797BE}" destId="{0853B6B0-FE68-F542-A106-F7559EB740A9}" srcOrd="1" destOrd="0" presId="urn:microsoft.com/office/officeart/2005/8/layout/radial1"/>
    <dgm:cxn modelId="{CD8E5124-34C7-854C-9D62-519CDBABC23A}" type="presOf" srcId="{8DDCDC70-C744-934C-BFD4-A7502F85D0DC}" destId="{FB75718D-BAE5-BF44-841C-E6D56BD53594}" srcOrd="0" destOrd="0" presId="urn:microsoft.com/office/officeart/2005/8/layout/radial1"/>
    <dgm:cxn modelId="{3A24B12F-3173-D445-99B1-1BF814C0991B}" type="presOf" srcId="{154B0013-4CFF-FC40-A83C-23FB57F66333}" destId="{EFC34195-624A-9E42-8BA2-F5A27EBB9847}" srcOrd="0" destOrd="0" presId="urn:microsoft.com/office/officeart/2005/8/layout/radial1"/>
    <dgm:cxn modelId="{8EFBBB33-DE64-3240-B75B-443B664D5286}" type="presOf" srcId="{C68BB4CE-34F7-5444-97BA-7EABF4F22B63}" destId="{60656316-91E4-5C44-9F55-6902F0943CED}" srcOrd="0" destOrd="0" presId="urn:microsoft.com/office/officeart/2005/8/layout/radial1"/>
    <dgm:cxn modelId="{450CEA41-0304-B54C-9764-E73077744D02}" type="presOf" srcId="{04B8BCAC-D91F-5B42-8A9D-A508FC37E46B}" destId="{025434CC-AE2B-374E-BFCE-4301A937E0EA}" srcOrd="0" destOrd="0" presId="urn:microsoft.com/office/officeart/2005/8/layout/radial1"/>
    <dgm:cxn modelId="{05FA0A47-C284-CE41-A4CE-4C546AD4E952}" type="presOf" srcId="{32B061C1-350C-6441-92E5-F2EE3E9863F9}" destId="{241A8361-AB83-974F-95C6-BE2D8D9F9882}" srcOrd="0" destOrd="0" presId="urn:microsoft.com/office/officeart/2005/8/layout/radial1"/>
    <dgm:cxn modelId="{ED67DB50-54EF-8744-A3A0-C9451B1C7899}" type="presOf" srcId="{9494C97D-6C44-8040-9747-2FE7356FB1C7}" destId="{EB76C4D5-8A80-624B-A813-5884D8901234}" srcOrd="1" destOrd="0" presId="urn:microsoft.com/office/officeart/2005/8/layout/radial1"/>
    <dgm:cxn modelId="{52BA2762-8E7B-D94B-AC54-AD8B40EB33C5}" srcId="{154B0013-4CFF-FC40-A83C-23FB57F66333}" destId="{1276F5F3-FF63-9244-8ABF-BE011EE29E1F}" srcOrd="1" destOrd="0" parTransId="{E29BE223-2FD8-2C47-A16E-7F00CAD5EDFA}" sibTransId="{21586309-D372-284F-95DB-14A75EF38AD8}"/>
    <dgm:cxn modelId="{65B4FB62-7143-184B-9830-22CC8265EC62}" type="presOf" srcId="{9494C97D-6C44-8040-9747-2FE7356FB1C7}" destId="{B8DE41AA-62E6-6744-83CB-9F8DBFE96A2D}" srcOrd="0" destOrd="0" presId="urn:microsoft.com/office/officeart/2005/8/layout/radial1"/>
    <dgm:cxn modelId="{3ED70A64-072A-4C48-99CE-BD1913BD66BC}" type="presOf" srcId="{ECD9B40F-8A21-BB48-8211-B665AB9E5202}" destId="{2CBF71C9-2477-0E41-BC27-362EC7748331}" srcOrd="1" destOrd="0" presId="urn:microsoft.com/office/officeart/2005/8/layout/radial1"/>
    <dgm:cxn modelId="{E103B56C-08D3-A84E-B449-5C0F0A4F6746}" type="presOf" srcId="{F69F7161-ED67-5740-A418-44873084EB44}" destId="{DD3D18ED-04D1-0E4E-8E85-180CF80BAAD1}" srcOrd="0" destOrd="0" presId="urn:microsoft.com/office/officeart/2005/8/layout/radial1"/>
    <dgm:cxn modelId="{43C41F79-341A-F149-AEEC-D2CDC6B7DBBB}" type="presOf" srcId="{ECD9B40F-8A21-BB48-8211-B665AB9E5202}" destId="{4883AB86-448A-A147-B5E6-15D98FDD32CA}" srcOrd="0" destOrd="0" presId="urn:microsoft.com/office/officeart/2005/8/layout/radial1"/>
    <dgm:cxn modelId="{693E4D7D-CF80-E34F-B0E4-FBF391ABE37B}" srcId="{154B0013-4CFF-FC40-A83C-23FB57F66333}" destId="{9F8C793C-DAAE-9340-BA73-653F2B9BC952}" srcOrd="0" destOrd="0" parTransId="{9494C97D-6C44-8040-9747-2FE7356FB1C7}" sibTransId="{471A6A2C-3ECB-6242-AA6B-A36AF233929E}"/>
    <dgm:cxn modelId="{7054CD7F-E728-644A-8C5F-51A08DFF44D6}" type="presOf" srcId="{CFDD1459-0B9A-1B47-B1F1-40F139D4596C}" destId="{EB2FA0B4-C276-6046-B760-CA6DC7368702}" srcOrd="0" destOrd="0" presId="urn:microsoft.com/office/officeart/2005/8/layout/radial1"/>
    <dgm:cxn modelId="{2FD18888-15D2-A14D-B834-F85592F9F8FB}" srcId="{154B0013-4CFF-FC40-A83C-23FB57F66333}" destId="{24EFF0F5-D0ED-6A46-99F1-D6373B8BDEC3}" srcOrd="3" destOrd="0" parTransId="{8DDCDC70-C744-934C-BFD4-A7502F85D0DC}" sibTransId="{1649CFAC-D85C-3442-BB65-F6BF4A99ED35}"/>
    <dgm:cxn modelId="{0E2AF488-5C76-4C4E-BB81-A15010D6F413}" srcId="{154B0013-4CFF-FC40-A83C-23FB57F66333}" destId="{C68BB4CE-34F7-5444-97BA-7EABF4F22B63}" srcOrd="5" destOrd="0" parTransId="{04B8BCAC-D91F-5B42-8A9D-A508FC37E46B}" sibTransId="{CD7424EE-5D82-D641-BBD9-960CABB4D372}"/>
    <dgm:cxn modelId="{A3E0B88E-1B8F-9249-9DFE-4969AFFD3DE2}" srcId="{154B0013-4CFF-FC40-A83C-23FB57F66333}" destId="{BDD02CF2-D25A-AE43-8FCE-87F5523F2B14}" srcOrd="6" destOrd="0" parTransId="{ECD9B40F-8A21-BB48-8211-B665AB9E5202}" sibTransId="{2C1084E9-54C1-AE43-A0DC-AF34C74182AC}"/>
    <dgm:cxn modelId="{AE538A97-57C8-1342-A003-16DB5362605C}" type="presOf" srcId="{24EFF0F5-D0ED-6A46-99F1-D6373B8BDEC3}" destId="{37E08471-5E9C-3049-9987-2A1E5C2F2ED9}" srcOrd="0" destOrd="0" presId="urn:microsoft.com/office/officeart/2005/8/layout/radial1"/>
    <dgm:cxn modelId="{BEA67F9A-39AA-3542-AB3E-781AA02A7BBB}" type="presOf" srcId="{5F9E5A20-A505-BD49-988F-EA27047BA92C}" destId="{069B350F-5A78-4642-9E9F-9DF140ACC5A1}" srcOrd="1" destOrd="0" presId="urn:microsoft.com/office/officeart/2005/8/layout/radial1"/>
    <dgm:cxn modelId="{E067A7AC-2CD8-3C43-A1AF-88955BDBD1AF}" type="presOf" srcId="{1276F5F3-FF63-9244-8ABF-BE011EE29E1F}" destId="{FACD9E0C-944A-FC48-BB11-124DFF4458F2}" srcOrd="0" destOrd="0" presId="urn:microsoft.com/office/officeart/2005/8/layout/radial1"/>
    <dgm:cxn modelId="{3600CAB0-6E9A-7144-9300-CFA38CE68B1C}" srcId="{154B0013-4CFF-FC40-A83C-23FB57F66333}" destId="{5A64DEC9-686C-8E44-9C48-079CE7181513}" srcOrd="4" destOrd="0" parTransId="{56FAFD55-EED3-CA40-B17D-B53D212644D3}" sibTransId="{787F3BD7-E5BF-0A46-B67A-6AE18C8101FA}"/>
    <dgm:cxn modelId="{4876E3B9-0A3C-FE40-AA20-80D090A3D036}" type="presOf" srcId="{BDD02CF2-D25A-AE43-8FCE-87F5523F2B14}" destId="{5287C589-AE36-A44B-BD32-2E49B18D9C79}" srcOrd="0" destOrd="0" presId="urn:microsoft.com/office/officeart/2005/8/layout/radial1"/>
    <dgm:cxn modelId="{54E1B0BF-B50F-B44B-9524-3979DDBCE0C4}" type="presOf" srcId="{E29BE223-2FD8-2C47-A16E-7F00CAD5EDFA}" destId="{11517C24-2788-1045-B0A2-21F01EE47EF9}" srcOrd="1" destOrd="0" presId="urn:microsoft.com/office/officeart/2005/8/layout/radial1"/>
    <dgm:cxn modelId="{19E6CABF-9C56-AD4B-9F50-E68D1F467A1C}" type="presOf" srcId="{56FAFD55-EED3-CA40-B17D-B53D212644D3}" destId="{8462B2CD-97F2-B746-8281-65939020CAE0}" srcOrd="0" destOrd="0" presId="urn:microsoft.com/office/officeart/2005/8/layout/radial1"/>
    <dgm:cxn modelId="{F3092AD6-7A48-8245-A51C-19C05D80848C}" type="presOf" srcId="{E29BE223-2FD8-2C47-A16E-7F00CAD5EDFA}" destId="{B65B0264-B783-4946-943B-A9AC20A0038D}" srcOrd="0" destOrd="0" presId="urn:microsoft.com/office/officeart/2005/8/layout/radial1"/>
    <dgm:cxn modelId="{A30F36D7-9D1F-3F4E-93B1-E57C3B9923FC}" type="presOf" srcId="{82AD99CB-1066-2442-9733-FF7AF04797BE}" destId="{BE8DE058-6928-FE47-A933-6634378C8A3F}" srcOrd="0" destOrd="0" presId="urn:microsoft.com/office/officeart/2005/8/layout/radial1"/>
    <dgm:cxn modelId="{802F11DA-E1F6-0E49-BC72-84A41E02DADA}" type="presOf" srcId="{5A64DEC9-686C-8E44-9C48-079CE7181513}" destId="{717DFCDC-6EFF-924D-ABD7-55F8F859D946}" srcOrd="0" destOrd="0" presId="urn:microsoft.com/office/officeart/2005/8/layout/radial1"/>
    <dgm:cxn modelId="{12B648DC-A464-BF4F-AE79-484F132AD631}" type="presOf" srcId="{56FAFD55-EED3-CA40-B17D-B53D212644D3}" destId="{C002C16F-3E57-C544-9695-27E7122794FD}" srcOrd="1" destOrd="0" presId="urn:microsoft.com/office/officeart/2005/8/layout/radial1"/>
    <dgm:cxn modelId="{D4F6F6E8-AF31-234A-8CC1-CCF6474A1E13}" srcId="{154B0013-4CFF-FC40-A83C-23FB57F66333}" destId="{F69F7161-ED67-5740-A418-44873084EB44}" srcOrd="2" destOrd="0" parTransId="{82AD99CB-1066-2442-9733-FF7AF04797BE}" sibTransId="{8B14AE77-E0F9-754B-B7E5-2C3853BA224E}"/>
    <dgm:cxn modelId="{2D4EECE9-1F08-8147-8765-E1DD6E18683B}" type="presOf" srcId="{04B8BCAC-D91F-5B42-8A9D-A508FC37E46B}" destId="{7C1A5327-E271-2B45-8FB8-E1C7C41E102F}" srcOrd="1" destOrd="0" presId="urn:microsoft.com/office/officeart/2005/8/layout/radial1"/>
    <dgm:cxn modelId="{09FC2AEC-002E-234A-B818-41CC25EA8DF1}" type="presOf" srcId="{8DDCDC70-C744-934C-BFD4-A7502F85D0DC}" destId="{D981A6FD-DDF7-5643-ABA4-0014B1B0EF1D}" srcOrd="1" destOrd="0" presId="urn:microsoft.com/office/officeart/2005/8/layout/radial1"/>
    <dgm:cxn modelId="{A24DE7EC-4AE9-294D-B6B6-C10F1F242EC2}" type="presOf" srcId="{5F9E5A20-A505-BD49-988F-EA27047BA92C}" destId="{3FAED5DC-0462-0B4E-A1F0-443500612DC1}" srcOrd="0" destOrd="0" presId="urn:microsoft.com/office/officeart/2005/8/layout/radial1"/>
    <dgm:cxn modelId="{5179FCF8-7878-BF46-8470-B5AAEC045483}" type="presOf" srcId="{9F8C793C-DAAE-9340-BA73-653F2B9BC952}" destId="{CACCC1A1-0AF3-EB47-97B8-B6E752CAEE64}" srcOrd="0" destOrd="0" presId="urn:microsoft.com/office/officeart/2005/8/layout/radial1"/>
    <dgm:cxn modelId="{C58BF1FA-8696-A24E-9FEB-EED2046A250B}" srcId="{CFDD1459-0B9A-1B47-B1F1-40F139D4596C}" destId="{154B0013-4CFF-FC40-A83C-23FB57F66333}" srcOrd="0" destOrd="0" parTransId="{21828C0E-05E5-F04C-9269-4B453D40007B}" sibTransId="{CF8A1197-12A0-0348-8345-089F7E07FC8F}"/>
    <dgm:cxn modelId="{BEBFC45E-0C13-FF48-9D72-6BF91B2C99C3}" type="presParOf" srcId="{EB2FA0B4-C276-6046-B760-CA6DC7368702}" destId="{EFC34195-624A-9E42-8BA2-F5A27EBB9847}" srcOrd="0" destOrd="0" presId="urn:microsoft.com/office/officeart/2005/8/layout/radial1"/>
    <dgm:cxn modelId="{1B3D3461-4492-EC48-AC5E-00ECFDBF40AE}" type="presParOf" srcId="{EB2FA0B4-C276-6046-B760-CA6DC7368702}" destId="{B8DE41AA-62E6-6744-83CB-9F8DBFE96A2D}" srcOrd="1" destOrd="0" presId="urn:microsoft.com/office/officeart/2005/8/layout/radial1"/>
    <dgm:cxn modelId="{E9022871-25C2-2644-B2DB-DC3E5958AEE3}" type="presParOf" srcId="{B8DE41AA-62E6-6744-83CB-9F8DBFE96A2D}" destId="{EB76C4D5-8A80-624B-A813-5884D8901234}" srcOrd="0" destOrd="0" presId="urn:microsoft.com/office/officeart/2005/8/layout/radial1"/>
    <dgm:cxn modelId="{EC1B7666-5486-CF41-8D0A-81DBE25FD0D3}" type="presParOf" srcId="{EB2FA0B4-C276-6046-B760-CA6DC7368702}" destId="{CACCC1A1-0AF3-EB47-97B8-B6E752CAEE64}" srcOrd="2" destOrd="0" presId="urn:microsoft.com/office/officeart/2005/8/layout/radial1"/>
    <dgm:cxn modelId="{FCA634EF-F4D3-2A4F-87E8-70C79B2D35E3}" type="presParOf" srcId="{EB2FA0B4-C276-6046-B760-CA6DC7368702}" destId="{B65B0264-B783-4946-943B-A9AC20A0038D}" srcOrd="3" destOrd="0" presId="urn:microsoft.com/office/officeart/2005/8/layout/radial1"/>
    <dgm:cxn modelId="{BD8CF94A-9489-D54D-B53A-B9C135734757}" type="presParOf" srcId="{B65B0264-B783-4946-943B-A9AC20A0038D}" destId="{11517C24-2788-1045-B0A2-21F01EE47EF9}" srcOrd="0" destOrd="0" presId="urn:microsoft.com/office/officeart/2005/8/layout/radial1"/>
    <dgm:cxn modelId="{00E552CE-9674-5D45-ADFF-6FF2499CABBF}" type="presParOf" srcId="{EB2FA0B4-C276-6046-B760-CA6DC7368702}" destId="{FACD9E0C-944A-FC48-BB11-124DFF4458F2}" srcOrd="4" destOrd="0" presId="urn:microsoft.com/office/officeart/2005/8/layout/radial1"/>
    <dgm:cxn modelId="{19C1B740-3222-3A4B-9403-B9CD29EA10AB}" type="presParOf" srcId="{EB2FA0B4-C276-6046-B760-CA6DC7368702}" destId="{BE8DE058-6928-FE47-A933-6634378C8A3F}" srcOrd="5" destOrd="0" presId="urn:microsoft.com/office/officeart/2005/8/layout/radial1"/>
    <dgm:cxn modelId="{33060B76-3CC8-E74B-9576-2A85F1D17E83}" type="presParOf" srcId="{BE8DE058-6928-FE47-A933-6634378C8A3F}" destId="{0853B6B0-FE68-F542-A106-F7559EB740A9}" srcOrd="0" destOrd="0" presId="urn:microsoft.com/office/officeart/2005/8/layout/radial1"/>
    <dgm:cxn modelId="{3BE8ADCC-1F14-5D47-BDEF-E54F50A48838}" type="presParOf" srcId="{EB2FA0B4-C276-6046-B760-CA6DC7368702}" destId="{DD3D18ED-04D1-0E4E-8E85-180CF80BAAD1}" srcOrd="6" destOrd="0" presId="urn:microsoft.com/office/officeart/2005/8/layout/radial1"/>
    <dgm:cxn modelId="{78D623F0-1FD3-C943-83BE-C385E5689A7F}" type="presParOf" srcId="{EB2FA0B4-C276-6046-B760-CA6DC7368702}" destId="{FB75718D-BAE5-BF44-841C-E6D56BD53594}" srcOrd="7" destOrd="0" presId="urn:microsoft.com/office/officeart/2005/8/layout/radial1"/>
    <dgm:cxn modelId="{4C8291EA-847F-684F-B715-226A71715C5D}" type="presParOf" srcId="{FB75718D-BAE5-BF44-841C-E6D56BD53594}" destId="{D981A6FD-DDF7-5643-ABA4-0014B1B0EF1D}" srcOrd="0" destOrd="0" presId="urn:microsoft.com/office/officeart/2005/8/layout/radial1"/>
    <dgm:cxn modelId="{46C4135A-51E4-9746-9279-8814BEC2040F}" type="presParOf" srcId="{EB2FA0B4-C276-6046-B760-CA6DC7368702}" destId="{37E08471-5E9C-3049-9987-2A1E5C2F2ED9}" srcOrd="8" destOrd="0" presId="urn:microsoft.com/office/officeart/2005/8/layout/radial1"/>
    <dgm:cxn modelId="{0EF2088E-DA00-1549-8F11-6D6D3CF3662B}" type="presParOf" srcId="{EB2FA0B4-C276-6046-B760-CA6DC7368702}" destId="{8462B2CD-97F2-B746-8281-65939020CAE0}" srcOrd="9" destOrd="0" presId="urn:microsoft.com/office/officeart/2005/8/layout/radial1"/>
    <dgm:cxn modelId="{5B532AA7-E69A-3E47-A6A6-AE156EAE1481}" type="presParOf" srcId="{8462B2CD-97F2-B746-8281-65939020CAE0}" destId="{C002C16F-3E57-C544-9695-27E7122794FD}" srcOrd="0" destOrd="0" presId="urn:microsoft.com/office/officeart/2005/8/layout/radial1"/>
    <dgm:cxn modelId="{0C59BA75-3F80-5E4F-B039-DCEC5AC4C7A3}" type="presParOf" srcId="{EB2FA0B4-C276-6046-B760-CA6DC7368702}" destId="{717DFCDC-6EFF-924D-ABD7-55F8F859D946}" srcOrd="10" destOrd="0" presId="urn:microsoft.com/office/officeart/2005/8/layout/radial1"/>
    <dgm:cxn modelId="{0E601170-5BE6-C348-B39B-8EAC373E88C1}" type="presParOf" srcId="{EB2FA0B4-C276-6046-B760-CA6DC7368702}" destId="{025434CC-AE2B-374E-BFCE-4301A937E0EA}" srcOrd="11" destOrd="0" presId="urn:microsoft.com/office/officeart/2005/8/layout/radial1"/>
    <dgm:cxn modelId="{97783901-4D7E-EE46-A66A-D57E28324D8E}" type="presParOf" srcId="{025434CC-AE2B-374E-BFCE-4301A937E0EA}" destId="{7C1A5327-E271-2B45-8FB8-E1C7C41E102F}" srcOrd="0" destOrd="0" presId="urn:microsoft.com/office/officeart/2005/8/layout/radial1"/>
    <dgm:cxn modelId="{FF0B59B9-EAA3-8E4A-9DB9-F2DB8638BBDE}" type="presParOf" srcId="{EB2FA0B4-C276-6046-B760-CA6DC7368702}" destId="{60656316-91E4-5C44-9F55-6902F0943CED}" srcOrd="12" destOrd="0" presId="urn:microsoft.com/office/officeart/2005/8/layout/radial1"/>
    <dgm:cxn modelId="{A60B7ADF-74E4-F04B-A12B-C5C94C7D8442}" type="presParOf" srcId="{EB2FA0B4-C276-6046-B760-CA6DC7368702}" destId="{4883AB86-448A-A147-B5E6-15D98FDD32CA}" srcOrd="13" destOrd="0" presId="urn:microsoft.com/office/officeart/2005/8/layout/radial1"/>
    <dgm:cxn modelId="{7D20E024-B3FD-8F4E-A252-0E0FF9DDDB77}" type="presParOf" srcId="{4883AB86-448A-A147-B5E6-15D98FDD32CA}" destId="{2CBF71C9-2477-0E41-BC27-362EC7748331}" srcOrd="0" destOrd="0" presId="urn:microsoft.com/office/officeart/2005/8/layout/radial1"/>
    <dgm:cxn modelId="{59B46344-7CF7-3742-9F59-C29F67AC4195}" type="presParOf" srcId="{EB2FA0B4-C276-6046-B760-CA6DC7368702}" destId="{5287C589-AE36-A44B-BD32-2E49B18D9C79}" srcOrd="14" destOrd="0" presId="urn:microsoft.com/office/officeart/2005/8/layout/radial1"/>
    <dgm:cxn modelId="{8C54375C-E899-C44F-AF55-F0D6709ABE47}" type="presParOf" srcId="{EB2FA0B4-C276-6046-B760-CA6DC7368702}" destId="{3FAED5DC-0462-0B4E-A1F0-443500612DC1}" srcOrd="15" destOrd="0" presId="urn:microsoft.com/office/officeart/2005/8/layout/radial1"/>
    <dgm:cxn modelId="{377DE751-6EEA-7440-91C6-2BEF05D74C3D}" type="presParOf" srcId="{3FAED5DC-0462-0B4E-A1F0-443500612DC1}" destId="{069B350F-5A78-4642-9E9F-9DF140ACC5A1}" srcOrd="0" destOrd="0" presId="urn:microsoft.com/office/officeart/2005/8/layout/radial1"/>
    <dgm:cxn modelId="{4C352635-54C0-914B-A2DB-192C9A2E438E}" type="presParOf" srcId="{EB2FA0B4-C276-6046-B760-CA6DC7368702}" destId="{241A8361-AB83-974F-95C6-BE2D8D9F9882}" srcOrd="16" destOrd="0" presId="urn:microsoft.com/office/officeart/2005/8/layout/radial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EC8100-3001-C344-ADFA-06D99F9E954D}" type="doc">
      <dgm:prSet loTypeId="urn:microsoft.com/office/officeart/2005/8/layout/orgChart1" loCatId="" qsTypeId="urn:microsoft.com/office/officeart/2005/8/quickstyle/3d2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C5AB8753-3FE4-AC4A-BCA7-2C4EB49786AE}">
      <dgm:prSet phldrT="[Текст]"/>
      <dgm:spPr/>
      <dgm:t>
        <a:bodyPr/>
        <a:lstStyle/>
        <a:p>
          <a:r>
            <a:rPr lang="en-US" dirty="0"/>
            <a:t>Strategies of spreading</a:t>
          </a:r>
          <a:endParaRPr lang="ru-RU" dirty="0"/>
        </a:p>
      </dgm:t>
    </dgm:pt>
    <dgm:pt modelId="{5B6DB7D8-32FB-D045-A534-C5EDF803CB18}" type="parTrans" cxnId="{8E223457-6DA5-F04B-9E1A-3260BAA95E98}">
      <dgm:prSet/>
      <dgm:spPr/>
      <dgm:t>
        <a:bodyPr/>
        <a:lstStyle/>
        <a:p>
          <a:endParaRPr lang="ru-RU"/>
        </a:p>
      </dgm:t>
    </dgm:pt>
    <dgm:pt modelId="{BFFD71E8-17CC-2A49-AFAB-2DC4921C4496}" type="sibTrans" cxnId="{8E223457-6DA5-F04B-9E1A-3260BAA95E98}">
      <dgm:prSet/>
      <dgm:spPr/>
      <dgm:t>
        <a:bodyPr/>
        <a:lstStyle/>
        <a:p>
          <a:endParaRPr lang="ru-RU"/>
        </a:p>
      </dgm:t>
    </dgm:pt>
    <dgm:pt modelId="{B1ACA7F5-C406-D345-AB2D-85C160F19E7B}">
      <dgm:prSet phldrT="[Текст]"/>
      <dgm:spPr/>
      <dgm:t>
        <a:bodyPr/>
        <a:lstStyle/>
        <a:p>
          <a:r>
            <a:rPr lang="en-US" dirty="0"/>
            <a:t>Lytic cycle</a:t>
          </a:r>
          <a:endParaRPr lang="ru-RU" dirty="0"/>
        </a:p>
      </dgm:t>
    </dgm:pt>
    <dgm:pt modelId="{2A6AACD1-F30D-BF4A-8A35-CF3E2FF41B5C}" type="parTrans" cxnId="{654CD567-3172-D048-BAAD-0F500572694D}">
      <dgm:prSet/>
      <dgm:spPr/>
      <dgm:t>
        <a:bodyPr/>
        <a:lstStyle/>
        <a:p>
          <a:endParaRPr lang="ru-RU"/>
        </a:p>
      </dgm:t>
    </dgm:pt>
    <dgm:pt modelId="{5E80DBD3-5C5E-454B-B3F1-1D164B39D26C}" type="sibTrans" cxnId="{654CD567-3172-D048-BAAD-0F500572694D}">
      <dgm:prSet/>
      <dgm:spPr/>
      <dgm:t>
        <a:bodyPr/>
        <a:lstStyle/>
        <a:p>
          <a:endParaRPr lang="ru-RU"/>
        </a:p>
      </dgm:t>
    </dgm:pt>
    <dgm:pt modelId="{60DBA19F-BD2F-1A44-93F9-43F77BE8518F}">
      <dgm:prSet phldrT="[Текст]"/>
      <dgm:spPr/>
      <dgm:t>
        <a:bodyPr/>
        <a:lstStyle/>
        <a:p>
          <a:r>
            <a:rPr lang="en-US" dirty="0"/>
            <a:t>Lysogenic cycle</a:t>
          </a:r>
          <a:endParaRPr lang="ru-RU" dirty="0"/>
        </a:p>
      </dgm:t>
    </dgm:pt>
    <dgm:pt modelId="{3689B608-E056-9C40-A1FB-7B802AF2F3A7}" type="parTrans" cxnId="{22A5A4A3-6233-3443-8F0A-9F97D46D7DF9}">
      <dgm:prSet/>
      <dgm:spPr/>
      <dgm:t>
        <a:bodyPr/>
        <a:lstStyle/>
        <a:p>
          <a:endParaRPr lang="ru-RU"/>
        </a:p>
      </dgm:t>
    </dgm:pt>
    <dgm:pt modelId="{38CA5AE5-EECC-DA49-8D6E-BB1C135CE81A}" type="sibTrans" cxnId="{22A5A4A3-6233-3443-8F0A-9F97D46D7DF9}">
      <dgm:prSet/>
      <dgm:spPr/>
      <dgm:t>
        <a:bodyPr/>
        <a:lstStyle/>
        <a:p>
          <a:endParaRPr lang="ru-RU"/>
        </a:p>
      </dgm:t>
    </dgm:pt>
    <dgm:pt modelId="{C57EAB0A-9CD9-E749-8401-58A2AF813EAE}" type="pres">
      <dgm:prSet presAssocID="{58EC8100-3001-C344-ADFA-06D99F9E954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043BF7B-7B85-814A-9825-B806CFA40192}" type="pres">
      <dgm:prSet presAssocID="{C5AB8753-3FE4-AC4A-BCA7-2C4EB49786AE}" presName="hierRoot1" presStyleCnt="0">
        <dgm:presLayoutVars>
          <dgm:hierBranch val="init"/>
        </dgm:presLayoutVars>
      </dgm:prSet>
      <dgm:spPr/>
    </dgm:pt>
    <dgm:pt modelId="{C635F17D-1F59-1646-948C-B5733B41CCE4}" type="pres">
      <dgm:prSet presAssocID="{C5AB8753-3FE4-AC4A-BCA7-2C4EB49786AE}" presName="rootComposite1" presStyleCnt="0"/>
      <dgm:spPr/>
    </dgm:pt>
    <dgm:pt modelId="{777DA783-FDB5-ED49-AFB7-6319F0A9D57B}" type="pres">
      <dgm:prSet presAssocID="{C5AB8753-3FE4-AC4A-BCA7-2C4EB49786AE}" presName="rootText1" presStyleLbl="node0" presStyleIdx="0" presStyleCnt="1">
        <dgm:presLayoutVars>
          <dgm:chPref val="3"/>
        </dgm:presLayoutVars>
      </dgm:prSet>
      <dgm:spPr/>
    </dgm:pt>
    <dgm:pt modelId="{15828BAD-EFBF-4547-B4F6-F43230ADAABD}" type="pres">
      <dgm:prSet presAssocID="{C5AB8753-3FE4-AC4A-BCA7-2C4EB49786AE}" presName="rootConnector1" presStyleLbl="node1" presStyleIdx="0" presStyleCnt="0"/>
      <dgm:spPr/>
    </dgm:pt>
    <dgm:pt modelId="{CC17C254-9C76-194C-AF78-0F5EAA085B1A}" type="pres">
      <dgm:prSet presAssocID="{C5AB8753-3FE4-AC4A-BCA7-2C4EB49786AE}" presName="hierChild2" presStyleCnt="0"/>
      <dgm:spPr/>
    </dgm:pt>
    <dgm:pt modelId="{3E09CB4F-3515-3D4C-B9F6-A509013CB5DC}" type="pres">
      <dgm:prSet presAssocID="{2A6AACD1-F30D-BF4A-8A35-CF3E2FF41B5C}" presName="Name37" presStyleLbl="parChTrans1D2" presStyleIdx="0" presStyleCnt="2"/>
      <dgm:spPr/>
    </dgm:pt>
    <dgm:pt modelId="{B955A94A-F02F-E94E-97B3-7FC6ABE28601}" type="pres">
      <dgm:prSet presAssocID="{B1ACA7F5-C406-D345-AB2D-85C160F19E7B}" presName="hierRoot2" presStyleCnt="0">
        <dgm:presLayoutVars>
          <dgm:hierBranch val="init"/>
        </dgm:presLayoutVars>
      </dgm:prSet>
      <dgm:spPr/>
    </dgm:pt>
    <dgm:pt modelId="{85E4CC55-AA6D-CF42-98A7-6E0FEE5E5BE9}" type="pres">
      <dgm:prSet presAssocID="{B1ACA7F5-C406-D345-AB2D-85C160F19E7B}" presName="rootComposite" presStyleCnt="0"/>
      <dgm:spPr/>
    </dgm:pt>
    <dgm:pt modelId="{A04CBB0D-E126-8941-9D75-82A4E0B3E286}" type="pres">
      <dgm:prSet presAssocID="{B1ACA7F5-C406-D345-AB2D-85C160F19E7B}" presName="rootText" presStyleLbl="node2" presStyleIdx="0" presStyleCnt="2">
        <dgm:presLayoutVars>
          <dgm:chPref val="3"/>
        </dgm:presLayoutVars>
      </dgm:prSet>
      <dgm:spPr/>
    </dgm:pt>
    <dgm:pt modelId="{38574C96-3A13-4044-BE1A-0CD6B349F35B}" type="pres">
      <dgm:prSet presAssocID="{B1ACA7F5-C406-D345-AB2D-85C160F19E7B}" presName="rootConnector" presStyleLbl="node2" presStyleIdx="0" presStyleCnt="2"/>
      <dgm:spPr/>
    </dgm:pt>
    <dgm:pt modelId="{8A634F9B-A68C-064D-ACB6-7DE1D0074DC6}" type="pres">
      <dgm:prSet presAssocID="{B1ACA7F5-C406-D345-AB2D-85C160F19E7B}" presName="hierChild4" presStyleCnt="0"/>
      <dgm:spPr/>
    </dgm:pt>
    <dgm:pt modelId="{BA21B6C0-8589-8F48-A6CB-A817554282EC}" type="pres">
      <dgm:prSet presAssocID="{B1ACA7F5-C406-D345-AB2D-85C160F19E7B}" presName="hierChild5" presStyleCnt="0"/>
      <dgm:spPr/>
    </dgm:pt>
    <dgm:pt modelId="{5AA5F713-AA1E-014B-9201-1E8C6C391F98}" type="pres">
      <dgm:prSet presAssocID="{3689B608-E056-9C40-A1FB-7B802AF2F3A7}" presName="Name37" presStyleLbl="parChTrans1D2" presStyleIdx="1" presStyleCnt="2"/>
      <dgm:spPr/>
    </dgm:pt>
    <dgm:pt modelId="{3174EAC2-27B7-0841-9651-81E967B5187C}" type="pres">
      <dgm:prSet presAssocID="{60DBA19F-BD2F-1A44-93F9-43F77BE8518F}" presName="hierRoot2" presStyleCnt="0">
        <dgm:presLayoutVars>
          <dgm:hierBranch val="init"/>
        </dgm:presLayoutVars>
      </dgm:prSet>
      <dgm:spPr/>
    </dgm:pt>
    <dgm:pt modelId="{5DCEB070-3013-1740-BFA4-5532D5BF39B1}" type="pres">
      <dgm:prSet presAssocID="{60DBA19F-BD2F-1A44-93F9-43F77BE8518F}" presName="rootComposite" presStyleCnt="0"/>
      <dgm:spPr/>
    </dgm:pt>
    <dgm:pt modelId="{880458A9-0ACC-B74F-91B7-FA7DD30D486F}" type="pres">
      <dgm:prSet presAssocID="{60DBA19F-BD2F-1A44-93F9-43F77BE8518F}" presName="rootText" presStyleLbl="node2" presStyleIdx="1" presStyleCnt="2">
        <dgm:presLayoutVars>
          <dgm:chPref val="3"/>
        </dgm:presLayoutVars>
      </dgm:prSet>
      <dgm:spPr/>
    </dgm:pt>
    <dgm:pt modelId="{F3778E95-BDBA-0F49-920E-D50EBADEB4DE}" type="pres">
      <dgm:prSet presAssocID="{60DBA19F-BD2F-1A44-93F9-43F77BE8518F}" presName="rootConnector" presStyleLbl="node2" presStyleIdx="1" presStyleCnt="2"/>
      <dgm:spPr/>
    </dgm:pt>
    <dgm:pt modelId="{C33BE041-E872-5E44-83B6-4854E1804398}" type="pres">
      <dgm:prSet presAssocID="{60DBA19F-BD2F-1A44-93F9-43F77BE8518F}" presName="hierChild4" presStyleCnt="0"/>
      <dgm:spPr/>
    </dgm:pt>
    <dgm:pt modelId="{28FE313B-41D3-BA47-B90A-92C5CA2CBDC6}" type="pres">
      <dgm:prSet presAssocID="{60DBA19F-BD2F-1A44-93F9-43F77BE8518F}" presName="hierChild5" presStyleCnt="0"/>
      <dgm:spPr/>
    </dgm:pt>
    <dgm:pt modelId="{1702CE4A-1BB2-B045-9A9F-8E2AC3632BB5}" type="pres">
      <dgm:prSet presAssocID="{C5AB8753-3FE4-AC4A-BCA7-2C4EB49786AE}" presName="hierChild3" presStyleCnt="0"/>
      <dgm:spPr/>
    </dgm:pt>
  </dgm:ptLst>
  <dgm:cxnLst>
    <dgm:cxn modelId="{1F6FFD37-C2E7-2E43-BDDA-62265B9180B7}" type="presOf" srcId="{B1ACA7F5-C406-D345-AB2D-85C160F19E7B}" destId="{38574C96-3A13-4044-BE1A-0CD6B349F35B}" srcOrd="1" destOrd="0" presId="urn:microsoft.com/office/officeart/2005/8/layout/orgChart1"/>
    <dgm:cxn modelId="{2661AE3A-5BE2-0C41-B63D-2579011B6B67}" type="presOf" srcId="{B1ACA7F5-C406-D345-AB2D-85C160F19E7B}" destId="{A04CBB0D-E126-8941-9D75-82A4E0B3E286}" srcOrd="0" destOrd="0" presId="urn:microsoft.com/office/officeart/2005/8/layout/orgChart1"/>
    <dgm:cxn modelId="{F1383B47-3A4C-FD46-8B1E-BB93397D8BA8}" type="presOf" srcId="{3689B608-E056-9C40-A1FB-7B802AF2F3A7}" destId="{5AA5F713-AA1E-014B-9201-1E8C6C391F98}" srcOrd="0" destOrd="0" presId="urn:microsoft.com/office/officeart/2005/8/layout/orgChart1"/>
    <dgm:cxn modelId="{5CA90053-27B3-4642-BCEF-8BEACA7EA656}" type="presOf" srcId="{C5AB8753-3FE4-AC4A-BCA7-2C4EB49786AE}" destId="{777DA783-FDB5-ED49-AFB7-6319F0A9D57B}" srcOrd="0" destOrd="0" presId="urn:microsoft.com/office/officeart/2005/8/layout/orgChart1"/>
    <dgm:cxn modelId="{8E223457-6DA5-F04B-9E1A-3260BAA95E98}" srcId="{58EC8100-3001-C344-ADFA-06D99F9E954D}" destId="{C5AB8753-3FE4-AC4A-BCA7-2C4EB49786AE}" srcOrd="0" destOrd="0" parTransId="{5B6DB7D8-32FB-D045-A534-C5EDF803CB18}" sibTransId="{BFFD71E8-17CC-2A49-AFAB-2DC4921C4496}"/>
    <dgm:cxn modelId="{8E02F25C-478A-A147-9723-68F03532ADD2}" type="presOf" srcId="{C5AB8753-3FE4-AC4A-BCA7-2C4EB49786AE}" destId="{15828BAD-EFBF-4547-B4F6-F43230ADAABD}" srcOrd="1" destOrd="0" presId="urn:microsoft.com/office/officeart/2005/8/layout/orgChart1"/>
    <dgm:cxn modelId="{654CD567-3172-D048-BAAD-0F500572694D}" srcId="{C5AB8753-3FE4-AC4A-BCA7-2C4EB49786AE}" destId="{B1ACA7F5-C406-D345-AB2D-85C160F19E7B}" srcOrd="0" destOrd="0" parTransId="{2A6AACD1-F30D-BF4A-8A35-CF3E2FF41B5C}" sibTransId="{5E80DBD3-5C5E-454B-B3F1-1D164B39D26C}"/>
    <dgm:cxn modelId="{51ED7285-9E53-0540-9E4E-34DA5C2E944C}" type="presOf" srcId="{58EC8100-3001-C344-ADFA-06D99F9E954D}" destId="{C57EAB0A-9CD9-E749-8401-58A2AF813EAE}" srcOrd="0" destOrd="0" presId="urn:microsoft.com/office/officeart/2005/8/layout/orgChart1"/>
    <dgm:cxn modelId="{22A5A4A3-6233-3443-8F0A-9F97D46D7DF9}" srcId="{C5AB8753-3FE4-AC4A-BCA7-2C4EB49786AE}" destId="{60DBA19F-BD2F-1A44-93F9-43F77BE8518F}" srcOrd="1" destOrd="0" parTransId="{3689B608-E056-9C40-A1FB-7B802AF2F3A7}" sibTransId="{38CA5AE5-EECC-DA49-8D6E-BB1C135CE81A}"/>
    <dgm:cxn modelId="{A3A850BD-F2F6-0443-8A4E-269A6D564D1A}" type="presOf" srcId="{60DBA19F-BD2F-1A44-93F9-43F77BE8518F}" destId="{880458A9-0ACC-B74F-91B7-FA7DD30D486F}" srcOrd="0" destOrd="0" presId="urn:microsoft.com/office/officeart/2005/8/layout/orgChart1"/>
    <dgm:cxn modelId="{894BE3D3-08AE-3441-9FE1-55A0A9BE5B58}" type="presOf" srcId="{2A6AACD1-F30D-BF4A-8A35-CF3E2FF41B5C}" destId="{3E09CB4F-3515-3D4C-B9F6-A509013CB5DC}" srcOrd="0" destOrd="0" presId="urn:microsoft.com/office/officeart/2005/8/layout/orgChart1"/>
    <dgm:cxn modelId="{F343D1FF-F116-E348-A622-F309AC757B3A}" type="presOf" srcId="{60DBA19F-BD2F-1A44-93F9-43F77BE8518F}" destId="{F3778E95-BDBA-0F49-920E-D50EBADEB4DE}" srcOrd="1" destOrd="0" presId="urn:microsoft.com/office/officeart/2005/8/layout/orgChart1"/>
    <dgm:cxn modelId="{397D39C8-55A1-2E4C-83EB-B8A38AFFFE8C}" type="presParOf" srcId="{C57EAB0A-9CD9-E749-8401-58A2AF813EAE}" destId="{8043BF7B-7B85-814A-9825-B806CFA40192}" srcOrd="0" destOrd="0" presId="urn:microsoft.com/office/officeart/2005/8/layout/orgChart1"/>
    <dgm:cxn modelId="{2F06B3D0-1B2C-E34A-A760-F797BB4F2EF8}" type="presParOf" srcId="{8043BF7B-7B85-814A-9825-B806CFA40192}" destId="{C635F17D-1F59-1646-948C-B5733B41CCE4}" srcOrd="0" destOrd="0" presId="urn:microsoft.com/office/officeart/2005/8/layout/orgChart1"/>
    <dgm:cxn modelId="{87936D55-3C46-824D-9315-A88D206F23BB}" type="presParOf" srcId="{C635F17D-1F59-1646-948C-B5733B41CCE4}" destId="{777DA783-FDB5-ED49-AFB7-6319F0A9D57B}" srcOrd="0" destOrd="0" presId="urn:microsoft.com/office/officeart/2005/8/layout/orgChart1"/>
    <dgm:cxn modelId="{85BF1D2A-5811-1347-B768-0995EBAE472D}" type="presParOf" srcId="{C635F17D-1F59-1646-948C-B5733B41CCE4}" destId="{15828BAD-EFBF-4547-B4F6-F43230ADAABD}" srcOrd="1" destOrd="0" presId="urn:microsoft.com/office/officeart/2005/8/layout/orgChart1"/>
    <dgm:cxn modelId="{A784635F-89D6-E342-8205-A6F8344DDA21}" type="presParOf" srcId="{8043BF7B-7B85-814A-9825-B806CFA40192}" destId="{CC17C254-9C76-194C-AF78-0F5EAA085B1A}" srcOrd="1" destOrd="0" presId="urn:microsoft.com/office/officeart/2005/8/layout/orgChart1"/>
    <dgm:cxn modelId="{D1DA2EFB-9430-5A4F-9C24-4037ECA4E4F6}" type="presParOf" srcId="{CC17C254-9C76-194C-AF78-0F5EAA085B1A}" destId="{3E09CB4F-3515-3D4C-B9F6-A509013CB5DC}" srcOrd="0" destOrd="0" presId="urn:microsoft.com/office/officeart/2005/8/layout/orgChart1"/>
    <dgm:cxn modelId="{30A7E3E9-8268-8E43-AB23-6DDDD7A25B35}" type="presParOf" srcId="{CC17C254-9C76-194C-AF78-0F5EAA085B1A}" destId="{B955A94A-F02F-E94E-97B3-7FC6ABE28601}" srcOrd="1" destOrd="0" presId="urn:microsoft.com/office/officeart/2005/8/layout/orgChart1"/>
    <dgm:cxn modelId="{C502E054-FFB3-5D46-B595-296E31877E36}" type="presParOf" srcId="{B955A94A-F02F-E94E-97B3-7FC6ABE28601}" destId="{85E4CC55-AA6D-CF42-98A7-6E0FEE5E5BE9}" srcOrd="0" destOrd="0" presId="urn:microsoft.com/office/officeart/2005/8/layout/orgChart1"/>
    <dgm:cxn modelId="{E77BDA08-3808-334C-B13E-CEB8FBA08C76}" type="presParOf" srcId="{85E4CC55-AA6D-CF42-98A7-6E0FEE5E5BE9}" destId="{A04CBB0D-E126-8941-9D75-82A4E0B3E286}" srcOrd="0" destOrd="0" presId="urn:microsoft.com/office/officeart/2005/8/layout/orgChart1"/>
    <dgm:cxn modelId="{C72AE499-474F-1841-8938-8606C677F345}" type="presParOf" srcId="{85E4CC55-AA6D-CF42-98A7-6E0FEE5E5BE9}" destId="{38574C96-3A13-4044-BE1A-0CD6B349F35B}" srcOrd="1" destOrd="0" presId="urn:microsoft.com/office/officeart/2005/8/layout/orgChart1"/>
    <dgm:cxn modelId="{EBF8AA64-4552-984E-8A61-2DB25FA4B920}" type="presParOf" srcId="{B955A94A-F02F-E94E-97B3-7FC6ABE28601}" destId="{8A634F9B-A68C-064D-ACB6-7DE1D0074DC6}" srcOrd="1" destOrd="0" presId="urn:microsoft.com/office/officeart/2005/8/layout/orgChart1"/>
    <dgm:cxn modelId="{0A365086-C632-3F43-BF8E-0F3BAACE0EB7}" type="presParOf" srcId="{B955A94A-F02F-E94E-97B3-7FC6ABE28601}" destId="{BA21B6C0-8589-8F48-A6CB-A817554282EC}" srcOrd="2" destOrd="0" presId="urn:microsoft.com/office/officeart/2005/8/layout/orgChart1"/>
    <dgm:cxn modelId="{8D9FA369-AD73-F04A-AC55-244C4F6CBEBF}" type="presParOf" srcId="{CC17C254-9C76-194C-AF78-0F5EAA085B1A}" destId="{5AA5F713-AA1E-014B-9201-1E8C6C391F98}" srcOrd="2" destOrd="0" presId="urn:microsoft.com/office/officeart/2005/8/layout/orgChart1"/>
    <dgm:cxn modelId="{C0B18F79-23D8-EB49-AF5E-9E434A579FD0}" type="presParOf" srcId="{CC17C254-9C76-194C-AF78-0F5EAA085B1A}" destId="{3174EAC2-27B7-0841-9651-81E967B5187C}" srcOrd="3" destOrd="0" presId="urn:microsoft.com/office/officeart/2005/8/layout/orgChart1"/>
    <dgm:cxn modelId="{4761B63E-A9CA-964B-A067-ACF94C45B94E}" type="presParOf" srcId="{3174EAC2-27B7-0841-9651-81E967B5187C}" destId="{5DCEB070-3013-1740-BFA4-5532D5BF39B1}" srcOrd="0" destOrd="0" presId="urn:microsoft.com/office/officeart/2005/8/layout/orgChart1"/>
    <dgm:cxn modelId="{7D2E5FB8-2D37-EE4E-BC39-578DCAF2E19C}" type="presParOf" srcId="{5DCEB070-3013-1740-BFA4-5532D5BF39B1}" destId="{880458A9-0ACC-B74F-91B7-FA7DD30D486F}" srcOrd="0" destOrd="0" presId="urn:microsoft.com/office/officeart/2005/8/layout/orgChart1"/>
    <dgm:cxn modelId="{5FF00F67-2751-5540-80E7-BAFC248EE44F}" type="presParOf" srcId="{5DCEB070-3013-1740-BFA4-5532D5BF39B1}" destId="{F3778E95-BDBA-0F49-920E-D50EBADEB4DE}" srcOrd="1" destOrd="0" presId="urn:microsoft.com/office/officeart/2005/8/layout/orgChart1"/>
    <dgm:cxn modelId="{F7AA75E8-94F5-E249-A7FA-600D76F2FB0C}" type="presParOf" srcId="{3174EAC2-27B7-0841-9651-81E967B5187C}" destId="{C33BE041-E872-5E44-83B6-4854E1804398}" srcOrd="1" destOrd="0" presId="urn:microsoft.com/office/officeart/2005/8/layout/orgChart1"/>
    <dgm:cxn modelId="{46257223-C585-5D47-821B-2FABA1A5A54D}" type="presParOf" srcId="{3174EAC2-27B7-0841-9651-81E967B5187C}" destId="{28FE313B-41D3-BA47-B90A-92C5CA2CBDC6}" srcOrd="2" destOrd="0" presId="urn:microsoft.com/office/officeart/2005/8/layout/orgChart1"/>
    <dgm:cxn modelId="{3EC14147-F48D-8B45-9624-58B1E1D579C0}" type="presParOf" srcId="{8043BF7B-7B85-814A-9825-B806CFA40192}" destId="{1702CE4A-1BB2-B045-9A9F-8E2AC3632BB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E7BF90-8E26-1849-B428-28342C146DEC}" type="doc">
      <dgm:prSet loTypeId="urn:microsoft.com/office/officeart/2008/layout/HalfCircleOrganizationChar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38E128-9203-8E43-A413-5A65A303EDF9}">
      <dgm:prSet phldrT="[Текст]"/>
      <dgm:spPr/>
      <dgm:t>
        <a:bodyPr/>
        <a:lstStyle/>
        <a:p>
          <a:r>
            <a:rPr lang="en-US" dirty="0"/>
            <a:t>Hypothesis for mechanism of evolution</a:t>
          </a:r>
          <a:endParaRPr lang="ru-RU" dirty="0"/>
        </a:p>
      </dgm:t>
    </dgm:pt>
    <dgm:pt modelId="{1245469F-BFFB-5741-8252-4E6ABE2489E2}" type="parTrans" cxnId="{0A2FE06D-A8AC-F046-B12E-A727286C7384}">
      <dgm:prSet/>
      <dgm:spPr/>
      <dgm:t>
        <a:bodyPr/>
        <a:lstStyle/>
        <a:p>
          <a:endParaRPr lang="ru-RU"/>
        </a:p>
      </dgm:t>
    </dgm:pt>
    <dgm:pt modelId="{F490A543-2BD8-484D-9722-0C281BDBCB33}" type="sibTrans" cxnId="{0A2FE06D-A8AC-F046-B12E-A727286C7384}">
      <dgm:prSet/>
      <dgm:spPr/>
      <dgm:t>
        <a:bodyPr/>
        <a:lstStyle/>
        <a:p>
          <a:endParaRPr lang="ru-RU"/>
        </a:p>
      </dgm:t>
    </dgm:pt>
    <dgm:pt modelId="{53D7BDBE-CC2D-9E4F-A91E-538B1B8A3199}">
      <dgm:prSet phldrT="[Текст]"/>
      <dgm:spPr/>
      <dgm:t>
        <a:bodyPr/>
        <a:lstStyle/>
        <a:p>
          <a:r>
            <a:rPr lang="en-US" dirty="0"/>
            <a:t>Progressive hypothesis</a:t>
          </a:r>
          <a:endParaRPr lang="ru-RU" dirty="0"/>
        </a:p>
      </dgm:t>
    </dgm:pt>
    <dgm:pt modelId="{C7333139-B0C3-BE4F-A408-A9273CBCB455}" type="parTrans" cxnId="{1156D1F5-6F41-6948-819F-6A3103D7ED65}">
      <dgm:prSet/>
      <dgm:spPr/>
      <dgm:t>
        <a:bodyPr/>
        <a:lstStyle/>
        <a:p>
          <a:endParaRPr lang="ru-RU"/>
        </a:p>
      </dgm:t>
    </dgm:pt>
    <dgm:pt modelId="{64C94FA4-5D7F-574E-A457-56E2C8B26B72}" type="sibTrans" cxnId="{1156D1F5-6F41-6948-819F-6A3103D7ED65}">
      <dgm:prSet/>
      <dgm:spPr/>
      <dgm:t>
        <a:bodyPr/>
        <a:lstStyle/>
        <a:p>
          <a:endParaRPr lang="ru-RU"/>
        </a:p>
      </dgm:t>
    </dgm:pt>
    <dgm:pt modelId="{2DFCD1A1-F854-5D45-A254-22863C855722}">
      <dgm:prSet phldrT="[Текст]"/>
      <dgm:spPr/>
      <dgm:t>
        <a:bodyPr/>
        <a:lstStyle/>
        <a:p>
          <a:r>
            <a:rPr lang="en-US" dirty="0"/>
            <a:t>Regressive hypothesis</a:t>
          </a:r>
          <a:endParaRPr lang="ru-RU" dirty="0"/>
        </a:p>
      </dgm:t>
    </dgm:pt>
    <dgm:pt modelId="{90F0AB43-9C41-7B4F-B574-E2C354F4708A}" type="parTrans" cxnId="{B9B3CFCA-1A27-2C4E-8811-636FFDE271FA}">
      <dgm:prSet/>
      <dgm:spPr/>
      <dgm:t>
        <a:bodyPr/>
        <a:lstStyle/>
        <a:p>
          <a:endParaRPr lang="ru-RU"/>
        </a:p>
      </dgm:t>
    </dgm:pt>
    <dgm:pt modelId="{4B998834-0A22-1744-8DF2-F6817969A6C6}" type="sibTrans" cxnId="{B9B3CFCA-1A27-2C4E-8811-636FFDE271FA}">
      <dgm:prSet/>
      <dgm:spPr/>
      <dgm:t>
        <a:bodyPr/>
        <a:lstStyle/>
        <a:p>
          <a:endParaRPr lang="ru-RU"/>
        </a:p>
      </dgm:t>
    </dgm:pt>
    <dgm:pt modelId="{8ABDF0E9-63CA-8043-B2CF-005539429190}" type="pres">
      <dgm:prSet presAssocID="{7CE7BF90-8E26-1849-B428-28342C146DEC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E50DC81-9587-C741-BBBF-594249AFDED4}" type="pres">
      <dgm:prSet presAssocID="{D938E128-9203-8E43-A413-5A65A303EDF9}" presName="hierRoot1" presStyleCnt="0">
        <dgm:presLayoutVars>
          <dgm:hierBranch val="init"/>
        </dgm:presLayoutVars>
      </dgm:prSet>
      <dgm:spPr/>
    </dgm:pt>
    <dgm:pt modelId="{77A1E422-AD8D-5C49-951C-3444D3A57523}" type="pres">
      <dgm:prSet presAssocID="{D938E128-9203-8E43-A413-5A65A303EDF9}" presName="rootComposite1" presStyleCnt="0"/>
      <dgm:spPr/>
    </dgm:pt>
    <dgm:pt modelId="{C9862C7B-4277-FD41-A84A-0EF3DFF10F80}" type="pres">
      <dgm:prSet presAssocID="{D938E128-9203-8E43-A413-5A65A303EDF9}" presName="rootText1" presStyleLbl="alignAcc1" presStyleIdx="0" presStyleCnt="0">
        <dgm:presLayoutVars>
          <dgm:chPref val="3"/>
        </dgm:presLayoutVars>
      </dgm:prSet>
      <dgm:spPr/>
    </dgm:pt>
    <dgm:pt modelId="{2A996082-7596-CB42-B58E-1008AE4D7E7A}" type="pres">
      <dgm:prSet presAssocID="{D938E128-9203-8E43-A413-5A65A303EDF9}" presName="topArc1" presStyleLbl="parChTrans1D1" presStyleIdx="0" presStyleCnt="6"/>
      <dgm:spPr/>
    </dgm:pt>
    <dgm:pt modelId="{4F4ADEBD-6675-3F45-9175-B5B020B84D99}" type="pres">
      <dgm:prSet presAssocID="{D938E128-9203-8E43-A413-5A65A303EDF9}" presName="bottomArc1" presStyleLbl="parChTrans1D1" presStyleIdx="1" presStyleCnt="6"/>
      <dgm:spPr/>
    </dgm:pt>
    <dgm:pt modelId="{0F0286DE-5F47-6249-998B-104E1BAFC01F}" type="pres">
      <dgm:prSet presAssocID="{D938E128-9203-8E43-A413-5A65A303EDF9}" presName="topConnNode1" presStyleLbl="node1" presStyleIdx="0" presStyleCnt="0"/>
      <dgm:spPr/>
    </dgm:pt>
    <dgm:pt modelId="{DD32C343-2144-324B-9EAB-CE647D872836}" type="pres">
      <dgm:prSet presAssocID="{D938E128-9203-8E43-A413-5A65A303EDF9}" presName="hierChild2" presStyleCnt="0"/>
      <dgm:spPr/>
    </dgm:pt>
    <dgm:pt modelId="{3104A1F9-F6E2-CD46-8821-A65980EE921B}" type="pres">
      <dgm:prSet presAssocID="{C7333139-B0C3-BE4F-A408-A9273CBCB455}" presName="Name28" presStyleLbl="parChTrans1D2" presStyleIdx="0" presStyleCnt="2"/>
      <dgm:spPr/>
    </dgm:pt>
    <dgm:pt modelId="{22CE0E14-5196-7C43-9C25-A3EB1F37B06C}" type="pres">
      <dgm:prSet presAssocID="{53D7BDBE-CC2D-9E4F-A91E-538B1B8A3199}" presName="hierRoot2" presStyleCnt="0">
        <dgm:presLayoutVars>
          <dgm:hierBranch val="init"/>
        </dgm:presLayoutVars>
      </dgm:prSet>
      <dgm:spPr/>
    </dgm:pt>
    <dgm:pt modelId="{3D8F57BC-4DC6-4047-B701-09377016F17C}" type="pres">
      <dgm:prSet presAssocID="{53D7BDBE-CC2D-9E4F-A91E-538B1B8A3199}" presName="rootComposite2" presStyleCnt="0"/>
      <dgm:spPr/>
    </dgm:pt>
    <dgm:pt modelId="{E48DB917-97EE-F24A-A705-B9CBFA800AC5}" type="pres">
      <dgm:prSet presAssocID="{53D7BDBE-CC2D-9E4F-A91E-538B1B8A3199}" presName="rootText2" presStyleLbl="alignAcc1" presStyleIdx="0" presStyleCnt="0">
        <dgm:presLayoutVars>
          <dgm:chPref val="3"/>
        </dgm:presLayoutVars>
      </dgm:prSet>
      <dgm:spPr/>
    </dgm:pt>
    <dgm:pt modelId="{D1161A2B-D491-354D-9C3D-9A495F6D12B4}" type="pres">
      <dgm:prSet presAssocID="{53D7BDBE-CC2D-9E4F-A91E-538B1B8A3199}" presName="topArc2" presStyleLbl="parChTrans1D1" presStyleIdx="2" presStyleCnt="6"/>
      <dgm:spPr/>
    </dgm:pt>
    <dgm:pt modelId="{03989363-116A-214F-9D27-AAD57ACF4769}" type="pres">
      <dgm:prSet presAssocID="{53D7BDBE-CC2D-9E4F-A91E-538B1B8A3199}" presName="bottomArc2" presStyleLbl="parChTrans1D1" presStyleIdx="3" presStyleCnt="6"/>
      <dgm:spPr/>
    </dgm:pt>
    <dgm:pt modelId="{ADB6A894-7F0A-724C-8EAD-C76E27683295}" type="pres">
      <dgm:prSet presAssocID="{53D7BDBE-CC2D-9E4F-A91E-538B1B8A3199}" presName="topConnNode2" presStyleLbl="node2" presStyleIdx="0" presStyleCnt="0"/>
      <dgm:spPr/>
    </dgm:pt>
    <dgm:pt modelId="{2B41DBDF-CD8E-EF4D-8806-E412F6289A07}" type="pres">
      <dgm:prSet presAssocID="{53D7BDBE-CC2D-9E4F-A91E-538B1B8A3199}" presName="hierChild4" presStyleCnt="0"/>
      <dgm:spPr/>
    </dgm:pt>
    <dgm:pt modelId="{19E7AEE2-458F-4749-B1EB-D18DFE92720C}" type="pres">
      <dgm:prSet presAssocID="{53D7BDBE-CC2D-9E4F-A91E-538B1B8A3199}" presName="hierChild5" presStyleCnt="0"/>
      <dgm:spPr/>
    </dgm:pt>
    <dgm:pt modelId="{FC910FB1-CDE7-9E49-B0CF-292A3DEFCAD7}" type="pres">
      <dgm:prSet presAssocID="{90F0AB43-9C41-7B4F-B574-E2C354F4708A}" presName="Name28" presStyleLbl="parChTrans1D2" presStyleIdx="1" presStyleCnt="2"/>
      <dgm:spPr/>
    </dgm:pt>
    <dgm:pt modelId="{46B127C7-4529-BC49-9151-3B3244B6C69B}" type="pres">
      <dgm:prSet presAssocID="{2DFCD1A1-F854-5D45-A254-22863C855722}" presName="hierRoot2" presStyleCnt="0">
        <dgm:presLayoutVars>
          <dgm:hierBranch val="init"/>
        </dgm:presLayoutVars>
      </dgm:prSet>
      <dgm:spPr/>
    </dgm:pt>
    <dgm:pt modelId="{7BB500AE-6E61-DE47-81E8-2CD162A30522}" type="pres">
      <dgm:prSet presAssocID="{2DFCD1A1-F854-5D45-A254-22863C855722}" presName="rootComposite2" presStyleCnt="0"/>
      <dgm:spPr/>
    </dgm:pt>
    <dgm:pt modelId="{A10348E5-EA08-DD4D-867D-E1AA044FE997}" type="pres">
      <dgm:prSet presAssocID="{2DFCD1A1-F854-5D45-A254-22863C855722}" presName="rootText2" presStyleLbl="alignAcc1" presStyleIdx="0" presStyleCnt="0">
        <dgm:presLayoutVars>
          <dgm:chPref val="3"/>
        </dgm:presLayoutVars>
      </dgm:prSet>
      <dgm:spPr/>
    </dgm:pt>
    <dgm:pt modelId="{65A272BA-AC91-C24D-B49F-82827A5BDCBE}" type="pres">
      <dgm:prSet presAssocID="{2DFCD1A1-F854-5D45-A254-22863C855722}" presName="topArc2" presStyleLbl="parChTrans1D1" presStyleIdx="4" presStyleCnt="6"/>
      <dgm:spPr/>
    </dgm:pt>
    <dgm:pt modelId="{50AAAAB1-ABF0-E44A-8272-869491DFD0AB}" type="pres">
      <dgm:prSet presAssocID="{2DFCD1A1-F854-5D45-A254-22863C855722}" presName="bottomArc2" presStyleLbl="parChTrans1D1" presStyleIdx="5" presStyleCnt="6"/>
      <dgm:spPr/>
    </dgm:pt>
    <dgm:pt modelId="{C11E81AC-9ED5-3146-8AE4-B119423E7C2E}" type="pres">
      <dgm:prSet presAssocID="{2DFCD1A1-F854-5D45-A254-22863C855722}" presName="topConnNode2" presStyleLbl="node2" presStyleIdx="0" presStyleCnt="0"/>
      <dgm:spPr/>
    </dgm:pt>
    <dgm:pt modelId="{89108D2B-17C1-EB4C-9AE3-F8A8C66ABAA0}" type="pres">
      <dgm:prSet presAssocID="{2DFCD1A1-F854-5D45-A254-22863C855722}" presName="hierChild4" presStyleCnt="0"/>
      <dgm:spPr/>
    </dgm:pt>
    <dgm:pt modelId="{7068986E-1EB9-2B48-B1BB-659D8FD1D18F}" type="pres">
      <dgm:prSet presAssocID="{2DFCD1A1-F854-5D45-A254-22863C855722}" presName="hierChild5" presStyleCnt="0"/>
      <dgm:spPr/>
    </dgm:pt>
    <dgm:pt modelId="{C2D082A1-9330-FA41-B04D-72230D8D3C5A}" type="pres">
      <dgm:prSet presAssocID="{D938E128-9203-8E43-A413-5A65A303EDF9}" presName="hierChild3" presStyleCnt="0"/>
      <dgm:spPr/>
    </dgm:pt>
  </dgm:ptLst>
  <dgm:cxnLst>
    <dgm:cxn modelId="{B9DCD004-BD38-5B46-AD17-17CF4C54F374}" type="presOf" srcId="{7CE7BF90-8E26-1849-B428-28342C146DEC}" destId="{8ABDF0E9-63CA-8043-B2CF-005539429190}" srcOrd="0" destOrd="0" presId="urn:microsoft.com/office/officeart/2008/layout/HalfCircleOrganizationChart"/>
    <dgm:cxn modelId="{0A2FE06D-A8AC-F046-B12E-A727286C7384}" srcId="{7CE7BF90-8E26-1849-B428-28342C146DEC}" destId="{D938E128-9203-8E43-A413-5A65A303EDF9}" srcOrd="0" destOrd="0" parTransId="{1245469F-BFFB-5741-8252-4E6ABE2489E2}" sibTransId="{F490A543-2BD8-484D-9722-0C281BDBCB33}"/>
    <dgm:cxn modelId="{AADA3B70-E308-2F46-B4E7-C4D21B26AA91}" type="presOf" srcId="{2DFCD1A1-F854-5D45-A254-22863C855722}" destId="{A10348E5-EA08-DD4D-867D-E1AA044FE997}" srcOrd="0" destOrd="0" presId="urn:microsoft.com/office/officeart/2008/layout/HalfCircleOrganizationChart"/>
    <dgm:cxn modelId="{8421A672-4297-C348-82CE-44791C78E9E9}" type="presOf" srcId="{D938E128-9203-8E43-A413-5A65A303EDF9}" destId="{0F0286DE-5F47-6249-998B-104E1BAFC01F}" srcOrd="1" destOrd="0" presId="urn:microsoft.com/office/officeart/2008/layout/HalfCircleOrganizationChart"/>
    <dgm:cxn modelId="{795DBF82-7D3D-CB4A-AFC3-9B5AA518C471}" type="presOf" srcId="{90F0AB43-9C41-7B4F-B574-E2C354F4708A}" destId="{FC910FB1-CDE7-9E49-B0CF-292A3DEFCAD7}" srcOrd="0" destOrd="0" presId="urn:microsoft.com/office/officeart/2008/layout/HalfCircleOrganizationChart"/>
    <dgm:cxn modelId="{CB4140A1-9C38-EC4B-AABD-2E74F90AEF95}" type="presOf" srcId="{2DFCD1A1-F854-5D45-A254-22863C855722}" destId="{C11E81AC-9ED5-3146-8AE4-B119423E7C2E}" srcOrd="1" destOrd="0" presId="urn:microsoft.com/office/officeart/2008/layout/HalfCircleOrganizationChart"/>
    <dgm:cxn modelId="{DA3C42A1-7FA2-E84B-A77D-C460FEE05529}" type="presOf" srcId="{53D7BDBE-CC2D-9E4F-A91E-538B1B8A3199}" destId="{ADB6A894-7F0A-724C-8EAD-C76E27683295}" srcOrd="1" destOrd="0" presId="urn:microsoft.com/office/officeart/2008/layout/HalfCircleOrganizationChart"/>
    <dgm:cxn modelId="{108654C0-3E49-354A-86BB-7C5F78EE560F}" type="presOf" srcId="{C7333139-B0C3-BE4F-A408-A9273CBCB455}" destId="{3104A1F9-F6E2-CD46-8821-A65980EE921B}" srcOrd="0" destOrd="0" presId="urn:microsoft.com/office/officeart/2008/layout/HalfCircleOrganizationChart"/>
    <dgm:cxn modelId="{C8B6C6C8-6924-3B4E-8B5D-5FFA8051B88E}" type="presOf" srcId="{53D7BDBE-CC2D-9E4F-A91E-538B1B8A3199}" destId="{E48DB917-97EE-F24A-A705-B9CBFA800AC5}" srcOrd="0" destOrd="0" presId="urn:microsoft.com/office/officeart/2008/layout/HalfCircleOrganizationChart"/>
    <dgm:cxn modelId="{B9B3CFCA-1A27-2C4E-8811-636FFDE271FA}" srcId="{D938E128-9203-8E43-A413-5A65A303EDF9}" destId="{2DFCD1A1-F854-5D45-A254-22863C855722}" srcOrd="1" destOrd="0" parTransId="{90F0AB43-9C41-7B4F-B574-E2C354F4708A}" sibTransId="{4B998834-0A22-1744-8DF2-F6817969A6C6}"/>
    <dgm:cxn modelId="{9C4310EE-3271-D84F-9929-02C99C3CDC5F}" type="presOf" srcId="{D938E128-9203-8E43-A413-5A65A303EDF9}" destId="{C9862C7B-4277-FD41-A84A-0EF3DFF10F80}" srcOrd="0" destOrd="0" presId="urn:microsoft.com/office/officeart/2008/layout/HalfCircleOrganizationChart"/>
    <dgm:cxn modelId="{1156D1F5-6F41-6948-819F-6A3103D7ED65}" srcId="{D938E128-9203-8E43-A413-5A65A303EDF9}" destId="{53D7BDBE-CC2D-9E4F-A91E-538B1B8A3199}" srcOrd="0" destOrd="0" parTransId="{C7333139-B0C3-BE4F-A408-A9273CBCB455}" sibTransId="{64C94FA4-5D7F-574E-A457-56E2C8B26B72}"/>
    <dgm:cxn modelId="{C12193EE-08FB-2C45-A1FB-B5058C08AFA1}" type="presParOf" srcId="{8ABDF0E9-63CA-8043-B2CF-005539429190}" destId="{0E50DC81-9587-C741-BBBF-594249AFDED4}" srcOrd="0" destOrd="0" presId="urn:microsoft.com/office/officeart/2008/layout/HalfCircleOrganizationChart"/>
    <dgm:cxn modelId="{6E296B69-CA3B-3447-B8D7-185C6702F716}" type="presParOf" srcId="{0E50DC81-9587-C741-BBBF-594249AFDED4}" destId="{77A1E422-AD8D-5C49-951C-3444D3A57523}" srcOrd="0" destOrd="0" presId="urn:microsoft.com/office/officeart/2008/layout/HalfCircleOrganizationChart"/>
    <dgm:cxn modelId="{714E722C-B052-9D42-86CA-1DC9F6244D69}" type="presParOf" srcId="{77A1E422-AD8D-5C49-951C-3444D3A57523}" destId="{C9862C7B-4277-FD41-A84A-0EF3DFF10F80}" srcOrd="0" destOrd="0" presId="urn:microsoft.com/office/officeart/2008/layout/HalfCircleOrganizationChart"/>
    <dgm:cxn modelId="{87A28B94-F69E-0744-9BAB-BC4B32104DAC}" type="presParOf" srcId="{77A1E422-AD8D-5C49-951C-3444D3A57523}" destId="{2A996082-7596-CB42-B58E-1008AE4D7E7A}" srcOrd="1" destOrd="0" presId="urn:microsoft.com/office/officeart/2008/layout/HalfCircleOrganizationChart"/>
    <dgm:cxn modelId="{45807CB5-C998-4E44-B012-9DF2D0724904}" type="presParOf" srcId="{77A1E422-AD8D-5C49-951C-3444D3A57523}" destId="{4F4ADEBD-6675-3F45-9175-B5B020B84D99}" srcOrd="2" destOrd="0" presId="urn:microsoft.com/office/officeart/2008/layout/HalfCircleOrganizationChart"/>
    <dgm:cxn modelId="{0C203B54-0975-5E47-AA93-DED341895F9F}" type="presParOf" srcId="{77A1E422-AD8D-5C49-951C-3444D3A57523}" destId="{0F0286DE-5F47-6249-998B-104E1BAFC01F}" srcOrd="3" destOrd="0" presId="urn:microsoft.com/office/officeart/2008/layout/HalfCircleOrganizationChart"/>
    <dgm:cxn modelId="{3D95BAD8-2B3F-A942-ABE6-D2D94C34C36F}" type="presParOf" srcId="{0E50DC81-9587-C741-BBBF-594249AFDED4}" destId="{DD32C343-2144-324B-9EAB-CE647D872836}" srcOrd="1" destOrd="0" presId="urn:microsoft.com/office/officeart/2008/layout/HalfCircleOrganizationChart"/>
    <dgm:cxn modelId="{0A6B75BC-7BA1-FD4E-B3FC-AEA9DE965449}" type="presParOf" srcId="{DD32C343-2144-324B-9EAB-CE647D872836}" destId="{3104A1F9-F6E2-CD46-8821-A65980EE921B}" srcOrd="0" destOrd="0" presId="urn:microsoft.com/office/officeart/2008/layout/HalfCircleOrganizationChart"/>
    <dgm:cxn modelId="{6306596C-0159-2E4E-9E44-EC6DC0831313}" type="presParOf" srcId="{DD32C343-2144-324B-9EAB-CE647D872836}" destId="{22CE0E14-5196-7C43-9C25-A3EB1F37B06C}" srcOrd="1" destOrd="0" presId="urn:microsoft.com/office/officeart/2008/layout/HalfCircleOrganizationChart"/>
    <dgm:cxn modelId="{AE0DFEB0-0F90-4945-A635-BD8FB6DFB224}" type="presParOf" srcId="{22CE0E14-5196-7C43-9C25-A3EB1F37B06C}" destId="{3D8F57BC-4DC6-4047-B701-09377016F17C}" srcOrd="0" destOrd="0" presId="urn:microsoft.com/office/officeart/2008/layout/HalfCircleOrganizationChart"/>
    <dgm:cxn modelId="{5AB85365-F909-F74F-A7F3-9F483EE094A4}" type="presParOf" srcId="{3D8F57BC-4DC6-4047-B701-09377016F17C}" destId="{E48DB917-97EE-F24A-A705-B9CBFA800AC5}" srcOrd="0" destOrd="0" presId="urn:microsoft.com/office/officeart/2008/layout/HalfCircleOrganizationChart"/>
    <dgm:cxn modelId="{3BEAEEE1-8B54-674B-BC9A-E4695EFF7768}" type="presParOf" srcId="{3D8F57BC-4DC6-4047-B701-09377016F17C}" destId="{D1161A2B-D491-354D-9C3D-9A495F6D12B4}" srcOrd="1" destOrd="0" presId="urn:microsoft.com/office/officeart/2008/layout/HalfCircleOrganizationChart"/>
    <dgm:cxn modelId="{1C482B89-A501-3E42-9894-BB3C93B0BB22}" type="presParOf" srcId="{3D8F57BC-4DC6-4047-B701-09377016F17C}" destId="{03989363-116A-214F-9D27-AAD57ACF4769}" srcOrd="2" destOrd="0" presId="urn:microsoft.com/office/officeart/2008/layout/HalfCircleOrganizationChart"/>
    <dgm:cxn modelId="{26A5BD38-B446-374E-A7CA-CE132D3CEF7B}" type="presParOf" srcId="{3D8F57BC-4DC6-4047-B701-09377016F17C}" destId="{ADB6A894-7F0A-724C-8EAD-C76E27683295}" srcOrd="3" destOrd="0" presId="urn:microsoft.com/office/officeart/2008/layout/HalfCircleOrganizationChart"/>
    <dgm:cxn modelId="{128C8EBF-1ABD-794D-97BF-B49F3DFDA22D}" type="presParOf" srcId="{22CE0E14-5196-7C43-9C25-A3EB1F37B06C}" destId="{2B41DBDF-CD8E-EF4D-8806-E412F6289A07}" srcOrd="1" destOrd="0" presId="urn:microsoft.com/office/officeart/2008/layout/HalfCircleOrganizationChart"/>
    <dgm:cxn modelId="{1272156E-F74C-C945-8227-E4F393638B97}" type="presParOf" srcId="{22CE0E14-5196-7C43-9C25-A3EB1F37B06C}" destId="{19E7AEE2-458F-4749-B1EB-D18DFE92720C}" srcOrd="2" destOrd="0" presId="urn:microsoft.com/office/officeart/2008/layout/HalfCircleOrganizationChart"/>
    <dgm:cxn modelId="{5CFF5DD6-037F-D64B-A90D-51B57F47EEE7}" type="presParOf" srcId="{DD32C343-2144-324B-9EAB-CE647D872836}" destId="{FC910FB1-CDE7-9E49-B0CF-292A3DEFCAD7}" srcOrd="2" destOrd="0" presId="urn:microsoft.com/office/officeart/2008/layout/HalfCircleOrganizationChart"/>
    <dgm:cxn modelId="{397DB37D-18D8-E943-A6B7-E2C240659AE4}" type="presParOf" srcId="{DD32C343-2144-324B-9EAB-CE647D872836}" destId="{46B127C7-4529-BC49-9151-3B3244B6C69B}" srcOrd="3" destOrd="0" presId="urn:microsoft.com/office/officeart/2008/layout/HalfCircleOrganizationChart"/>
    <dgm:cxn modelId="{A658A7D3-1FE5-014C-A903-3B96FB329365}" type="presParOf" srcId="{46B127C7-4529-BC49-9151-3B3244B6C69B}" destId="{7BB500AE-6E61-DE47-81E8-2CD162A30522}" srcOrd="0" destOrd="0" presId="urn:microsoft.com/office/officeart/2008/layout/HalfCircleOrganizationChart"/>
    <dgm:cxn modelId="{14E6C86D-76C6-2048-BA4B-D7D1D18C1C1B}" type="presParOf" srcId="{7BB500AE-6E61-DE47-81E8-2CD162A30522}" destId="{A10348E5-EA08-DD4D-867D-E1AA044FE997}" srcOrd="0" destOrd="0" presId="urn:microsoft.com/office/officeart/2008/layout/HalfCircleOrganizationChart"/>
    <dgm:cxn modelId="{CD357460-425B-0147-AEB2-01D9DEE945C6}" type="presParOf" srcId="{7BB500AE-6E61-DE47-81E8-2CD162A30522}" destId="{65A272BA-AC91-C24D-B49F-82827A5BDCBE}" srcOrd="1" destOrd="0" presId="urn:microsoft.com/office/officeart/2008/layout/HalfCircleOrganizationChart"/>
    <dgm:cxn modelId="{F6607302-FA48-3941-863D-0C4B04185D75}" type="presParOf" srcId="{7BB500AE-6E61-DE47-81E8-2CD162A30522}" destId="{50AAAAB1-ABF0-E44A-8272-869491DFD0AB}" srcOrd="2" destOrd="0" presId="urn:microsoft.com/office/officeart/2008/layout/HalfCircleOrganizationChart"/>
    <dgm:cxn modelId="{D580E826-2B21-EE4A-84F9-9DAD40B164B4}" type="presParOf" srcId="{7BB500AE-6E61-DE47-81E8-2CD162A30522}" destId="{C11E81AC-9ED5-3146-8AE4-B119423E7C2E}" srcOrd="3" destOrd="0" presId="urn:microsoft.com/office/officeart/2008/layout/HalfCircleOrganizationChart"/>
    <dgm:cxn modelId="{121985FE-D472-9A4D-A875-97747C0336D8}" type="presParOf" srcId="{46B127C7-4529-BC49-9151-3B3244B6C69B}" destId="{89108D2B-17C1-EB4C-9AE3-F8A8C66ABAA0}" srcOrd="1" destOrd="0" presId="urn:microsoft.com/office/officeart/2008/layout/HalfCircleOrganizationChart"/>
    <dgm:cxn modelId="{4802C46D-54B3-D044-B9CE-945C50EEF540}" type="presParOf" srcId="{46B127C7-4529-BC49-9151-3B3244B6C69B}" destId="{7068986E-1EB9-2B48-B1BB-659D8FD1D18F}" srcOrd="2" destOrd="0" presId="urn:microsoft.com/office/officeart/2008/layout/HalfCircleOrganizationChart"/>
    <dgm:cxn modelId="{1E8AFEF1-9A00-E646-A942-6B9394CA78FF}" type="presParOf" srcId="{0E50DC81-9587-C741-BBBF-594249AFDED4}" destId="{C2D082A1-9330-FA41-B04D-72230D8D3C5A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C34195-624A-9E42-8BA2-F5A27EBB9847}">
      <dsp:nvSpPr>
        <dsp:cNvPr id="0" name=""/>
        <dsp:cNvSpPr/>
      </dsp:nvSpPr>
      <dsp:spPr>
        <a:xfrm>
          <a:off x="3802784" y="2650547"/>
          <a:ext cx="1556904" cy="155690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Viruses</a:t>
          </a:r>
          <a:endParaRPr lang="ru-RU" sz="2800" kern="1200" dirty="0"/>
        </a:p>
      </dsp:txBody>
      <dsp:txXfrm>
        <a:off x="4030787" y="2878550"/>
        <a:ext cx="1100898" cy="1100898"/>
      </dsp:txXfrm>
    </dsp:sp>
    <dsp:sp modelId="{B8DE41AA-62E6-6744-83CB-9F8DBFE96A2D}">
      <dsp:nvSpPr>
        <dsp:cNvPr id="0" name=""/>
        <dsp:cNvSpPr/>
      </dsp:nvSpPr>
      <dsp:spPr>
        <a:xfrm rot="16200000">
          <a:off x="4035763" y="2089781"/>
          <a:ext cx="1090946" cy="30585"/>
        </a:xfrm>
        <a:custGeom>
          <a:avLst/>
          <a:gdLst/>
          <a:ahLst/>
          <a:cxnLst/>
          <a:rect l="0" t="0" r="0" b="0"/>
          <a:pathLst>
            <a:path>
              <a:moveTo>
                <a:pt x="0" y="15292"/>
              </a:moveTo>
              <a:lnTo>
                <a:pt x="1090946" y="15292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553963" y="2077800"/>
        <a:ext cx="54547" cy="54547"/>
      </dsp:txXfrm>
    </dsp:sp>
    <dsp:sp modelId="{CACCC1A1-0AF3-EB47-97B8-B6E752CAEE64}">
      <dsp:nvSpPr>
        <dsp:cNvPr id="0" name=""/>
        <dsp:cNvSpPr/>
      </dsp:nvSpPr>
      <dsp:spPr>
        <a:xfrm>
          <a:off x="3802784" y="2695"/>
          <a:ext cx="1556904" cy="155690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Non-cellular agents</a:t>
          </a:r>
          <a:endParaRPr lang="ru-RU" sz="1500" kern="1200" dirty="0"/>
        </a:p>
      </dsp:txBody>
      <dsp:txXfrm>
        <a:off x="4030787" y="230698"/>
        <a:ext cx="1100898" cy="1100898"/>
      </dsp:txXfrm>
    </dsp:sp>
    <dsp:sp modelId="{B65B0264-B783-4946-943B-A9AC20A0038D}">
      <dsp:nvSpPr>
        <dsp:cNvPr id="0" name=""/>
        <dsp:cNvSpPr/>
      </dsp:nvSpPr>
      <dsp:spPr>
        <a:xfrm rot="18900000">
          <a:off x="4971920" y="2477550"/>
          <a:ext cx="1090946" cy="30585"/>
        </a:xfrm>
        <a:custGeom>
          <a:avLst/>
          <a:gdLst/>
          <a:ahLst/>
          <a:cxnLst/>
          <a:rect l="0" t="0" r="0" b="0"/>
          <a:pathLst>
            <a:path>
              <a:moveTo>
                <a:pt x="0" y="15292"/>
              </a:moveTo>
              <a:lnTo>
                <a:pt x="1090946" y="15292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490120" y="2465569"/>
        <a:ext cx="54547" cy="54547"/>
      </dsp:txXfrm>
    </dsp:sp>
    <dsp:sp modelId="{FACD9E0C-944A-FC48-BB11-124DFF4458F2}">
      <dsp:nvSpPr>
        <dsp:cNvPr id="0" name=""/>
        <dsp:cNvSpPr/>
      </dsp:nvSpPr>
      <dsp:spPr>
        <a:xfrm>
          <a:off x="5675098" y="778233"/>
          <a:ext cx="1556904" cy="155690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Obligate parasites</a:t>
          </a:r>
          <a:endParaRPr lang="ru-RU" sz="1500" kern="1200" dirty="0"/>
        </a:p>
      </dsp:txBody>
      <dsp:txXfrm>
        <a:off x="5903101" y="1006236"/>
        <a:ext cx="1100898" cy="1100898"/>
      </dsp:txXfrm>
    </dsp:sp>
    <dsp:sp modelId="{BE8DE058-6928-FE47-A933-6634378C8A3F}">
      <dsp:nvSpPr>
        <dsp:cNvPr id="0" name=""/>
        <dsp:cNvSpPr/>
      </dsp:nvSpPr>
      <dsp:spPr>
        <a:xfrm>
          <a:off x="5359689" y="3413707"/>
          <a:ext cx="1090946" cy="30585"/>
        </a:xfrm>
        <a:custGeom>
          <a:avLst/>
          <a:gdLst/>
          <a:ahLst/>
          <a:cxnLst/>
          <a:rect l="0" t="0" r="0" b="0"/>
          <a:pathLst>
            <a:path>
              <a:moveTo>
                <a:pt x="0" y="15292"/>
              </a:moveTo>
              <a:lnTo>
                <a:pt x="1090946" y="15292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877889" y="3401726"/>
        <a:ext cx="54547" cy="54547"/>
      </dsp:txXfrm>
    </dsp:sp>
    <dsp:sp modelId="{DD3D18ED-04D1-0E4E-8E85-180CF80BAAD1}">
      <dsp:nvSpPr>
        <dsp:cNvPr id="0" name=""/>
        <dsp:cNvSpPr/>
      </dsp:nvSpPr>
      <dsp:spPr>
        <a:xfrm>
          <a:off x="6450636" y="2650547"/>
          <a:ext cx="1556904" cy="155690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Could have multiple origin, CONVERGENT EVOLUTION</a:t>
          </a:r>
          <a:endParaRPr lang="ru-RU" sz="1500" kern="1200" dirty="0"/>
        </a:p>
      </dsp:txBody>
      <dsp:txXfrm>
        <a:off x="6678639" y="2878550"/>
        <a:ext cx="1100898" cy="1100898"/>
      </dsp:txXfrm>
    </dsp:sp>
    <dsp:sp modelId="{FB75718D-BAE5-BF44-841C-E6D56BD53594}">
      <dsp:nvSpPr>
        <dsp:cNvPr id="0" name=""/>
        <dsp:cNvSpPr/>
      </dsp:nvSpPr>
      <dsp:spPr>
        <a:xfrm rot="2700000">
          <a:off x="4971920" y="4349863"/>
          <a:ext cx="1090946" cy="30585"/>
        </a:xfrm>
        <a:custGeom>
          <a:avLst/>
          <a:gdLst/>
          <a:ahLst/>
          <a:cxnLst/>
          <a:rect l="0" t="0" r="0" b="0"/>
          <a:pathLst>
            <a:path>
              <a:moveTo>
                <a:pt x="0" y="15292"/>
              </a:moveTo>
              <a:lnTo>
                <a:pt x="1090946" y="15292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490120" y="4337883"/>
        <a:ext cx="54547" cy="54547"/>
      </dsp:txXfrm>
    </dsp:sp>
    <dsp:sp modelId="{37E08471-5E9C-3049-9987-2A1E5C2F2ED9}">
      <dsp:nvSpPr>
        <dsp:cNvPr id="0" name=""/>
        <dsp:cNvSpPr/>
      </dsp:nvSpPr>
      <dsp:spPr>
        <a:xfrm>
          <a:off x="5675098" y="4522861"/>
          <a:ext cx="1556904" cy="155690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Small size: 20-300 nm in ⌀</a:t>
          </a:r>
          <a:endParaRPr lang="ru-RU" sz="1500" kern="1200" dirty="0"/>
        </a:p>
      </dsp:txBody>
      <dsp:txXfrm>
        <a:off x="5903101" y="4750864"/>
        <a:ext cx="1100898" cy="1100898"/>
      </dsp:txXfrm>
    </dsp:sp>
    <dsp:sp modelId="{8462B2CD-97F2-B746-8281-65939020CAE0}">
      <dsp:nvSpPr>
        <dsp:cNvPr id="0" name=""/>
        <dsp:cNvSpPr/>
      </dsp:nvSpPr>
      <dsp:spPr>
        <a:xfrm rot="5400000">
          <a:off x="4035763" y="4737632"/>
          <a:ext cx="1090946" cy="30585"/>
        </a:xfrm>
        <a:custGeom>
          <a:avLst/>
          <a:gdLst/>
          <a:ahLst/>
          <a:cxnLst/>
          <a:rect l="0" t="0" r="0" b="0"/>
          <a:pathLst>
            <a:path>
              <a:moveTo>
                <a:pt x="0" y="15292"/>
              </a:moveTo>
              <a:lnTo>
                <a:pt x="1090946" y="15292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553963" y="4725652"/>
        <a:ext cx="54547" cy="54547"/>
      </dsp:txXfrm>
    </dsp:sp>
    <dsp:sp modelId="{717DFCDC-6EFF-924D-ABD7-55F8F859D946}">
      <dsp:nvSpPr>
        <dsp:cNvPr id="0" name=""/>
        <dsp:cNvSpPr/>
      </dsp:nvSpPr>
      <dsp:spPr>
        <a:xfrm>
          <a:off x="3802784" y="5298399"/>
          <a:ext cx="1556904" cy="155690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Fixed size, do not grow, no cytoplasm</a:t>
          </a:r>
          <a:endParaRPr lang="ru-RU" sz="1500" kern="1200" dirty="0"/>
        </a:p>
      </dsp:txBody>
      <dsp:txXfrm>
        <a:off x="4030787" y="5526402"/>
        <a:ext cx="1100898" cy="1100898"/>
      </dsp:txXfrm>
    </dsp:sp>
    <dsp:sp modelId="{025434CC-AE2B-374E-BFCE-4301A937E0EA}">
      <dsp:nvSpPr>
        <dsp:cNvPr id="0" name=""/>
        <dsp:cNvSpPr/>
      </dsp:nvSpPr>
      <dsp:spPr>
        <a:xfrm rot="8100000">
          <a:off x="3099606" y="4349863"/>
          <a:ext cx="1090946" cy="30585"/>
        </a:xfrm>
        <a:custGeom>
          <a:avLst/>
          <a:gdLst/>
          <a:ahLst/>
          <a:cxnLst/>
          <a:rect l="0" t="0" r="0" b="0"/>
          <a:pathLst>
            <a:path>
              <a:moveTo>
                <a:pt x="0" y="15292"/>
              </a:moveTo>
              <a:lnTo>
                <a:pt x="1090946" y="15292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 rot="10800000">
        <a:off x="3617806" y="4337883"/>
        <a:ext cx="54547" cy="54547"/>
      </dsp:txXfrm>
    </dsp:sp>
    <dsp:sp modelId="{60656316-91E4-5C44-9F55-6902F0943CED}">
      <dsp:nvSpPr>
        <dsp:cNvPr id="0" name=""/>
        <dsp:cNvSpPr/>
      </dsp:nvSpPr>
      <dsp:spPr>
        <a:xfrm>
          <a:off x="1930470" y="4522861"/>
          <a:ext cx="1556904" cy="155690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Could be ZOONOSIS</a:t>
          </a:r>
          <a:endParaRPr lang="ru-RU" sz="1500" kern="1200" dirty="0"/>
        </a:p>
      </dsp:txBody>
      <dsp:txXfrm>
        <a:off x="2158473" y="4750864"/>
        <a:ext cx="1100898" cy="1100898"/>
      </dsp:txXfrm>
    </dsp:sp>
    <dsp:sp modelId="{4883AB86-448A-A147-B5E6-15D98FDD32CA}">
      <dsp:nvSpPr>
        <dsp:cNvPr id="0" name=""/>
        <dsp:cNvSpPr/>
      </dsp:nvSpPr>
      <dsp:spPr>
        <a:xfrm rot="10800000">
          <a:off x="2711837" y="3413707"/>
          <a:ext cx="1090946" cy="30585"/>
        </a:xfrm>
        <a:custGeom>
          <a:avLst/>
          <a:gdLst/>
          <a:ahLst/>
          <a:cxnLst/>
          <a:rect l="0" t="0" r="0" b="0"/>
          <a:pathLst>
            <a:path>
              <a:moveTo>
                <a:pt x="0" y="15292"/>
              </a:moveTo>
              <a:lnTo>
                <a:pt x="1090946" y="15292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 rot="10800000">
        <a:off x="3230037" y="3401726"/>
        <a:ext cx="54547" cy="54547"/>
      </dsp:txXfrm>
    </dsp:sp>
    <dsp:sp modelId="{5287C589-AE36-A44B-BD32-2E49B18D9C79}">
      <dsp:nvSpPr>
        <dsp:cNvPr id="0" name=""/>
        <dsp:cNvSpPr/>
      </dsp:nvSpPr>
      <dsp:spPr>
        <a:xfrm>
          <a:off x="1154932" y="2650547"/>
          <a:ext cx="1556904" cy="155690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DNA or RNA based</a:t>
          </a:r>
          <a:endParaRPr lang="ru-RU" sz="1500" kern="1200" dirty="0"/>
        </a:p>
      </dsp:txBody>
      <dsp:txXfrm>
        <a:off x="1382935" y="2878550"/>
        <a:ext cx="1100898" cy="1100898"/>
      </dsp:txXfrm>
    </dsp:sp>
    <dsp:sp modelId="{3FAED5DC-0462-0B4E-A1F0-443500612DC1}">
      <dsp:nvSpPr>
        <dsp:cNvPr id="0" name=""/>
        <dsp:cNvSpPr/>
      </dsp:nvSpPr>
      <dsp:spPr>
        <a:xfrm rot="13500000">
          <a:off x="3099606" y="2477550"/>
          <a:ext cx="1090946" cy="30585"/>
        </a:xfrm>
        <a:custGeom>
          <a:avLst/>
          <a:gdLst/>
          <a:ahLst/>
          <a:cxnLst/>
          <a:rect l="0" t="0" r="0" b="0"/>
          <a:pathLst>
            <a:path>
              <a:moveTo>
                <a:pt x="0" y="15292"/>
              </a:moveTo>
              <a:lnTo>
                <a:pt x="1090946" y="15292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 rot="10800000">
        <a:off x="3617806" y="2465569"/>
        <a:ext cx="54547" cy="54547"/>
      </dsp:txXfrm>
    </dsp:sp>
    <dsp:sp modelId="{241A8361-AB83-974F-95C6-BE2D8D9F9882}">
      <dsp:nvSpPr>
        <dsp:cNvPr id="0" name=""/>
        <dsp:cNvSpPr/>
      </dsp:nvSpPr>
      <dsp:spPr>
        <a:xfrm>
          <a:off x="1930470" y="778233"/>
          <a:ext cx="1556904" cy="155690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Capsid or membrane, repeating proteins</a:t>
          </a:r>
          <a:endParaRPr lang="ru-RU" sz="1500" kern="1200" dirty="0"/>
        </a:p>
      </dsp:txBody>
      <dsp:txXfrm>
        <a:off x="2158473" y="1006236"/>
        <a:ext cx="1100898" cy="11008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A5F713-AA1E-014B-9201-1E8C6C391F98}">
      <dsp:nvSpPr>
        <dsp:cNvPr id="0" name=""/>
        <dsp:cNvSpPr/>
      </dsp:nvSpPr>
      <dsp:spPr>
        <a:xfrm>
          <a:off x="3937000" y="1649269"/>
          <a:ext cx="1994596" cy="6923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6169"/>
              </a:lnTo>
              <a:lnTo>
                <a:pt x="1994596" y="346169"/>
              </a:lnTo>
              <a:lnTo>
                <a:pt x="1994596" y="6923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09CB4F-3515-3D4C-B9F6-A509013CB5DC}">
      <dsp:nvSpPr>
        <dsp:cNvPr id="0" name=""/>
        <dsp:cNvSpPr/>
      </dsp:nvSpPr>
      <dsp:spPr>
        <a:xfrm>
          <a:off x="1942403" y="1649269"/>
          <a:ext cx="1994596" cy="692339"/>
        </a:xfrm>
        <a:custGeom>
          <a:avLst/>
          <a:gdLst/>
          <a:ahLst/>
          <a:cxnLst/>
          <a:rect l="0" t="0" r="0" b="0"/>
          <a:pathLst>
            <a:path>
              <a:moveTo>
                <a:pt x="1994596" y="0"/>
              </a:moveTo>
              <a:lnTo>
                <a:pt x="1994596" y="346169"/>
              </a:lnTo>
              <a:lnTo>
                <a:pt x="0" y="346169"/>
              </a:lnTo>
              <a:lnTo>
                <a:pt x="0" y="6923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7DA783-FDB5-ED49-AFB7-6319F0A9D57B}">
      <dsp:nvSpPr>
        <dsp:cNvPr id="0" name=""/>
        <dsp:cNvSpPr/>
      </dsp:nvSpPr>
      <dsp:spPr>
        <a:xfrm>
          <a:off x="2288573" y="842"/>
          <a:ext cx="3296853" cy="16484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Strategies of spreading</a:t>
          </a:r>
          <a:endParaRPr lang="ru-RU" sz="5000" kern="1200" dirty="0"/>
        </a:p>
      </dsp:txBody>
      <dsp:txXfrm>
        <a:off x="2288573" y="842"/>
        <a:ext cx="3296853" cy="1648426"/>
      </dsp:txXfrm>
    </dsp:sp>
    <dsp:sp modelId="{A04CBB0D-E126-8941-9D75-82A4E0B3E286}">
      <dsp:nvSpPr>
        <dsp:cNvPr id="0" name=""/>
        <dsp:cNvSpPr/>
      </dsp:nvSpPr>
      <dsp:spPr>
        <a:xfrm>
          <a:off x="293977" y="2341608"/>
          <a:ext cx="3296853" cy="16484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Lytic cycle</a:t>
          </a:r>
          <a:endParaRPr lang="ru-RU" sz="5000" kern="1200" dirty="0"/>
        </a:p>
      </dsp:txBody>
      <dsp:txXfrm>
        <a:off x="293977" y="2341608"/>
        <a:ext cx="3296853" cy="1648426"/>
      </dsp:txXfrm>
    </dsp:sp>
    <dsp:sp modelId="{880458A9-0ACC-B74F-91B7-FA7DD30D486F}">
      <dsp:nvSpPr>
        <dsp:cNvPr id="0" name=""/>
        <dsp:cNvSpPr/>
      </dsp:nvSpPr>
      <dsp:spPr>
        <a:xfrm>
          <a:off x="4283169" y="2341608"/>
          <a:ext cx="3296853" cy="16484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Lysogenic cycle</a:t>
          </a:r>
          <a:endParaRPr lang="ru-RU" sz="5000" kern="1200" dirty="0"/>
        </a:p>
      </dsp:txBody>
      <dsp:txXfrm>
        <a:off x="4283169" y="2341608"/>
        <a:ext cx="3296853" cy="16484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910FB1-CDE7-9E49-B0CF-292A3DEFCAD7}">
      <dsp:nvSpPr>
        <dsp:cNvPr id="0" name=""/>
        <dsp:cNvSpPr/>
      </dsp:nvSpPr>
      <dsp:spPr>
        <a:xfrm>
          <a:off x="3089564" y="1242649"/>
          <a:ext cx="1501372" cy="5211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568"/>
              </a:lnTo>
              <a:lnTo>
                <a:pt x="1501372" y="260568"/>
              </a:lnTo>
              <a:lnTo>
                <a:pt x="1501372" y="5211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04A1F9-F6E2-CD46-8821-A65980EE921B}">
      <dsp:nvSpPr>
        <dsp:cNvPr id="0" name=""/>
        <dsp:cNvSpPr/>
      </dsp:nvSpPr>
      <dsp:spPr>
        <a:xfrm>
          <a:off x="1588191" y="1242649"/>
          <a:ext cx="1501372" cy="521137"/>
        </a:xfrm>
        <a:custGeom>
          <a:avLst/>
          <a:gdLst/>
          <a:ahLst/>
          <a:cxnLst/>
          <a:rect l="0" t="0" r="0" b="0"/>
          <a:pathLst>
            <a:path>
              <a:moveTo>
                <a:pt x="1501372" y="0"/>
              </a:moveTo>
              <a:lnTo>
                <a:pt x="1501372" y="260568"/>
              </a:lnTo>
              <a:lnTo>
                <a:pt x="0" y="260568"/>
              </a:lnTo>
              <a:lnTo>
                <a:pt x="0" y="5211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996082-7596-CB42-B58E-1008AE4D7E7A}">
      <dsp:nvSpPr>
        <dsp:cNvPr id="0" name=""/>
        <dsp:cNvSpPr/>
      </dsp:nvSpPr>
      <dsp:spPr>
        <a:xfrm>
          <a:off x="2469162" y="1845"/>
          <a:ext cx="1240803" cy="1240803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4ADEBD-6675-3F45-9175-B5B020B84D99}">
      <dsp:nvSpPr>
        <dsp:cNvPr id="0" name=""/>
        <dsp:cNvSpPr/>
      </dsp:nvSpPr>
      <dsp:spPr>
        <a:xfrm>
          <a:off x="2469162" y="1845"/>
          <a:ext cx="1240803" cy="1240803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862C7B-4277-FD41-A84A-0EF3DFF10F80}">
      <dsp:nvSpPr>
        <dsp:cNvPr id="0" name=""/>
        <dsp:cNvSpPr/>
      </dsp:nvSpPr>
      <dsp:spPr>
        <a:xfrm>
          <a:off x="1848760" y="225189"/>
          <a:ext cx="2481607" cy="79411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Hypothesis for mechanism of evolution</a:t>
          </a:r>
          <a:endParaRPr lang="ru-RU" sz="1900" kern="1200" dirty="0"/>
        </a:p>
      </dsp:txBody>
      <dsp:txXfrm>
        <a:off x="1848760" y="225189"/>
        <a:ext cx="2481607" cy="794114"/>
      </dsp:txXfrm>
    </dsp:sp>
    <dsp:sp modelId="{D1161A2B-D491-354D-9C3D-9A495F6D12B4}">
      <dsp:nvSpPr>
        <dsp:cNvPr id="0" name=""/>
        <dsp:cNvSpPr/>
      </dsp:nvSpPr>
      <dsp:spPr>
        <a:xfrm>
          <a:off x="967789" y="1763786"/>
          <a:ext cx="1240803" cy="1240803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989363-116A-214F-9D27-AAD57ACF4769}">
      <dsp:nvSpPr>
        <dsp:cNvPr id="0" name=""/>
        <dsp:cNvSpPr/>
      </dsp:nvSpPr>
      <dsp:spPr>
        <a:xfrm>
          <a:off x="967789" y="1763786"/>
          <a:ext cx="1240803" cy="1240803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8DB917-97EE-F24A-A705-B9CBFA800AC5}">
      <dsp:nvSpPr>
        <dsp:cNvPr id="0" name=""/>
        <dsp:cNvSpPr/>
      </dsp:nvSpPr>
      <dsp:spPr>
        <a:xfrm>
          <a:off x="347387" y="1987131"/>
          <a:ext cx="2481607" cy="79411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Progressive hypothesis</a:t>
          </a:r>
          <a:endParaRPr lang="ru-RU" sz="1900" kern="1200" dirty="0"/>
        </a:p>
      </dsp:txBody>
      <dsp:txXfrm>
        <a:off x="347387" y="1987131"/>
        <a:ext cx="2481607" cy="794114"/>
      </dsp:txXfrm>
    </dsp:sp>
    <dsp:sp modelId="{65A272BA-AC91-C24D-B49F-82827A5BDCBE}">
      <dsp:nvSpPr>
        <dsp:cNvPr id="0" name=""/>
        <dsp:cNvSpPr/>
      </dsp:nvSpPr>
      <dsp:spPr>
        <a:xfrm>
          <a:off x="3970534" y="1763786"/>
          <a:ext cx="1240803" cy="1240803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AAAAB1-ABF0-E44A-8272-869491DFD0AB}">
      <dsp:nvSpPr>
        <dsp:cNvPr id="0" name=""/>
        <dsp:cNvSpPr/>
      </dsp:nvSpPr>
      <dsp:spPr>
        <a:xfrm>
          <a:off x="3970534" y="1763786"/>
          <a:ext cx="1240803" cy="1240803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0348E5-EA08-DD4D-867D-E1AA044FE997}">
      <dsp:nvSpPr>
        <dsp:cNvPr id="0" name=""/>
        <dsp:cNvSpPr/>
      </dsp:nvSpPr>
      <dsp:spPr>
        <a:xfrm>
          <a:off x="3350132" y="1987131"/>
          <a:ext cx="2481607" cy="79411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Regressive hypothesis</a:t>
          </a:r>
          <a:endParaRPr lang="ru-RU" sz="1900" kern="1200" dirty="0"/>
        </a:p>
      </dsp:txBody>
      <dsp:txXfrm>
        <a:off x="3350132" y="1987131"/>
        <a:ext cx="2481607" cy="7941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931402-E09F-B4C1-DC45-DB02B3A036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C486B4-5DF5-22B9-FDFB-A18E6D090A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D4578E-41A5-0735-2461-A12FCD52F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90661-6378-0C4C-AE36-851C426AB1E9}" type="datetimeFigureOut">
              <a:rPr lang="ru-US" smtClean="0"/>
              <a:t>11/27/23</a:t>
            </a:fld>
            <a:endParaRPr lang="ru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B7C50C-CE86-21FE-E30E-2C0A6D94C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B7FCBD9-35A1-FEB3-ACFA-C5F57DADF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678F2-8319-A145-99D0-EC9CC18E7151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2607284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841323-9478-A9D0-82F3-C795C8490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201CBBA-E5FE-210D-FBA1-5F0546B161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86FAA4-6C8E-BE6A-6BBE-F6DD5B4DD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90661-6378-0C4C-AE36-851C426AB1E9}" type="datetimeFigureOut">
              <a:rPr lang="ru-US" smtClean="0"/>
              <a:t>11/27/23</a:t>
            </a:fld>
            <a:endParaRPr lang="ru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9C4C60-2925-0EAD-DBF8-FCDD61630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13137A-B97F-40DC-4CCC-5B2849503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678F2-8319-A145-99D0-EC9CC18E7151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2335222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6646DC9-0121-E841-841D-4CA2020F67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46705D4-F2C3-3948-F4C0-4E83A9B085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349157-47D0-1DD7-23A4-A8704E13C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90661-6378-0C4C-AE36-851C426AB1E9}" type="datetimeFigureOut">
              <a:rPr lang="ru-US" smtClean="0"/>
              <a:t>11/27/23</a:t>
            </a:fld>
            <a:endParaRPr lang="ru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1AB296-04DA-5B15-FC4E-5E628C9AB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979D41-957E-C641-EBCA-168EC7EB7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678F2-8319-A145-99D0-EC9CC18E7151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1428903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6580F-D363-7414-ADA3-C7F216B2E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758F5D-D3F8-9CBC-82F8-F579EC063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B923F1-5EB0-4B6A-A679-B890050BE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90661-6378-0C4C-AE36-851C426AB1E9}" type="datetimeFigureOut">
              <a:rPr lang="ru-US" smtClean="0"/>
              <a:t>11/27/23</a:t>
            </a:fld>
            <a:endParaRPr lang="ru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6271AE-1993-774C-9E4B-8DADE813E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5063A9-135E-638C-4880-CE498A5B0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678F2-8319-A145-99D0-EC9CC18E7151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33767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70AFD3-6C25-D221-66F4-C9B0D2B3B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9CD18C2-6637-1E1D-9B25-718DCD8C8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C06FF4-EC5F-14DA-D138-9B580ABE0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90661-6378-0C4C-AE36-851C426AB1E9}" type="datetimeFigureOut">
              <a:rPr lang="ru-US" smtClean="0"/>
              <a:t>11/27/23</a:t>
            </a:fld>
            <a:endParaRPr lang="ru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FEB83B-0957-B1CE-16E5-A0C77F200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36FBF1-293D-6E71-442F-1DCE8AC9F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678F2-8319-A145-99D0-EC9CC18E7151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3043645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1D7280-737E-87BF-CBDA-A784A0935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0D9E5A-1F95-1462-2CEB-3402D7711B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S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3A61ECF-CCA6-E0E6-FCE0-A8300A504D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S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D278C66-0C29-E8B0-F01D-9B8A7BEB7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90661-6378-0C4C-AE36-851C426AB1E9}" type="datetimeFigureOut">
              <a:rPr lang="ru-US" smtClean="0"/>
              <a:t>11/27/23</a:t>
            </a:fld>
            <a:endParaRPr lang="ru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8F19D20-2BD1-15C3-BFDD-8BEA4C563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05A22CA-F7BF-FD43-1A0A-FF0018AC7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678F2-8319-A145-99D0-EC9CC18E7151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2355744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C223E0-CF05-CA33-9893-450D73203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9A6B099-E81F-61E8-075E-1E79B0C4FB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D9CC932-36AC-8C9C-4A64-364DFE15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S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18F9655-0421-43E4-C95D-A057BE5EE3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43F257E-7426-17F3-0330-DC0811A90C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S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C4390EE-2089-D340-A6F8-76E581F96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90661-6378-0C4C-AE36-851C426AB1E9}" type="datetimeFigureOut">
              <a:rPr lang="ru-US" smtClean="0"/>
              <a:t>11/27/23</a:t>
            </a:fld>
            <a:endParaRPr lang="ru-US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A95B788-3608-198E-2FB7-341C1D6F0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618167B-1667-9AD3-07A5-07258D3CC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678F2-8319-A145-99D0-EC9CC18E7151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1208981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E79B6B-38FB-F286-0B6D-D3C11C640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A81EEC5-36D0-504C-624E-C1397FB86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90661-6378-0C4C-AE36-851C426AB1E9}" type="datetimeFigureOut">
              <a:rPr lang="ru-US" smtClean="0"/>
              <a:t>11/27/23</a:t>
            </a:fld>
            <a:endParaRPr lang="ru-US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108B546-FD4A-44BA-E912-2C527741D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5273EB7-D280-4797-1325-BAC1EB363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678F2-8319-A145-99D0-EC9CC18E7151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719356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CBAA8FA-0718-2848-BA9D-D2628F869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90661-6378-0C4C-AE36-851C426AB1E9}" type="datetimeFigureOut">
              <a:rPr lang="ru-US" smtClean="0"/>
              <a:t>11/27/23</a:t>
            </a:fld>
            <a:endParaRPr lang="ru-US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D0CD1CA-6FBF-63CC-1787-BD5B0E767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FD95052-398A-D9DB-0D4F-E039ECE7C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678F2-8319-A145-99D0-EC9CC18E7151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4241372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8E9DF8-DADA-AD3D-8AEA-B17FCF30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882C5B-21DB-75E9-8D9E-F87FAACE7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A715E8F-2015-5132-5C17-203DDA010B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5E8061C-49FE-CB43-59F1-BFFDE4429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90661-6378-0C4C-AE36-851C426AB1E9}" type="datetimeFigureOut">
              <a:rPr lang="ru-US" smtClean="0"/>
              <a:t>11/27/23</a:t>
            </a:fld>
            <a:endParaRPr lang="ru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E79A2C1-C3A7-356D-77FB-2DFBB9E3C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67890C4-BC59-FEC2-D698-93710D8B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678F2-8319-A145-99D0-EC9CC18E7151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3244435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F0398D-BD2C-FE0F-2921-872AD9DAB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E1B138F-3511-4D0C-26EC-B138326386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85386B8-D2C1-5387-739E-E22EC9327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D91E237-5913-C0D1-A5CC-BBE84BFFD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90661-6378-0C4C-AE36-851C426AB1E9}" type="datetimeFigureOut">
              <a:rPr lang="ru-US" smtClean="0"/>
              <a:t>11/27/23</a:t>
            </a:fld>
            <a:endParaRPr lang="ru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CC0579-745D-DE64-B741-8F35075A0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0E71B7-66E2-5C58-B636-F7DCE323F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678F2-8319-A145-99D0-EC9CC18E7151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2332704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A67E7A-8EFF-B168-C8A0-6ED4DB9E9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ACF6950-3572-F96A-EFF8-FA140BF392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A3E3BF-A3DC-4975-04DA-D180E2ED97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90661-6378-0C4C-AE36-851C426AB1E9}" type="datetimeFigureOut">
              <a:rPr lang="ru-US" smtClean="0"/>
              <a:t>11/27/23</a:t>
            </a:fld>
            <a:endParaRPr lang="ru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F21B53-20FF-EE9C-6D8B-5967AA4F9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DDDE52-8CD9-7E8C-D15D-AF6AF16CAC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678F2-8319-A145-99D0-EC9CC18E7151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139360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dictionary.cambridge.org/ru/%D1%81%D0%BB%D0%BE%D0%B2%D0%B0%D1%80%D1%8C/%D0%B0%D0%BD%D0%B3%D0%BB%D0%B8%D0%B9%D1%81%D0%BA%D0%B8%D0%B9/fact" TargetMode="External"/><Relationship Id="rId13" Type="http://schemas.microsoft.com/office/2007/relationships/diagramDrawing" Target="../diagrams/drawing3.xml"/><Relationship Id="rId3" Type="http://schemas.openxmlformats.org/officeDocument/2006/relationships/hyperlink" Target="https://dictionary.cambridge.org/ru/%D1%81%D0%BB%D0%BE%D0%B2%D0%B0%D1%80%D1%8C/%D0%B0%D0%BD%D0%B3%D0%BB%D0%B8%D0%B9%D1%81%D0%BA%D0%B8%D0%B9/reach" TargetMode="External"/><Relationship Id="rId7" Type="http://schemas.openxmlformats.org/officeDocument/2006/relationships/hyperlink" Target="https://dictionary.cambridge.org/ru/%D1%81%D0%BB%D0%BE%D0%B2%D0%B0%D1%80%D1%8C/%D0%B0%D0%BD%D0%B3%D0%BB%D0%B8%D0%B9%D1%81%D0%BA%D0%B8%D0%B9/known" TargetMode="External"/><Relationship Id="rId12" Type="http://schemas.openxmlformats.org/officeDocument/2006/relationships/diagramColors" Target="../diagrams/colors3.xml"/><Relationship Id="rId2" Type="http://schemas.openxmlformats.org/officeDocument/2006/relationships/hyperlink" Target="https://dictionary.cambridge.org/ru/%D1%81%D0%BB%D0%BE%D0%B2%D0%B0%D1%80%D1%8C/%D0%B0%D0%BD%D0%B3%D0%BB%D0%B8%D0%B9%D1%81%D0%BA%D0%B8%D0%B9/process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ictionary.cambridge.org/ru/%D1%81%D0%BB%D0%BE%D0%B2%D0%B0%D1%80%D1%8C/%D0%B0%D0%BD%D0%B3%D0%BB%D0%B8%D0%B9%D1%81%D0%BA%D0%B8%D0%B9/thinking" TargetMode="External"/><Relationship Id="rId11" Type="http://schemas.openxmlformats.org/officeDocument/2006/relationships/diagramQuickStyle" Target="../diagrams/quickStyle3.xml"/><Relationship Id="rId5" Type="http://schemas.openxmlformats.org/officeDocument/2006/relationships/hyperlink" Target="https://dictionary.cambridge.org/ru/%D1%81%D0%BB%D0%BE%D0%B2%D0%B0%D1%80%D1%8C/%D0%B0%D0%BD%D0%B3%D0%BB%D0%B8%D0%B9%D1%81%D0%BA%D0%B8%D0%B9/answer" TargetMode="External"/><Relationship Id="rId10" Type="http://schemas.openxmlformats.org/officeDocument/2006/relationships/diagramLayout" Target="../diagrams/layout3.xml"/><Relationship Id="rId4" Type="http://schemas.openxmlformats.org/officeDocument/2006/relationships/hyperlink" Target="https://dictionary.cambridge.org/ru/%D1%81%D0%BB%D0%BE%D0%B2%D0%B0%D1%80%D1%8C/%D0%B0%D0%BD%D0%B3%D0%BB%D0%B8%D0%B9%D1%81%D0%BA%D0%B8%D0%B9/decision" TargetMode="External"/><Relationship Id="rId9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4">
            <a:extLst>
              <a:ext uri="{FF2B5EF4-FFF2-40B4-BE49-F238E27FC236}">
                <a16:creationId xmlns:a16="http://schemas.microsoft.com/office/drawing/2014/main" id="{367FD901-DB50-A7A0-90D3-8C0D18A409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056" b="15944"/>
          <a:stretch/>
        </p:blipFill>
        <p:spPr>
          <a:xfrm>
            <a:off x="0" y="-13754"/>
            <a:ext cx="12191980" cy="6857990"/>
          </a:xfrm>
          <a:prstGeom prst="rect">
            <a:avLst/>
          </a:prstGeom>
        </p:spPr>
      </p:pic>
      <p:sp useBgFill="1">
        <p:nvSpPr>
          <p:cNvPr id="39" name="Rectangle 8">
            <a:extLst>
              <a:ext uri="{FF2B5EF4-FFF2-40B4-BE49-F238E27FC236}">
                <a16:creationId xmlns:a16="http://schemas.microsoft.com/office/drawing/2014/main" id="{8870DEF6-46A2-D4F8-8BE6-91165D93EC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83934" y="1860919"/>
            <a:ext cx="4975280" cy="3108645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ED0830-F106-D287-D96E-C421F59674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90528" y="2299176"/>
            <a:ext cx="4131368" cy="1571164"/>
          </a:xfrm>
        </p:spPr>
        <p:txBody>
          <a:bodyPr anchor="t">
            <a:normAutofit/>
          </a:bodyPr>
          <a:lstStyle/>
          <a:p>
            <a:pPr algn="l"/>
            <a:r>
              <a:rPr lang="en-US" sz="3600" dirty="0"/>
              <a:t>A 2.3 Viruses</a:t>
            </a:r>
            <a:endParaRPr lang="ru-US" sz="3600" dirty="0"/>
          </a:p>
        </p:txBody>
      </p:sp>
      <p:cxnSp>
        <p:nvCxnSpPr>
          <p:cNvPr id="40" name="Straight Connector 10">
            <a:extLst>
              <a:ext uri="{FF2B5EF4-FFF2-40B4-BE49-F238E27FC236}">
                <a16:creationId xmlns:a16="http://schemas.microsoft.com/office/drawing/2014/main" id="{522632D6-DED9-FDEC-FD9F-09FF0A4544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3170" y="403477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165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D896DE85-DF51-6709-02B7-C0FF09E880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8674995"/>
              </p:ext>
            </p:extLst>
          </p:nvPr>
        </p:nvGraphicFramePr>
        <p:xfrm>
          <a:off x="2031999" y="0"/>
          <a:ext cx="9162474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Значок &quot;Галочка1&quot; со сплошной заливкой">
            <a:extLst>
              <a:ext uri="{FF2B5EF4-FFF2-40B4-BE49-F238E27FC236}">
                <a16:creationId xmlns:a16="http://schemas.microsoft.com/office/drawing/2014/main" id="{378E51D4-5F86-9EFB-D1C4-FC4896D04E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13236" y="0"/>
            <a:ext cx="609600" cy="609600"/>
          </a:xfrm>
          <a:prstGeom prst="rect">
            <a:avLst/>
          </a:prstGeom>
        </p:spPr>
      </p:pic>
      <p:pic>
        <p:nvPicPr>
          <p:cNvPr id="7" name="Рисунок 6" descr="Значок &quot;Галочка1&quot; со сплошной заливкой">
            <a:extLst>
              <a:ext uri="{FF2B5EF4-FFF2-40B4-BE49-F238E27FC236}">
                <a16:creationId xmlns:a16="http://schemas.microsoft.com/office/drawing/2014/main" id="{9C9C61AB-E99E-1B54-8355-49B305B762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575964" y="803565"/>
            <a:ext cx="609600" cy="609600"/>
          </a:xfrm>
          <a:prstGeom prst="rect">
            <a:avLst/>
          </a:prstGeom>
        </p:spPr>
      </p:pic>
      <p:pic>
        <p:nvPicPr>
          <p:cNvPr id="8" name="Рисунок 7" descr="Значок &quot;Галочка1&quot; со сплошной заливкой">
            <a:extLst>
              <a:ext uri="{FF2B5EF4-FFF2-40B4-BE49-F238E27FC236}">
                <a16:creationId xmlns:a16="http://schemas.microsoft.com/office/drawing/2014/main" id="{887B59BF-C836-510A-4D33-75298EE8B7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50401" y="3034146"/>
            <a:ext cx="609600" cy="609600"/>
          </a:xfrm>
          <a:prstGeom prst="rect">
            <a:avLst/>
          </a:prstGeom>
        </p:spPr>
      </p:pic>
      <p:pic>
        <p:nvPicPr>
          <p:cNvPr id="9" name="Рисунок 8" descr="Значок &quot;Галочка1&quot; со сплошной заливкой">
            <a:extLst>
              <a:ext uri="{FF2B5EF4-FFF2-40B4-BE49-F238E27FC236}">
                <a16:creationId xmlns:a16="http://schemas.microsoft.com/office/drawing/2014/main" id="{8C4A0C47-B894-19A4-F60B-C78C83B80B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271164" y="4391891"/>
            <a:ext cx="609600" cy="609600"/>
          </a:xfrm>
          <a:prstGeom prst="rect">
            <a:avLst/>
          </a:prstGeom>
        </p:spPr>
      </p:pic>
      <p:pic>
        <p:nvPicPr>
          <p:cNvPr id="10" name="Рисунок 9" descr="Значок &quot;Галочка1&quot; со сплошной заливкой">
            <a:extLst>
              <a:ext uri="{FF2B5EF4-FFF2-40B4-BE49-F238E27FC236}">
                <a16:creationId xmlns:a16="http://schemas.microsoft.com/office/drawing/2014/main" id="{FA16FE44-D467-BDC4-3522-0D7084FE66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57817" y="5167745"/>
            <a:ext cx="609600" cy="609600"/>
          </a:xfrm>
          <a:prstGeom prst="rect">
            <a:avLst/>
          </a:prstGeom>
        </p:spPr>
      </p:pic>
      <p:pic>
        <p:nvPicPr>
          <p:cNvPr id="12" name="Рисунок 11" descr="Значок &quot;Галочка1&quot; со сплошной заливкой">
            <a:extLst>
              <a:ext uri="{FF2B5EF4-FFF2-40B4-BE49-F238E27FC236}">
                <a16:creationId xmlns:a16="http://schemas.microsoft.com/office/drawing/2014/main" id="{126CA77C-A707-0B78-CDCF-078FD591364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544290" y="4475019"/>
            <a:ext cx="609600" cy="609600"/>
          </a:xfrm>
          <a:prstGeom prst="rect">
            <a:avLst/>
          </a:prstGeom>
        </p:spPr>
      </p:pic>
      <p:pic>
        <p:nvPicPr>
          <p:cNvPr id="14" name="Рисунок 13" descr="Значок &quot;Галочка1&quot; со сплошной заливкой">
            <a:extLst>
              <a:ext uri="{FF2B5EF4-FFF2-40B4-BE49-F238E27FC236}">
                <a16:creationId xmlns:a16="http://schemas.microsoft.com/office/drawing/2014/main" id="{44D8821B-31DE-D279-5CB1-FEAB9748624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740727" y="2632364"/>
            <a:ext cx="609600" cy="609600"/>
          </a:xfrm>
          <a:prstGeom prst="rect">
            <a:avLst/>
          </a:prstGeom>
        </p:spPr>
      </p:pic>
      <p:pic>
        <p:nvPicPr>
          <p:cNvPr id="15" name="Рисунок 14" descr="Значок &quot;Галочка1&quot; со сплошной заливкой">
            <a:extLst>
              <a:ext uri="{FF2B5EF4-FFF2-40B4-BE49-F238E27FC236}">
                <a16:creationId xmlns:a16="http://schemas.microsoft.com/office/drawing/2014/main" id="{D951ABE2-1566-97B1-15A9-7124BEEDD78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389582" y="609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971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9C593BA-B1F7-9881-E848-AE70C95526FE}"/>
              </a:ext>
            </a:extLst>
          </p:cNvPr>
          <p:cNvSpPr txBox="1"/>
          <p:nvPr/>
        </p:nvSpPr>
        <p:spPr>
          <a:xfrm>
            <a:off x="942109" y="868325"/>
            <a:ext cx="2673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Obligate parasite</a:t>
            </a:r>
          </a:p>
          <a:p>
            <a:r>
              <a:rPr lang="en-US" i="1" dirty="0"/>
              <a:t>Bacteriophage lambda</a:t>
            </a:r>
            <a:endParaRPr lang="ru-US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C0F530-401B-7033-A7CC-1157EA5C1FAC}"/>
              </a:ext>
            </a:extLst>
          </p:cNvPr>
          <p:cNvSpPr txBox="1"/>
          <p:nvPr/>
        </p:nvSpPr>
        <p:spPr>
          <a:xfrm>
            <a:off x="5375566" y="868325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Host</a:t>
            </a:r>
          </a:p>
          <a:p>
            <a:r>
              <a:rPr lang="en-US" i="1" dirty="0"/>
              <a:t>Escherichia coli (E.coli)</a:t>
            </a:r>
            <a:endParaRPr lang="ru-US" i="1" dirty="0"/>
          </a:p>
        </p:txBody>
      </p:sp>
      <p:sp>
        <p:nvSpPr>
          <p:cNvPr id="4" name="Стрелка вправо 3">
            <a:extLst>
              <a:ext uri="{FF2B5EF4-FFF2-40B4-BE49-F238E27FC236}">
                <a16:creationId xmlns:a16="http://schemas.microsoft.com/office/drawing/2014/main" id="{65026D62-FBA2-9F73-3A3E-5713DD18B323}"/>
              </a:ext>
            </a:extLst>
          </p:cNvPr>
          <p:cNvSpPr/>
          <p:nvPr/>
        </p:nvSpPr>
        <p:spPr>
          <a:xfrm>
            <a:off x="3616036" y="1094509"/>
            <a:ext cx="1496291" cy="20781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S"/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7BF419F3-2E7B-B132-FCA5-346B2058B5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0486424"/>
              </p:ext>
            </p:extLst>
          </p:nvPr>
        </p:nvGraphicFramePr>
        <p:xfrm>
          <a:off x="2032001" y="2147455"/>
          <a:ext cx="7874000" cy="39908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95890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B72A714-938A-C7E0-0D7A-DD2087A23F2B}"/>
              </a:ext>
            </a:extLst>
          </p:cNvPr>
          <p:cNvSpPr txBox="1"/>
          <p:nvPr/>
        </p:nvSpPr>
        <p:spPr>
          <a:xfrm>
            <a:off x="328716" y="299738"/>
            <a:ext cx="64116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US" sz="2400" dirty="0">
                <a:latin typeface="ADLaM Display" panose="020F0502020204030204" pitchFamily="34" charset="0"/>
                <a:cs typeface="ADLaM Display" panose="020F0502020204030204" pitchFamily="34" charset="0"/>
              </a:rPr>
              <a:t>A2.3.3 Lytic cycle of a virus</a:t>
            </a:r>
          </a:p>
        </p:txBody>
      </p:sp>
      <p:pic>
        <p:nvPicPr>
          <p:cNvPr id="7" name="Рисунок 6" descr="Изображение выглядит как текст, Шрифт, белый, алгебра&#10;&#10;Автоматически созданное описание">
            <a:extLst>
              <a:ext uri="{FF2B5EF4-FFF2-40B4-BE49-F238E27FC236}">
                <a16:creationId xmlns:a16="http://schemas.microsoft.com/office/drawing/2014/main" id="{1E330AA7-931E-D0EA-D2ED-6C780359C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848" y="920817"/>
            <a:ext cx="2915840" cy="774050"/>
          </a:xfrm>
          <a:prstGeom prst="rect">
            <a:avLst/>
          </a:prstGeom>
        </p:spPr>
      </p:pic>
      <p:pic>
        <p:nvPicPr>
          <p:cNvPr id="9" name="Рисунок 8" descr="Изображение выглядит как графическая вставка, дизайн, иллюстрация&#10;&#10;Автоматически созданное описание со средним доверительным уровнем">
            <a:extLst>
              <a:ext uri="{FF2B5EF4-FFF2-40B4-BE49-F238E27FC236}">
                <a16:creationId xmlns:a16="http://schemas.microsoft.com/office/drawing/2014/main" id="{632FF805-97ED-6C5E-512D-3ED1E6356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2688" y="1756764"/>
            <a:ext cx="1351952" cy="1092426"/>
          </a:xfrm>
          <a:prstGeom prst="rect">
            <a:avLst/>
          </a:prstGeom>
        </p:spPr>
      </p:pic>
      <p:pic>
        <p:nvPicPr>
          <p:cNvPr id="11" name="Рисунок 10" descr="Изображение выглядит как текст, Шрифт, белый, алгебра&#10;&#10;Автоматически созданное описание">
            <a:extLst>
              <a:ext uri="{FF2B5EF4-FFF2-40B4-BE49-F238E27FC236}">
                <a16:creationId xmlns:a16="http://schemas.microsoft.com/office/drawing/2014/main" id="{0810FE3C-C33A-BE74-0704-8972DFA723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2912" y="1436042"/>
            <a:ext cx="2103805" cy="848308"/>
          </a:xfrm>
          <a:prstGeom prst="rect">
            <a:avLst/>
          </a:prstGeom>
        </p:spPr>
      </p:pic>
      <p:pic>
        <p:nvPicPr>
          <p:cNvPr id="13" name="Рисунок 12" descr="Изображение выглядит как зарисовка, линия, графическая вставка, дизайн&#10;&#10;Автоматически созданное описание">
            <a:extLst>
              <a:ext uri="{FF2B5EF4-FFF2-40B4-BE49-F238E27FC236}">
                <a16:creationId xmlns:a16="http://schemas.microsoft.com/office/drawing/2014/main" id="{EADE20C6-6D90-4E02-EBE2-0736993ED6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7302" y="2269607"/>
            <a:ext cx="1351952" cy="989383"/>
          </a:xfrm>
          <a:prstGeom prst="rect">
            <a:avLst/>
          </a:prstGeom>
        </p:spPr>
      </p:pic>
      <p:pic>
        <p:nvPicPr>
          <p:cNvPr id="15" name="Рисунок 14" descr="Изображение выглядит как текст, Шрифт, белый, алгебра&#10;&#10;Автоматически созданное описание">
            <a:extLst>
              <a:ext uri="{FF2B5EF4-FFF2-40B4-BE49-F238E27FC236}">
                <a16:creationId xmlns:a16="http://schemas.microsoft.com/office/drawing/2014/main" id="{6FAF7E18-55E9-6C62-4C7E-4FDCE022AF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4803" y="2816107"/>
            <a:ext cx="1937453" cy="1162472"/>
          </a:xfrm>
          <a:prstGeom prst="rect">
            <a:avLst/>
          </a:prstGeom>
        </p:spPr>
      </p:pic>
      <p:pic>
        <p:nvPicPr>
          <p:cNvPr id="17" name="Рисунок 16" descr="Изображение выглядит как рукописный текст, текст, Детское искусство, письмо&#10;&#10;Автоматически созданное описание">
            <a:extLst>
              <a:ext uri="{FF2B5EF4-FFF2-40B4-BE49-F238E27FC236}">
                <a16:creationId xmlns:a16="http://schemas.microsoft.com/office/drawing/2014/main" id="{76A81554-D20F-E942-9C77-ACD7A1B21B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77397" y="3906528"/>
            <a:ext cx="1640202" cy="1011713"/>
          </a:xfrm>
          <a:prstGeom prst="rect">
            <a:avLst/>
          </a:prstGeom>
        </p:spPr>
      </p:pic>
      <p:pic>
        <p:nvPicPr>
          <p:cNvPr id="19" name="Рисунок 18" descr="Изображение выглядит как текст, Шрифт, белый, алгебра&#10;&#10;Автоматически созданное описание">
            <a:extLst>
              <a:ext uri="{FF2B5EF4-FFF2-40B4-BE49-F238E27FC236}">
                <a16:creationId xmlns:a16="http://schemas.microsoft.com/office/drawing/2014/main" id="{30F15114-7E75-18C3-2BAC-3E1286E8DC9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34948" y="4918241"/>
            <a:ext cx="2272304" cy="793750"/>
          </a:xfrm>
          <a:prstGeom prst="rect">
            <a:avLst/>
          </a:prstGeom>
        </p:spPr>
      </p:pic>
      <p:pic>
        <p:nvPicPr>
          <p:cNvPr id="21" name="Рисунок 20" descr="Изображение выглядит как текст, рукописный текст, Шрифт&#10;&#10;Автоматически созданное описание">
            <a:extLst>
              <a:ext uri="{FF2B5EF4-FFF2-40B4-BE49-F238E27FC236}">
                <a16:creationId xmlns:a16="http://schemas.microsoft.com/office/drawing/2014/main" id="{4839C7AA-57C0-2D43-EE5C-75A0927EF2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56768" y="5711991"/>
            <a:ext cx="1802380" cy="1011713"/>
          </a:xfrm>
          <a:prstGeom prst="rect">
            <a:avLst/>
          </a:prstGeom>
        </p:spPr>
      </p:pic>
      <p:pic>
        <p:nvPicPr>
          <p:cNvPr id="23" name="Рисунок 22" descr="Изображение выглядит как текст, Шрифт, белый, алгебра&#10;&#10;Автоматически созданное описание">
            <a:extLst>
              <a:ext uri="{FF2B5EF4-FFF2-40B4-BE49-F238E27FC236}">
                <a16:creationId xmlns:a16="http://schemas.microsoft.com/office/drawing/2014/main" id="{BDF8F0EF-2A3A-E2AF-A0AF-3AACE10A2FC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50871" y="4677133"/>
            <a:ext cx="3819732" cy="1011713"/>
          </a:xfrm>
          <a:prstGeom prst="rect">
            <a:avLst/>
          </a:prstGeom>
        </p:spPr>
      </p:pic>
      <p:pic>
        <p:nvPicPr>
          <p:cNvPr id="25" name="Рисунок 24" descr="Изображение выглядит как Детское искусство, рисунок, графическая вставка, вышивка&#10;&#10;Автоматически созданное описание">
            <a:extLst>
              <a:ext uri="{FF2B5EF4-FFF2-40B4-BE49-F238E27FC236}">
                <a16:creationId xmlns:a16="http://schemas.microsoft.com/office/drawing/2014/main" id="{F7504DEF-BEC6-76D8-6665-9597E64A3C4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2759" y="4043487"/>
            <a:ext cx="1572178" cy="897394"/>
          </a:xfrm>
          <a:prstGeom prst="rect">
            <a:avLst/>
          </a:prstGeom>
        </p:spPr>
      </p:pic>
      <p:pic>
        <p:nvPicPr>
          <p:cNvPr id="27" name="Рисунок 26" descr="Изображение выглядит как текст, Шрифт, белый, алгебра&#10;&#10;Автоматически созданное описание">
            <a:extLst>
              <a:ext uri="{FF2B5EF4-FFF2-40B4-BE49-F238E27FC236}">
                <a16:creationId xmlns:a16="http://schemas.microsoft.com/office/drawing/2014/main" id="{FEA64DFB-DB4B-0A0C-3354-52FD022A55F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8716" y="3173232"/>
            <a:ext cx="2340264" cy="89739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FF8AD5A-0EE9-4D40-3456-BDF4EB040FF0}"/>
              </a:ext>
            </a:extLst>
          </p:cNvPr>
          <p:cNvSpPr txBox="1"/>
          <p:nvPr/>
        </p:nvSpPr>
        <p:spPr>
          <a:xfrm>
            <a:off x="8350710" y="166255"/>
            <a:ext cx="3603578" cy="646331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VIRULENT = spread or infect more and more new host cells</a:t>
            </a:r>
            <a:endParaRPr lang="ru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33D2251-2A65-24C8-54B2-82CEBF2B7AF2}"/>
              </a:ext>
            </a:extLst>
          </p:cNvPr>
          <p:cNvSpPr txBox="1"/>
          <p:nvPr/>
        </p:nvSpPr>
        <p:spPr>
          <a:xfrm>
            <a:off x="8350710" y="882958"/>
            <a:ext cx="3603578" cy="369332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Mostly plant and animal viruses</a:t>
            </a:r>
            <a:endParaRPr lang="ru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F58270-FEF1-3E42-68EB-9D473D0C1F7A}"/>
              </a:ext>
            </a:extLst>
          </p:cNvPr>
          <p:cNvSpPr txBox="1"/>
          <p:nvPr/>
        </p:nvSpPr>
        <p:spPr>
          <a:xfrm>
            <a:off x="8350710" y="1329400"/>
            <a:ext cx="3603578" cy="646331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Detectable, exp. human produce antibodies</a:t>
            </a:r>
            <a:endParaRPr lang="ru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6B73957-5602-25D9-F0CF-2BA6E2A49930}"/>
              </a:ext>
            </a:extLst>
          </p:cNvPr>
          <p:cNvSpPr txBox="1"/>
          <p:nvPr/>
        </p:nvSpPr>
        <p:spPr>
          <a:xfrm>
            <a:off x="8350710" y="2049440"/>
            <a:ext cx="3603578" cy="369332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Could kill the host</a:t>
            </a:r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3905849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, снимок экрана, диаграмма, Шрифт&#10;&#10;Автоматически созданное описание">
            <a:extLst>
              <a:ext uri="{FF2B5EF4-FFF2-40B4-BE49-F238E27FC236}">
                <a16:creationId xmlns:a16="http://schemas.microsoft.com/office/drawing/2014/main" id="{9E504F52-2282-4AA9-4221-AF58F56976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192" y="0"/>
            <a:ext cx="8788805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5C91896-CA20-731E-2BC9-C0DB8DD248ED}"/>
              </a:ext>
            </a:extLst>
          </p:cNvPr>
          <p:cNvSpPr/>
          <p:nvPr/>
        </p:nvSpPr>
        <p:spPr>
          <a:xfrm>
            <a:off x="2982686" y="1894114"/>
            <a:ext cx="3385457" cy="100148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US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EFB232A-B723-4811-80F8-7F3C8AE4A25B}"/>
              </a:ext>
            </a:extLst>
          </p:cNvPr>
          <p:cNvSpPr/>
          <p:nvPr/>
        </p:nvSpPr>
        <p:spPr>
          <a:xfrm>
            <a:off x="3010395" y="3679371"/>
            <a:ext cx="3385457" cy="100148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US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623895E-190D-6B56-A70A-62238743246F}"/>
              </a:ext>
            </a:extLst>
          </p:cNvPr>
          <p:cNvSpPr/>
          <p:nvPr/>
        </p:nvSpPr>
        <p:spPr>
          <a:xfrm>
            <a:off x="2982686" y="5222171"/>
            <a:ext cx="3374573" cy="121029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US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72F21C4-3F11-276B-DFFE-C8FB7881BCAC}"/>
              </a:ext>
            </a:extLst>
          </p:cNvPr>
          <p:cNvSpPr/>
          <p:nvPr/>
        </p:nvSpPr>
        <p:spPr>
          <a:xfrm>
            <a:off x="6368142" y="838200"/>
            <a:ext cx="3385457" cy="128451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US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1251E93-7C2B-FA7D-FE51-08AAAA44D872}"/>
              </a:ext>
            </a:extLst>
          </p:cNvPr>
          <p:cNvSpPr/>
          <p:nvPr/>
        </p:nvSpPr>
        <p:spPr>
          <a:xfrm>
            <a:off x="7402286" y="3363685"/>
            <a:ext cx="762001" cy="158931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US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0E09635-FCF5-350A-7C48-F7D0F1F179C9}"/>
              </a:ext>
            </a:extLst>
          </p:cNvPr>
          <p:cNvSpPr/>
          <p:nvPr/>
        </p:nvSpPr>
        <p:spPr>
          <a:xfrm>
            <a:off x="696075" y="1548736"/>
            <a:ext cx="2297494" cy="142602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US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CCBF7E6-7068-C681-FA26-9E278989EA2F}"/>
              </a:ext>
            </a:extLst>
          </p:cNvPr>
          <p:cNvSpPr/>
          <p:nvPr/>
        </p:nvSpPr>
        <p:spPr>
          <a:xfrm>
            <a:off x="633538" y="3254826"/>
            <a:ext cx="2297494" cy="142602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US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736A3C13-EC7C-7577-D181-689630128CF4}"/>
              </a:ext>
            </a:extLst>
          </p:cNvPr>
          <p:cNvSpPr/>
          <p:nvPr/>
        </p:nvSpPr>
        <p:spPr>
          <a:xfrm>
            <a:off x="799794" y="5165268"/>
            <a:ext cx="2127471" cy="142602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US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0B9C6742-543B-70DB-5593-FB9134255A17}"/>
              </a:ext>
            </a:extLst>
          </p:cNvPr>
          <p:cNvSpPr/>
          <p:nvPr/>
        </p:nvSpPr>
        <p:spPr>
          <a:xfrm>
            <a:off x="6368142" y="2906485"/>
            <a:ext cx="1034144" cy="225878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US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2D92EE8-B49A-2EA5-90BA-DF018CD0B0D7}"/>
              </a:ext>
            </a:extLst>
          </p:cNvPr>
          <p:cNvSpPr/>
          <p:nvPr/>
        </p:nvSpPr>
        <p:spPr>
          <a:xfrm>
            <a:off x="8164287" y="2476504"/>
            <a:ext cx="1034144" cy="343443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014EB3-C2B4-7401-B5AE-6D59D9B178BD}"/>
              </a:ext>
            </a:extLst>
          </p:cNvPr>
          <p:cNvSpPr txBox="1"/>
          <p:nvPr/>
        </p:nvSpPr>
        <p:spPr>
          <a:xfrm>
            <a:off x="8681359" y="166249"/>
            <a:ext cx="3385457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Lysogenic cycle=temperate cycle</a:t>
            </a:r>
            <a:endParaRPr lang="ru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24F702-101C-FFB7-2F29-6C36FDCAAC12}"/>
              </a:ext>
            </a:extLst>
          </p:cNvPr>
          <p:cNvSpPr txBox="1"/>
          <p:nvPr/>
        </p:nvSpPr>
        <p:spPr>
          <a:xfrm>
            <a:off x="8676519" y="602667"/>
            <a:ext cx="3385457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Does not kill the host</a:t>
            </a:r>
            <a:endParaRPr lang="ru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6CBACB-06CE-2E56-F055-BBFBDBEC3077}"/>
              </a:ext>
            </a:extLst>
          </p:cNvPr>
          <p:cNvSpPr txBox="1"/>
          <p:nvPr/>
        </p:nvSpPr>
        <p:spPr>
          <a:xfrm>
            <a:off x="8676519" y="1468683"/>
            <a:ext cx="3381879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Undetectable </a:t>
            </a:r>
            <a:endParaRPr lang="ru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9E4CBD3-6CD8-F00A-8C3E-FC7A23A57686}"/>
              </a:ext>
            </a:extLst>
          </p:cNvPr>
          <p:cNvSpPr txBox="1"/>
          <p:nvPr/>
        </p:nvSpPr>
        <p:spPr>
          <a:xfrm>
            <a:off x="8676519" y="1894114"/>
            <a:ext cx="3374574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Could change to the lytic state </a:t>
            </a:r>
            <a:endParaRPr lang="ru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FC3BD1-313C-C75F-BDD3-3E2CC6F0C6C9}"/>
              </a:ext>
            </a:extLst>
          </p:cNvPr>
          <p:cNvSpPr txBox="1"/>
          <p:nvPr/>
        </p:nvSpPr>
        <p:spPr>
          <a:xfrm>
            <a:off x="8672942" y="1054528"/>
            <a:ext cx="3385456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DNA exist as PROPHAGE</a:t>
            </a:r>
            <a:endParaRPr lang="ru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84DB8D-ED2D-072E-FCB3-97B7CE21CC27}"/>
              </a:ext>
            </a:extLst>
          </p:cNvPr>
          <p:cNvSpPr txBox="1"/>
          <p:nvPr/>
        </p:nvSpPr>
        <p:spPr>
          <a:xfrm>
            <a:off x="9989127" y="2476504"/>
            <a:ext cx="2202873" cy="923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For lytic state must be activated in response to stimuli</a:t>
            </a:r>
            <a:endParaRPr lang="ru-US" dirty="0"/>
          </a:p>
        </p:txBody>
      </p:sp>
      <p:pic>
        <p:nvPicPr>
          <p:cNvPr id="22" name="Рисунок 21" descr="Изображение выглядит как губа, человек, кожа, крупный план&#10;&#10;Автоматически созданное описание">
            <a:extLst>
              <a:ext uri="{FF2B5EF4-FFF2-40B4-BE49-F238E27FC236}">
                <a16:creationId xmlns:a16="http://schemas.microsoft.com/office/drawing/2014/main" id="{43376294-5D32-5DD4-97CF-47CDDC3BBB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05" t="-1769" r="28612" b="36216"/>
          <a:stretch/>
        </p:blipFill>
        <p:spPr>
          <a:xfrm>
            <a:off x="9731832" y="3584970"/>
            <a:ext cx="2421576" cy="182169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A2A6C38-A6D7-636E-335D-D80129AEAA7B}"/>
              </a:ext>
            </a:extLst>
          </p:cNvPr>
          <p:cNvSpPr txBox="1"/>
          <p:nvPr/>
        </p:nvSpPr>
        <p:spPr>
          <a:xfrm>
            <a:off x="9897742" y="5457986"/>
            <a:ext cx="2193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Herpes simplex virus</a:t>
            </a:r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4243105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C82A040-30FC-EF7E-5ABF-6C87D3B58466}"/>
              </a:ext>
            </a:extLst>
          </p:cNvPr>
          <p:cNvSpPr txBox="1"/>
          <p:nvPr/>
        </p:nvSpPr>
        <p:spPr>
          <a:xfrm>
            <a:off x="928255" y="568036"/>
            <a:ext cx="10474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2.3.5 Evidence for several origins of viruses from other organisms</a:t>
            </a:r>
            <a:endParaRPr lang="ru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3C0BCE-FEF9-FDD4-91ED-E07510F735B2}"/>
              </a:ext>
            </a:extLst>
          </p:cNvPr>
          <p:cNvSpPr txBox="1"/>
          <p:nvPr/>
        </p:nvSpPr>
        <p:spPr>
          <a:xfrm>
            <a:off x="775852" y="5966798"/>
            <a:ext cx="104740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u="none" strike="noStrike" dirty="0">
                <a:solidFill>
                  <a:srgbClr val="1D2A57"/>
                </a:solidFill>
                <a:effectLst/>
                <a:latin typeface="Arial" panose="020B0604020202020204" pitchFamily="34" charset="0"/>
              </a:rPr>
              <a:t>DEDUCTION -the </a:t>
            </a:r>
            <a:r>
              <a:rPr lang="en-US" b="1" i="0" u="none" strike="noStrike" dirty="0">
                <a:solidFill>
                  <a:srgbClr val="1D2A57"/>
                </a:solidFill>
                <a:effectLst/>
                <a:latin typeface="Arial" panose="020B0604020202020204" pitchFamily="34" charset="0"/>
                <a:hlinkClick r:id="rId2" tooltip="process"/>
              </a:rPr>
              <a:t>process</a:t>
            </a:r>
            <a:r>
              <a:rPr lang="en-US" b="1" i="0" u="none" strike="noStrike" dirty="0">
                <a:solidFill>
                  <a:srgbClr val="1D2A57"/>
                </a:solidFill>
                <a:effectLst/>
                <a:latin typeface="Arial" panose="020B0604020202020204" pitchFamily="34" charset="0"/>
              </a:rPr>
              <a:t> of </a:t>
            </a:r>
            <a:r>
              <a:rPr lang="en-US" b="1" i="0" u="none" strike="noStrike" dirty="0">
                <a:solidFill>
                  <a:srgbClr val="1D2A57"/>
                </a:solidFill>
                <a:effectLst/>
                <a:latin typeface="Arial" panose="020B0604020202020204" pitchFamily="34" charset="0"/>
                <a:hlinkClick r:id="rId3" tooltip="reaching"/>
              </a:rPr>
              <a:t>reaching</a:t>
            </a:r>
            <a:r>
              <a:rPr lang="en-US" b="1" i="0" u="none" strike="noStrike" dirty="0">
                <a:solidFill>
                  <a:srgbClr val="1D2A57"/>
                </a:solidFill>
                <a:effectLst/>
                <a:latin typeface="Arial" panose="020B0604020202020204" pitchFamily="34" charset="0"/>
              </a:rPr>
              <a:t> a </a:t>
            </a:r>
            <a:r>
              <a:rPr lang="en-US" b="1" i="0" u="none" strike="noStrike" dirty="0">
                <a:solidFill>
                  <a:srgbClr val="1D2A57"/>
                </a:solidFill>
                <a:effectLst/>
                <a:latin typeface="Arial" panose="020B0604020202020204" pitchFamily="34" charset="0"/>
                <a:hlinkClick r:id="rId4" tooltip="decision"/>
              </a:rPr>
              <a:t>decision</a:t>
            </a:r>
            <a:r>
              <a:rPr lang="en-US" b="1" i="0" u="none" strike="noStrike" dirty="0">
                <a:solidFill>
                  <a:srgbClr val="1D2A57"/>
                </a:solidFill>
                <a:effectLst/>
                <a:latin typeface="Arial" panose="020B0604020202020204" pitchFamily="34" charset="0"/>
              </a:rPr>
              <a:t> or </a:t>
            </a:r>
            <a:r>
              <a:rPr lang="en-US" b="1" i="0" u="none" strike="noStrike" dirty="0" err="1">
                <a:solidFill>
                  <a:srgbClr val="1D2A57"/>
                </a:solidFill>
                <a:effectLst/>
                <a:latin typeface="Arial" panose="020B0604020202020204" pitchFamily="34" charset="0"/>
                <a:hlinkClick r:id="rId5" tooltip="answer"/>
              </a:rPr>
              <a:t>answer</a:t>
            </a:r>
            <a:r>
              <a:rPr lang="en-US" b="1" i="0" u="none" strike="noStrike" dirty="0" err="1">
                <a:solidFill>
                  <a:srgbClr val="1D2A57"/>
                </a:solidFill>
                <a:effectLst/>
                <a:latin typeface="Arial" panose="020B0604020202020204" pitchFamily="34" charset="0"/>
              </a:rPr>
              <a:t>by</a:t>
            </a:r>
            <a:r>
              <a:rPr lang="en-US" b="1" i="0" u="none" strike="noStrike" dirty="0">
                <a:solidFill>
                  <a:srgbClr val="1D2A57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b="1" i="0" u="none" strike="noStrike" dirty="0">
                <a:solidFill>
                  <a:srgbClr val="1D2A57"/>
                </a:solidFill>
                <a:effectLst/>
                <a:latin typeface="Arial" panose="020B0604020202020204" pitchFamily="34" charset="0"/>
                <a:hlinkClick r:id="rId6" tooltip="thinking"/>
              </a:rPr>
              <a:t>thinking</a:t>
            </a:r>
            <a:r>
              <a:rPr lang="en-US" b="1" i="0" u="none" strike="noStrike" dirty="0">
                <a:solidFill>
                  <a:srgbClr val="1D2A57"/>
                </a:solidFill>
                <a:effectLst/>
                <a:latin typeface="Arial" panose="020B0604020202020204" pitchFamily="34" charset="0"/>
              </a:rPr>
              <a:t> about the </a:t>
            </a:r>
            <a:r>
              <a:rPr lang="en-US" b="1" i="0" u="none" strike="noStrike" dirty="0">
                <a:solidFill>
                  <a:srgbClr val="1D2A57"/>
                </a:solidFill>
                <a:effectLst/>
                <a:latin typeface="Arial" panose="020B0604020202020204" pitchFamily="34" charset="0"/>
                <a:hlinkClick r:id="rId7" tooltip="known"/>
              </a:rPr>
              <a:t>known</a:t>
            </a:r>
            <a:r>
              <a:rPr lang="en-US" b="1" i="0" u="none" strike="noStrike" dirty="0">
                <a:solidFill>
                  <a:srgbClr val="1D2A57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b="1" i="0" u="none" strike="noStrike" dirty="0">
                <a:solidFill>
                  <a:srgbClr val="1D2A57"/>
                </a:solidFill>
                <a:effectLst/>
                <a:latin typeface="Arial" panose="020B0604020202020204" pitchFamily="34" charset="0"/>
                <a:hlinkClick r:id="rId8" tooltip="facts"/>
              </a:rPr>
              <a:t>facts</a:t>
            </a:r>
            <a:r>
              <a:rPr lang="en-US" b="1" i="0" u="none" strike="noStrike" dirty="0">
                <a:solidFill>
                  <a:srgbClr val="1D2A57"/>
                </a:solidFill>
                <a:effectLst/>
                <a:latin typeface="Arial" panose="020B0604020202020204" pitchFamily="34" charset="0"/>
              </a:rPr>
              <a:t>, or the </a:t>
            </a:r>
            <a:r>
              <a:rPr lang="en-US" b="1" i="0" u="none" strike="noStrike" dirty="0">
                <a:solidFill>
                  <a:srgbClr val="1D2A57"/>
                </a:solidFill>
                <a:effectLst/>
                <a:latin typeface="Arial" panose="020B0604020202020204" pitchFamily="34" charset="0"/>
                <a:hlinkClick r:id="rId4" tooltip="decision"/>
              </a:rPr>
              <a:t>decision</a:t>
            </a:r>
            <a:r>
              <a:rPr lang="en-US" b="1" i="0" u="none" strike="noStrike" dirty="0">
                <a:solidFill>
                  <a:srgbClr val="1D2A57"/>
                </a:solidFill>
                <a:effectLst/>
                <a:latin typeface="Arial" panose="020B0604020202020204" pitchFamily="34" charset="0"/>
              </a:rPr>
              <a:t> that is </a:t>
            </a:r>
            <a:r>
              <a:rPr lang="en-US" b="1" i="0" u="none" strike="noStrike" dirty="0">
                <a:solidFill>
                  <a:srgbClr val="1D2A57"/>
                </a:solidFill>
                <a:effectLst/>
                <a:latin typeface="Arial" panose="020B0604020202020204" pitchFamily="34" charset="0"/>
                <a:hlinkClick r:id="rId3" tooltip="reached"/>
              </a:rPr>
              <a:t>reached</a:t>
            </a:r>
            <a:r>
              <a:rPr lang="en-US" b="1" i="0" u="none" strike="noStrike" dirty="0">
                <a:solidFill>
                  <a:srgbClr val="1D2A57"/>
                </a:solidFill>
                <a:effectLst/>
                <a:latin typeface="Arial" panose="020B0604020202020204" pitchFamily="34" charset="0"/>
              </a:rPr>
              <a:t>:</a:t>
            </a:r>
            <a:endParaRPr lang="ru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0A59F7-2FF5-1D8F-77E7-4D7D1B94D3FF}"/>
              </a:ext>
            </a:extLst>
          </p:cNvPr>
          <p:cNvSpPr txBox="1"/>
          <p:nvPr/>
        </p:nvSpPr>
        <p:spPr>
          <a:xfrm>
            <a:off x="2687781" y="6611779"/>
            <a:ext cx="743989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US" sz="1000" dirty="0"/>
              <a:t>https://dictionary.cambridge.org/ru/словарь/английский/deduction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35E272-2FA2-9419-B9A7-909A09EEFF54}"/>
              </a:ext>
            </a:extLst>
          </p:cNvPr>
          <p:cNvSpPr txBox="1"/>
          <p:nvPr/>
        </p:nvSpPr>
        <p:spPr>
          <a:xfrm>
            <a:off x="443345" y="1052945"/>
            <a:ext cx="7051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deduction thinking: cells must have evolved before viruses. </a:t>
            </a:r>
            <a:endParaRPr lang="ru-US" dirty="0"/>
          </a:p>
        </p:txBody>
      </p:sp>
      <p:graphicFrame>
        <p:nvGraphicFramePr>
          <p:cNvPr id="8" name="Схема 7">
            <a:extLst>
              <a:ext uri="{FF2B5EF4-FFF2-40B4-BE49-F238E27FC236}">
                <a16:creationId xmlns:a16="http://schemas.microsoft.com/office/drawing/2014/main" id="{4110B6CE-9D97-72C3-A9F9-A743E163AA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0438240"/>
              </p:ext>
            </p:extLst>
          </p:nvPr>
        </p:nvGraphicFramePr>
        <p:xfrm>
          <a:off x="3477491" y="1537854"/>
          <a:ext cx="6179128" cy="3006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2E1580E-276B-8752-37F6-4F99073D7E9E}"/>
              </a:ext>
            </a:extLst>
          </p:cNvPr>
          <p:cNvSpPr txBox="1"/>
          <p:nvPr/>
        </p:nvSpPr>
        <p:spPr>
          <a:xfrm>
            <a:off x="2687781" y="4544290"/>
            <a:ext cx="38792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Retrotransposons, sequence of nucleotides that occur widely in the genome of eukaryotes </a:t>
            </a:r>
            <a:endParaRPr lang="ru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01B51E-03CA-98F3-851B-EB2E2A625305}"/>
              </a:ext>
            </a:extLst>
          </p:cNvPr>
          <p:cNvSpPr txBox="1"/>
          <p:nvPr/>
        </p:nvSpPr>
        <p:spPr>
          <a:xfrm>
            <a:off x="6248398" y="4544290"/>
            <a:ext cx="3879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By loss of the </a:t>
            </a:r>
            <a:r>
              <a:rPr lang="en-US"/>
              <a:t>cell components</a:t>
            </a:r>
            <a:endParaRPr lang="ru-US" dirty="0"/>
          </a:p>
        </p:txBody>
      </p:sp>
    </p:spTree>
    <p:extLst>
      <p:ext uri="{BB962C8B-B14F-4D97-AF65-F5344CB8AC3E}">
        <p14:creationId xmlns:p14="http://schemas.microsoft.com/office/powerpoint/2010/main" val="917201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Graphic spid="8" grpId="0">
        <p:bldAsOne/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218</Words>
  <Application>Microsoft Macintosh PowerPoint</Application>
  <PresentationFormat>Широкоэкранный</PresentationFormat>
  <Paragraphs>38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ADLaM Display</vt:lpstr>
      <vt:lpstr>Arial</vt:lpstr>
      <vt:lpstr>Calibri</vt:lpstr>
      <vt:lpstr>Calibri Light</vt:lpstr>
      <vt:lpstr>Тема Office</vt:lpstr>
      <vt:lpstr>A 2.3 Viruses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2.3 Viruses</dc:title>
  <dc:creator>Шагимолдина Меруерт Омиркановна</dc:creator>
  <cp:lastModifiedBy>Шагимолдина Меруерт Омиркановна</cp:lastModifiedBy>
  <cp:revision>1</cp:revision>
  <dcterms:created xsi:type="dcterms:W3CDTF">2023-11-27T09:34:03Z</dcterms:created>
  <dcterms:modified xsi:type="dcterms:W3CDTF">2023-11-27T10:49:41Z</dcterms:modified>
</cp:coreProperties>
</file>