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71" r:id="rId6"/>
    <p:sldId id="256" r:id="rId7"/>
    <p:sldId id="262" r:id="rId8"/>
    <p:sldId id="260" r:id="rId9"/>
    <p:sldId id="269" r:id="rId10"/>
    <p:sldId id="263" r:id="rId11"/>
    <p:sldId id="264" r:id="rId12"/>
    <p:sldId id="273" r:id="rId13"/>
    <p:sldId id="270" r:id="rId14"/>
    <p:sldId id="265" r:id="rId15"/>
    <p:sldId id="272" r:id="rId16"/>
    <p:sldId id="268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8;&#1047;&#1054;\Desktop\teacher\&#1091;&#1088;&#1086;&#1082;\&#1086;&#1083;&#1072;&#1092;%20&#1086;&#1073;&#1088;&#1077;&#1079;&#1072;&#1085;&#1099;&#1081;%20-%20Trim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47;&#1054;\Desktop\teacher\&#1091;&#1088;&#1086;&#1082;\-&#1103;&#1075;&#1086;&#1076;&#1072;-&#1084;&#1072;&#1083;&#1080;&#1085;&#1082;&#1072;-60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8;&#1047;&#1054;\Desktop\teacher\&#1091;&#1088;&#1086;&#1082;\&#1050;&#1072;&#1073;&#1099;%20&#1085;&#1077;%20&#1073;&#1099;&#1083;&#1086;%20&#1079;&#1080;&#1084;&#1099;.%20&#1050;&#1072;&#1088;&#1072;&#1086;&#1082;&#1077;%20&#1087;&#1083;&#1102;&#1089;+%20&#1091;&#1095;&#1080;&#1084;%20&#1085;&#1072;%20&#1091;&#1088;&#1086;&#1082;&#1072;&#1093;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47;&#1054;\Desktop\teacher\&#1091;&#1088;&#1086;&#1082;\zvuk-mashyny-vremeni-ivan-vasilevich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8;&#1047;&#1054;\Desktop\teacher\&#1091;&#1088;&#1086;&#1082;\chajjkovskijj-vremena-goda-osennjaja-pesnja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47;&#1054;\Desktop\teacher\&#1091;&#1088;&#1086;&#1082;\vivaldi-vremena-goda-vesna-allegro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47;&#1054;\Desktop\teacher\&#1091;&#1088;&#1086;&#1082;\klod-debjussi-lunnyjj-svet-bergamasskaja-sjuita.mp3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44558074_30-foni-club-p-goluboi-muzikalnii-fon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274638"/>
            <a:ext cx="4900618" cy="2011354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Урок музыки </a:t>
            </a:r>
            <a:br>
              <a:rPr lang="ru-RU" sz="6000" b="1" i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6000" b="1" i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3 класс</a:t>
            </a:r>
            <a:endParaRPr lang="ru-RU" sz="6000" b="1" i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3" name="Содержимое 12" descr="ASFgLkA9CxQ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9482" t="6314" r="6758" b="10031"/>
          <a:stretch>
            <a:fillRect/>
          </a:stretch>
        </p:blipFill>
        <p:spPr>
          <a:xfrm>
            <a:off x="71406" y="0"/>
            <a:ext cx="3786214" cy="3786214"/>
          </a:xfrm>
          <a:effectLst>
            <a:softEdge rad="317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644558074_30-foni-club-p-goluboi-muzikalnii-fon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Содержимое 14" descr="bigpicture_ru_tild6661-3636-4165-b139-646664346131_______1950-__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5786" y="428604"/>
            <a:ext cx="7615262" cy="6147758"/>
          </a:xfr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лаф обрезаный - Trim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22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fabulous-winter-landscape-christmas-trees-in-the-snow-cold-snowy-winter_182816-8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44558074_30-foni-club-p-goluboi-muzikalnii-fon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662" y="2571744"/>
            <a:ext cx="79001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Зал №3 «Поющий и звучащий»</a:t>
            </a:r>
            <a:endParaRPr lang="ru-RU" sz="4400" b="1" i="1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44558074_30-foni-club-p-goluboi-muzikalnii-fon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slenitsa_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0"/>
            <a:ext cx="8449281" cy="6858000"/>
          </a:xfr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44558074_30-foni-club-p-goluboi-muzikalnii-fon-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e2f05b725bd211ee895f363fac71b015_upscaled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14414" y="428604"/>
            <a:ext cx="6215106" cy="6215106"/>
          </a:xfrm>
          <a:effectLst>
            <a:glow rad="228600">
              <a:schemeClr val="accent5">
                <a:satMod val="175000"/>
                <a:alpha val="40000"/>
              </a:schemeClr>
            </a:glow>
            <a:softEdge rad="317500"/>
          </a:effectLst>
        </p:spPr>
      </p:pic>
      <p:pic>
        <p:nvPicPr>
          <p:cNvPr id="6" name="-ягода-малинка-6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859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0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абы не было зимы. Караоке плюс+ учим на уроках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44558074_30-foni-club-p-goluboi-muzikalnii-fon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662" y="2571744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Спасибо за внимание !</a:t>
            </a:r>
            <a:endParaRPr lang="ru-RU" sz="4800" b="1" i="1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44558074_30-foni-club-p-goluboi-muzikalnii-fon-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Кисть и ноты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85720" y="500042"/>
            <a:ext cx="8572560" cy="6215106"/>
          </a:xfrm>
          <a:effectLst>
            <a:glow rad="139700">
              <a:schemeClr val="accent5">
                <a:satMod val="175000"/>
                <a:alpha val="40000"/>
              </a:schemeClr>
            </a:glow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214290"/>
            <a:ext cx="90561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i="1" cap="none" spc="50" dirty="0" smtClean="0">
                <a:ln w="11430">
                  <a:solidFill>
                    <a:srgbClr val="FF0000"/>
                  </a:solidFill>
                </a:ln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«Музыкальные пейзажи»</a:t>
            </a:r>
            <a:endParaRPr lang="ru-RU" sz="6000" b="1" i="1" cap="none" spc="50" dirty="0">
              <a:ln w="11430">
                <a:solidFill>
                  <a:srgbClr val="FF0000"/>
                </a:solidFill>
              </a:ln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zvuk-mashyny-vremeni-ivan-vasilevic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Содержимое 18" descr="eaafb33e5a0ebc8c1034544373048a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b080a696-9f23-5368-9a69-76fe18eae9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57166"/>
            <a:ext cx="8858312" cy="614366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715008" y="1785926"/>
            <a:ext cx="23574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Музей Изобразительных искусств Кузбасса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Журнал наблюдений эксперта-искусствоведа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Фамилия Имя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_______________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Место: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Музей изобразительного искусства «Кузбасский»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Экскурсия «Музыкальные пейзажи»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Зал№1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«Услышать увиденное»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Зал №2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 Танцевальный»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Зал№3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«Поющий и звучащий»</a:t>
            </a:r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44558074_30-foni-club-p-goluboi-muzikalnii-fon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643182"/>
            <a:ext cx="8341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Зал №1 « Услышать увиденное»</a:t>
            </a:r>
            <a:endParaRPr lang="ru-RU" sz="4400" b="1" i="1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f7ff9eefe6b9961a21c5c17967efa2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chajjkovskijj-vremena-goda-osennjaja-pesnj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3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spring-flowers-crocuses-spring-break-out-from-under-the-snow_177258-1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08310" cy="6858000"/>
          </a:xfrm>
        </p:spPr>
      </p:pic>
      <p:pic>
        <p:nvPicPr>
          <p:cNvPr id="7" name="vivaldi-vremena-goda-vesna-alleg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4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full-moon-moonlight-sea-ocea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28426" cy="6858000"/>
          </a:xfrm>
        </p:spPr>
      </p:pic>
      <p:pic>
        <p:nvPicPr>
          <p:cNvPr id="4" name="klod-debjussi-lunnyjj-svet-bergamasskaja-sjui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44558074_30-foni-club-p-goluboi-muzikalnii-fon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348" y="2500306"/>
            <a:ext cx="73627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Зал №2</a:t>
            </a:r>
            <a:r>
              <a:rPr lang="ru-RU" sz="5400" b="1" i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 «Танцевальный»</a:t>
            </a:r>
            <a:endParaRPr lang="ru-RU" sz="5400" b="1" i="1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553</TotalTime>
  <Words>77</Words>
  <Application>Microsoft Office PowerPoint</Application>
  <PresentationFormat>Экран (4:3)</PresentationFormat>
  <Paragraphs>19</Paragraphs>
  <Slides>17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Урок музыки  3 класс</vt:lpstr>
      <vt:lpstr>Слайд 2</vt:lpstr>
      <vt:lpstr>Слайд 3</vt:lpstr>
      <vt:lpstr>Журнал наблюдений эксперта-искусствоведа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</dc:creator>
  <cp:lastModifiedBy>ИЗО</cp:lastModifiedBy>
  <cp:revision>53</cp:revision>
  <dcterms:created xsi:type="dcterms:W3CDTF">2023-12-09T03:15:54Z</dcterms:created>
  <dcterms:modified xsi:type="dcterms:W3CDTF">2023-12-14T04:20:11Z</dcterms:modified>
</cp:coreProperties>
</file>