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29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51547F-3C44-4874-871D-3D580D98CF27}" type="datetimeFigureOut">
              <a:rPr lang="ru-RU" smtClean="0"/>
              <a:t>15.11.2020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309162-C554-4CDB-A6D6-92442B3C8A0F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Гласные в приставках </a:t>
            </a:r>
            <a:r>
              <a:rPr lang="ru-RU" b="1" i="1" dirty="0" err="1" smtClean="0"/>
              <a:t>пре</a:t>
            </a:r>
            <a:r>
              <a:rPr lang="ru-RU" b="1" i="1" dirty="0" smtClean="0"/>
              <a:t>-</a:t>
            </a:r>
            <a:r>
              <a:rPr lang="ru-RU" i="1" dirty="0" smtClean="0"/>
              <a:t> и </a:t>
            </a:r>
            <a:r>
              <a:rPr lang="ru-RU" b="1" i="1" dirty="0" smtClean="0"/>
              <a:t>при-</a:t>
            </a:r>
            <a:endParaRPr lang="ru-RU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Новая тема</a:t>
            </a: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Правило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Если приставка обозначает </a:t>
            </a:r>
            <a:r>
              <a:rPr lang="ru-RU" b="1" dirty="0" smtClean="0"/>
              <a:t>присоединение, приближение или неполное действие, </a:t>
            </a:r>
            <a:r>
              <a:rPr lang="ru-RU" dirty="0" smtClean="0"/>
              <a:t>то в ней пишется буква </a:t>
            </a:r>
            <a:r>
              <a:rPr lang="ru-RU" b="1" dirty="0" smtClean="0"/>
              <a:t>и</a:t>
            </a:r>
            <a:r>
              <a:rPr lang="ru-RU" dirty="0" smtClean="0"/>
              <a:t> (это приставка </a:t>
            </a:r>
            <a:r>
              <a:rPr lang="ru-RU" b="1" dirty="0" smtClean="0"/>
              <a:t>при).</a:t>
            </a:r>
          </a:p>
          <a:p>
            <a:r>
              <a:rPr lang="ru-RU" dirty="0" smtClean="0"/>
              <a:t>Если приставка близка по значению к слову </a:t>
            </a:r>
            <a:r>
              <a:rPr lang="ru-RU" b="1" dirty="0" smtClean="0"/>
              <a:t>очень, весьма</a:t>
            </a:r>
            <a:r>
              <a:rPr lang="ru-RU" dirty="0" smtClean="0"/>
              <a:t> или к приставке </a:t>
            </a:r>
            <a:r>
              <a:rPr lang="ru-RU" b="1" dirty="0" smtClean="0"/>
              <a:t>пере-</a:t>
            </a:r>
            <a:r>
              <a:rPr lang="ru-RU" dirty="0" smtClean="0"/>
              <a:t>, то в ней пишется буква </a:t>
            </a:r>
            <a:r>
              <a:rPr lang="ru-RU" b="1" dirty="0" smtClean="0"/>
              <a:t>е</a:t>
            </a:r>
            <a:r>
              <a:rPr lang="ru-RU" dirty="0" smtClean="0"/>
              <a:t> (это приставка </a:t>
            </a:r>
            <a:r>
              <a:rPr lang="ru-RU" b="1" dirty="0" err="1" smtClean="0"/>
              <a:t>пре</a:t>
            </a:r>
            <a:r>
              <a:rPr lang="ru-RU" b="1" dirty="0" smtClean="0"/>
              <a:t>-)</a:t>
            </a:r>
            <a:endParaRPr lang="ru-RU" b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Написание </a:t>
            </a:r>
            <a:r>
              <a:rPr lang="ru-RU" b="1" i="1" dirty="0" smtClean="0"/>
              <a:t>е </a:t>
            </a:r>
            <a:r>
              <a:rPr lang="ru-RU" i="1" dirty="0" smtClean="0"/>
              <a:t>и</a:t>
            </a:r>
            <a:r>
              <a:rPr lang="ru-RU" b="1" i="1" dirty="0" smtClean="0"/>
              <a:t> </a:t>
            </a:r>
            <a:r>
              <a:rPr lang="ru-RU" b="1" i="1" dirty="0" err="1" smtClean="0"/>
              <a:t>и</a:t>
            </a:r>
            <a:r>
              <a:rPr lang="ru-RU" b="1" i="1" dirty="0" smtClean="0"/>
              <a:t> </a:t>
            </a:r>
            <a:r>
              <a:rPr lang="ru-RU" i="1" dirty="0" smtClean="0"/>
              <a:t>в приставках </a:t>
            </a:r>
            <a:r>
              <a:rPr lang="ru-RU" b="1" i="1" dirty="0" err="1" smtClean="0"/>
              <a:t>пре</a:t>
            </a:r>
            <a:r>
              <a:rPr lang="ru-RU" i="1" dirty="0" smtClean="0"/>
              <a:t>- и </a:t>
            </a:r>
            <a:r>
              <a:rPr lang="ru-RU" b="1" i="1" dirty="0" smtClean="0"/>
              <a:t>при</a:t>
            </a:r>
            <a:r>
              <a:rPr lang="ru-RU" i="1" dirty="0" smtClean="0"/>
              <a:t>- зависит от значения: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</a:t>
            </a:r>
            <a:r>
              <a:rPr lang="ru-RU" b="1" dirty="0" err="1" smtClean="0"/>
              <a:t>Пре</a:t>
            </a:r>
            <a:r>
              <a:rPr lang="ru-RU" b="1" dirty="0" smtClean="0"/>
              <a:t>- </a:t>
            </a:r>
            <a:r>
              <a:rPr lang="ru-RU" dirty="0" smtClean="0"/>
              <a:t>обозначает:</a:t>
            </a:r>
            <a:endParaRPr lang="ru-RU" b="1" dirty="0" smtClean="0"/>
          </a:p>
          <a:p>
            <a:r>
              <a:rPr lang="ru-RU" dirty="0" smtClean="0"/>
              <a:t>а) близкое к значению слова </a:t>
            </a:r>
            <a:r>
              <a:rPr lang="ru-RU" b="1" dirty="0" smtClean="0"/>
              <a:t>«очень», «весьма»,</a:t>
            </a:r>
          </a:p>
          <a:p>
            <a:r>
              <a:rPr lang="ru-RU" dirty="0" smtClean="0"/>
              <a:t>Например: </a:t>
            </a:r>
            <a:r>
              <a:rPr lang="ru-RU" b="1" dirty="0" smtClean="0"/>
              <a:t>през</a:t>
            </a:r>
            <a:r>
              <a:rPr lang="ru-RU" dirty="0" smtClean="0"/>
              <a:t>абавный</a:t>
            </a:r>
            <a:r>
              <a:rPr lang="ru-RU" b="1" dirty="0" smtClean="0"/>
              <a:t>, пре</a:t>
            </a:r>
            <a:r>
              <a:rPr lang="ru-RU" dirty="0" smtClean="0"/>
              <a:t>мудрый</a:t>
            </a:r>
            <a:r>
              <a:rPr lang="ru-RU" b="1" dirty="0" smtClean="0"/>
              <a:t>, пре</a:t>
            </a:r>
            <a:r>
              <a:rPr lang="ru-RU" dirty="0" smtClean="0"/>
              <a:t>увеличить</a:t>
            </a:r>
            <a:r>
              <a:rPr lang="ru-RU" b="1" dirty="0" smtClean="0"/>
              <a:t>, пре</a:t>
            </a:r>
            <a:r>
              <a:rPr lang="ru-RU" dirty="0" smtClean="0"/>
              <a:t>умножить;</a:t>
            </a:r>
          </a:p>
          <a:p>
            <a:r>
              <a:rPr lang="ru-RU" dirty="0" smtClean="0"/>
              <a:t>б) близкое к значению </a:t>
            </a:r>
            <a:r>
              <a:rPr lang="ru-RU" b="1" dirty="0" smtClean="0"/>
              <a:t>пере-,</a:t>
            </a:r>
          </a:p>
          <a:p>
            <a:r>
              <a:rPr lang="ru-RU" dirty="0" smtClean="0"/>
              <a:t>Например: </a:t>
            </a:r>
            <a:r>
              <a:rPr lang="ru-RU" b="1" dirty="0" smtClean="0"/>
              <a:t>пре</a:t>
            </a:r>
            <a:r>
              <a:rPr lang="ru-RU" dirty="0" smtClean="0"/>
              <a:t>рвать (перервать), </a:t>
            </a:r>
            <a:r>
              <a:rPr lang="ru-RU" b="1" dirty="0" smtClean="0"/>
              <a:t>прег</a:t>
            </a:r>
            <a:r>
              <a:rPr lang="ru-RU" dirty="0" smtClean="0"/>
              <a:t>радить (перегородить)</a:t>
            </a:r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ru-RU" b="1" dirty="0" smtClean="0"/>
              <a:t>При- </a:t>
            </a:r>
            <a:r>
              <a:rPr lang="ru-RU" dirty="0" smtClean="0"/>
              <a:t>обозначает: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/>
              <a:t>а) приближение, присоединение, прибавление или неполное действие,</a:t>
            </a:r>
          </a:p>
          <a:p>
            <a:pPr>
              <a:buNone/>
            </a:pPr>
            <a:r>
              <a:rPr lang="ru-RU" dirty="0"/>
              <a:t>н</a:t>
            </a:r>
            <a:r>
              <a:rPr lang="ru-RU" dirty="0" smtClean="0"/>
              <a:t>апример: </a:t>
            </a:r>
            <a:r>
              <a:rPr lang="ru-RU" b="1" dirty="0" smtClean="0"/>
              <a:t>при</a:t>
            </a:r>
            <a:r>
              <a:rPr lang="ru-RU" dirty="0" smtClean="0"/>
              <a:t>шить, </a:t>
            </a:r>
            <a:r>
              <a:rPr lang="ru-RU" b="1" dirty="0" smtClean="0"/>
              <a:t>при</a:t>
            </a:r>
            <a:r>
              <a:rPr lang="ru-RU" dirty="0" smtClean="0"/>
              <a:t>нести, </a:t>
            </a:r>
            <a:r>
              <a:rPr lang="ru-RU" b="1" dirty="0" smtClean="0"/>
              <a:t>при</a:t>
            </a:r>
            <a:r>
              <a:rPr lang="ru-RU" dirty="0" smtClean="0"/>
              <a:t>ехать;</a:t>
            </a:r>
          </a:p>
          <a:p>
            <a:pPr>
              <a:buNone/>
            </a:pPr>
            <a:r>
              <a:rPr lang="ru-RU" dirty="0" smtClean="0"/>
              <a:t>б) расположение вблизи чего-либо,</a:t>
            </a:r>
          </a:p>
          <a:p>
            <a:pPr>
              <a:buNone/>
            </a:pPr>
            <a:r>
              <a:rPr lang="ru-RU" dirty="0"/>
              <a:t>н</a:t>
            </a:r>
            <a:r>
              <a:rPr lang="ru-RU" dirty="0" smtClean="0"/>
              <a:t>апример: </a:t>
            </a:r>
            <a:r>
              <a:rPr lang="ru-RU" b="1" dirty="0" smtClean="0"/>
              <a:t>при</a:t>
            </a:r>
            <a:r>
              <a:rPr lang="ru-RU" dirty="0" smtClean="0"/>
              <a:t>морье, </a:t>
            </a:r>
            <a:r>
              <a:rPr lang="ru-RU" b="1" dirty="0" smtClean="0"/>
              <a:t>при</a:t>
            </a:r>
            <a:r>
              <a:rPr lang="ru-RU" dirty="0" smtClean="0"/>
              <a:t>город; </a:t>
            </a:r>
            <a:r>
              <a:rPr lang="ru-RU" b="1" dirty="0" smtClean="0"/>
              <a:t>при</a:t>
            </a:r>
            <a:r>
              <a:rPr lang="ru-RU" dirty="0" smtClean="0"/>
              <a:t>вокзальный</a:t>
            </a:r>
          </a:p>
          <a:p>
            <a:pPr>
              <a:buNone/>
            </a:pPr>
            <a:r>
              <a:rPr lang="ru-RU" dirty="0" smtClean="0"/>
              <a:t>в) неполное действие,</a:t>
            </a:r>
          </a:p>
          <a:p>
            <a:pPr>
              <a:buNone/>
            </a:pPr>
            <a:r>
              <a:rPr lang="ru-RU" dirty="0"/>
              <a:t>н</a:t>
            </a:r>
            <a:r>
              <a:rPr lang="ru-RU" dirty="0" smtClean="0"/>
              <a:t>апример: </a:t>
            </a:r>
            <a:r>
              <a:rPr lang="ru-RU" b="1" dirty="0" smtClean="0"/>
              <a:t>при</a:t>
            </a:r>
            <a:r>
              <a:rPr lang="ru-RU" dirty="0" smtClean="0"/>
              <a:t>открыть, </a:t>
            </a:r>
            <a:r>
              <a:rPr lang="ru-RU" b="1" dirty="0" smtClean="0"/>
              <a:t>при</a:t>
            </a:r>
            <a:r>
              <a:rPr lang="ru-RU" dirty="0" smtClean="0"/>
              <a:t>тормозить;</a:t>
            </a:r>
          </a:p>
          <a:p>
            <a:pPr>
              <a:buNone/>
            </a:pPr>
            <a:r>
              <a:rPr lang="ru-RU" dirty="0" err="1" smtClean="0"/>
              <a:t>д</a:t>
            </a:r>
            <a:r>
              <a:rPr lang="ru-RU" dirty="0" smtClean="0"/>
              <a:t>) доведение действия до конца, например: </a:t>
            </a:r>
            <a:r>
              <a:rPr lang="ru-RU" b="1" dirty="0" smtClean="0"/>
              <a:t>при</a:t>
            </a:r>
            <a:r>
              <a:rPr lang="ru-RU" dirty="0" smtClean="0"/>
              <a:t>учить, </a:t>
            </a:r>
            <a:r>
              <a:rPr lang="ru-RU" b="1" dirty="0" smtClean="0"/>
              <a:t>при</a:t>
            </a:r>
            <a:r>
              <a:rPr lang="ru-RU" dirty="0" smtClean="0"/>
              <a:t>выкнуть.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Образец рассуждения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b="1" dirty="0" smtClean="0"/>
              <a:t>Приплыть </a:t>
            </a:r>
            <a:r>
              <a:rPr lang="ru-RU" dirty="0" smtClean="0"/>
              <a:t>– это слово обозначает приближение, поэтому в приставке нужно писать букву </a:t>
            </a:r>
            <a:r>
              <a:rPr lang="ru-RU" b="1" dirty="0" smtClean="0"/>
              <a:t>и.</a:t>
            </a:r>
          </a:p>
          <a:p>
            <a:pPr>
              <a:buNone/>
            </a:pPr>
            <a:r>
              <a:rPr lang="ru-RU" b="1" dirty="0" smtClean="0"/>
              <a:t>Прежадный </a:t>
            </a:r>
            <a:r>
              <a:rPr lang="ru-RU" dirty="0" smtClean="0"/>
              <a:t>– слово обозначает «</a:t>
            </a:r>
            <a:r>
              <a:rPr lang="ru-RU" dirty="0"/>
              <a:t>о</a:t>
            </a:r>
            <a:r>
              <a:rPr lang="ru-RU" dirty="0" smtClean="0"/>
              <a:t>чень жадный», поэтому в приставке пишем букву </a:t>
            </a:r>
            <a:r>
              <a:rPr lang="ru-RU" b="1" dirty="0" smtClean="0"/>
              <a:t>е.</a:t>
            </a:r>
            <a:endParaRPr lang="ru-RU" b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Задание для закрепления темы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b="1" dirty="0" smtClean="0"/>
              <a:t>Прикрепить, приделать, прийти, приехать, присесть, </a:t>
            </a:r>
            <a:r>
              <a:rPr lang="ru-RU" b="1" dirty="0"/>
              <a:t>п</a:t>
            </a:r>
            <a:r>
              <a:rPr lang="ru-RU" b="1" dirty="0" smtClean="0"/>
              <a:t>ривстать, предлинный, предобрый, пренеприятный, преображать.</a:t>
            </a:r>
            <a:endParaRPr lang="ru-RU" b="1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Задание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Спишите слова, вставьте буквы. Объясните.</a:t>
            </a:r>
          </a:p>
          <a:p>
            <a:pPr>
              <a:buNone/>
            </a:pPr>
            <a:r>
              <a:rPr lang="ru-RU" b="1" dirty="0" smtClean="0"/>
              <a:t>Пр…школьный, пр…красный, пр…рвать, пр…остановить, пр…прятать, пр…забавный, пр…поднять, пр…</a:t>
            </a:r>
            <a:r>
              <a:rPr lang="ru-RU" b="1" dirty="0" err="1" smtClean="0"/>
              <a:t>бирать</a:t>
            </a:r>
            <a:r>
              <a:rPr lang="ru-RU" b="1" dirty="0" smtClean="0"/>
              <a:t>, </a:t>
            </a:r>
            <a:r>
              <a:rPr lang="ru-RU" b="1" dirty="0" err="1" smtClean="0"/>
              <a:t>пр</a:t>
            </a:r>
            <a:r>
              <a:rPr lang="ru-RU" b="1" dirty="0" smtClean="0"/>
              <a:t>…</a:t>
            </a:r>
            <a:r>
              <a:rPr lang="ru-RU" b="1" dirty="0" err="1" smtClean="0"/>
              <a:t>мудрый,пр</a:t>
            </a:r>
            <a:r>
              <a:rPr lang="ru-RU" b="1" dirty="0" smtClean="0"/>
              <a:t>…одолеть, пр…гнуть, пр…сечь, пр..взойти.</a:t>
            </a:r>
            <a:endParaRPr lang="ru-RU" b="1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Задание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Присоедините к данным словам приставку </a:t>
            </a:r>
            <a:r>
              <a:rPr lang="ru-RU" b="1" dirty="0" err="1" smtClean="0"/>
              <a:t>пре</a:t>
            </a:r>
            <a:r>
              <a:rPr lang="ru-RU" b="1" dirty="0" smtClean="0"/>
              <a:t>-,</a:t>
            </a:r>
            <a:r>
              <a:rPr lang="ru-RU" dirty="0" smtClean="0"/>
              <a:t> составьте с ними предложения.</a:t>
            </a:r>
          </a:p>
          <a:p>
            <a:pPr>
              <a:buNone/>
            </a:pPr>
            <a:r>
              <a:rPr lang="ru-RU" b="1" dirty="0" smtClean="0"/>
              <a:t>Хорошенький, мудрый, забавный, странный, </a:t>
            </a:r>
            <a:r>
              <a:rPr lang="ru-RU" b="1" dirty="0"/>
              <a:t>у</a:t>
            </a:r>
            <a:r>
              <a:rPr lang="ru-RU" b="1" dirty="0" smtClean="0"/>
              <a:t>величенный.</a:t>
            </a:r>
            <a:endParaRPr lang="ru-RU" b="1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Подводим итог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1.Что нового узнали на уроке? </a:t>
            </a:r>
          </a:p>
          <a:p>
            <a:pPr>
              <a:buNone/>
            </a:pPr>
            <a:r>
              <a:rPr lang="ru-RU" dirty="0" smtClean="0"/>
              <a:t>2. Кому было сложно?</a:t>
            </a:r>
          </a:p>
          <a:p>
            <a:pPr>
              <a:buNone/>
            </a:pPr>
            <a:r>
              <a:rPr lang="ru-RU" b="1" dirty="0" smtClean="0"/>
              <a:t>Домашнее задание:</a:t>
            </a:r>
          </a:p>
          <a:p>
            <a:pPr>
              <a:buNone/>
            </a:pPr>
            <a:r>
              <a:rPr lang="ru-RU" b="1" dirty="0" smtClean="0"/>
              <a:t>1) Параграф 40, упр. 205.</a:t>
            </a:r>
            <a:endParaRPr lang="ru-RU" b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311</Words>
  <Application>Microsoft Office PowerPoint</Application>
  <PresentationFormat>Экран (4:3)</PresentationFormat>
  <Paragraphs>35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Гласные в приставках пре- и при-</vt:lpstr>
      <vt:lpstr>Правило</vt:lpstr>
      <vt:lpstr>Написание е и и в приставках пре- и при- зависит от значения:</vt:lpstr>
      <vt:lpstr>При- обозначает:</vt:lpstr>
      <vt:lpstr>Образец рассуждения</vt:lpstr>
      <vt:lpstr>Задание для закрепления темы</vt:lpstr>
      <vt:lpstr>Задание</vt:lpstr>
      <vt:lpstr>Задание</vt:lpstr>
      <vt:lpstr>Подводим итог</vt:lpstr>
    </vt:vector>
  </TitlesOfParts>
  <Company>Reanimator Extreme Edition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Гласные в приставках пре- и при-</dc:title>
  <dc:creator>Мусин СТ</dc:creator>
  <cp:lastModifiedBy>Мусин СТ</cp:lastModifiedBy>
  <cp:revision>10</cp:revision>
  <dcterms:created xsi:type="dcterms:W3CDTF">2020-11-15T08:51:20Z</dcterms:created>
  <dcterms:modified xsi:type="dcterms:W3CDTF">2020-11-15T10:21:57Z</dcterms:modified>
</cp:coreProperties>
</file>

<file path=docProps/thumbnail.jpeg>
</file>