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9" r:id="rId4"/>
    <p:sldId id="258" r:id="rId5"/>
    <p:sldId id="262" r:id="rId6"/>
    <p:sldId id="263" r:id="rId7"/>
    <p:sldId id="266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491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929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46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90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44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637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034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16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851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2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350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8CA1-254C-446F-BD13-EBCA0A6DE01A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F291-393E-4B40-8C7D-6C1BF24CF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035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2449"/>
            <a:ext cx="12192000" cy="77914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5051" y="1907177"/>
            <a:ext cx="538189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</a:t>
            </a:r>
          </a:p>
          <a:p>
            <a:pPr algn="ctr"/>
            <a:r>
              <a:rPr lang="ru-RU" sz="34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развития связной речи </a:t>
            </a:r>
          </a:p>
          <a:p>
            <a:pPr algn="ctr"/>
            <a:r>
              <a:rPr lang="ru-RU" sz="34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4 – 5 лет </a:t>
            </a:r>
          </a:p>
          <a:p>
            <a:pPr algn="ctr"/>
            <a:r>
              <a:rPr lang="ru-RU" sz="34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теме </a:t>
            </a:r>
            <a:endParaRPr lang="ru-RU" sz="3400" b="1" i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«Зимующие птицы»</a:t>
            </a:r>
            <a:endParaRPr lang="ru-RU" sz="34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sz="3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4569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3167" y="494937"/>
            <a:ext cx="39769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1. </a:t>
            </a:r>
            <a:r>
              <a:rPr lang="ru-RU" sz="2400" dirty="0" smtClean="0"/>
              <a:t>Это зимующие птицы. Назовите их. Рассмотрите символы внизу страницы и расскажите о строении и цвете оперения каждой птицы.</a:t>
            </a:r>
          </a:p>
          <a:p>
            <a:pPr algn="just"/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2.</a:t>
            </a:r>
            <a:r>
              <a:rPr lang="ru-RU" sz="2400" dirty="0" smtClean="0"/>
              <a:t> Составьте    предложение о зимующих птицах по образцу по образцу: </a:t>
            </a:r>
          </a:p>
          <a:p>
            <a:pPr algn="just"/>
            <a:endParaRPr lang="ru-RU" sz="2400" i="1" dirty="0"/>
          </a:p>
          <a:p>
            <a:pPr algn="ctr"/>
            <a:r>
              <a:rPr lang="ru-RU" sz="2400" i="1" dirty="0" smtClean="0">
                <a:solidFill>
                  <a:srgbClr val="002060"/>
                </a:solidFill>
              </a:rPr>
              <a:t>У синицы маленькая черная голова с белыми щечками, желтая грудка, черный хвост, два пестрых крыла и две серые лапки.</a:t>
            </a:r>
            <a:endParaRPr lang="ru-RU" sz="2400" i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24"/>
          <a:stretch/>
        </p:blipFill>
        <p:spPr>
          <a:xfrm>
            <a:off x="5124451" y="0"/>
            <a:ext cx="7067550" cy="6902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902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0287" y="995136"/>
            <a:ext cx="489131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1.</a:t>
            </a:r>
            <a:r>
              <a:rPr lang="ru-RU" sz="2400" dirty="0" smtClean="0"/>
              <a:t> Послушайте рассказ:</a:t>
            </a:r>
            <a:endParaRPr lang="ru-RU" sz="2400" i="1" dirty="0"/>
          </a:p>
          <a:p>
            <a:pPr algn="just"/>
            <a:r>
              <a:rPr lang="ru-RU" sz="2400" i="1" dirty="0" smtClean="0">
                <a:solidFill>
                  <a:srgbClr val="002060"/>
                </a:solidFill>
              </a:rPr>
              <a:t>     Однажды  зимой Ваня с папой решили прогуляться по заснеженному парку. В парке было много зимующих птиц. Ваня с папой подошли к кормушке и насыпали в нее семечки и хлебные крошки. К кормушке подлетали разные птицы и с удовольствием клевали угощение. </a:t>
            </a:r>
          </a:p>
          <a:p>
            <a:pPr algn="just"/>
            <a:endParaRPr lang="ru-RU" sz="2400" i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2. </a:t>
            </a:r>
            <a:r>
              <a:rPr lang="ru-RU" sz="2400" i="1" dirty="0" smtClean="0"/>
              <a:t>Рассмотрите опорные картинки и составьте по ним рассказ.</a:t>
            </a:r>
            <a:endParaRPr lang="ru-RU" sz="24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80"/>
          <a:stretch/>
        </p:blipFill>
        <p:spPr>
          <a:xfrm>
            <a:off x="5231963" y="-116114"/>
            <a:ext cx="7061637" cy="6974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41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3486" y="889843"/>
            <a:ext cx="416559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Отгадайте загадки. </a:t>
            </a:r>
          </a:p>
          <a:p>
            <a:pPr algn="ctr"/>
            <a:endParaRPr lang="ru-RU" sz="2400" dirty="0" smtClean="0"/>
          </a:p>
          <a:p>
            <a:pPr algn="just"/>
            <a:r>
              <a:rPr lang="ru-RU" sz="2400" dirty="0" smtClean="0"/>
              <a:t>   По карточкам подсказкам «прочитайте» загадки и выберете ответ из картинок-отгадок. Образец: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</a:rPr>
              <a:t>У этой птицы серая голова, серо-белые крылья и розовые лапки. (голубь)</a:t>
            </a:r>
          </a:p>
          <a:p>
            <a:pPr algn="just"/>
            <a:endParaRPr lang="ru-RU" sz="2400" dirty="0" smtClean="0"/>
          </a:p>
          <a:p>
            <a:pPr algn="ctr"/>
            <a:r>
              <a:rPr lang="ru-RU" sz="2000" dirty="0" smtClean="0"/>
              <a:t>Рассмотри опорные картинки и составь рассказ</a:t>
            </a:r>
            <a:r>
              <a:rPr lang="ru-RU" sz="2400" dirty="0" smtClean="0"/>
              <a:t>. </a:t>
            </a:r>
            <a:endParaRPr lang="ru-RU" sz="24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2"/>
          <a:stretch/>
        </p:blipFill>
        <p:spPr>
          <a:xfrm>
            <a:off x="5987317" y="0"/>
            <a:ext cx="6204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9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83" y="0"/>
            <a:ext cx="4978403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 </a:t>
            </a:r>
          </a:p>
          <a:p>
            <a:pPr algn="just"/>
            <a:r>
              <a:rPr lang="ru-RU" dirty="0" smtClean="0"/>
              <a:t>   Рассмотрите картинки. Послушайте рассказ «Синичка»</a:t>
            </a:r>
          </a:p>
          <a:p>
            <a:pPr algn="just"/>
            <a:endParaRPr lang="ru-RU" dirty="0" smtClean="0"/>
          </a:p>
          <a:p>
            <a:pPr algn="just"/>
            <a:r>
              <a:rPr lang="ru-RU" sz="2000" i="1" dirty="0" smtClean="0">
                <a:solidFill>
                  <a:srgbClr val="002060"/>
                </a:solidFill>
              </a:rPr>
              <a:t>Однажды зимой Маша нашла на снегу маленькую замерзшую птичку. Девочка взяла ее в руки. Синичка еще дышала, но почти не двигалась. Маша решила отнести птичку домой. </a:t>
            </a:r>
          </a:p>
          <a:p>
            <a:pPr algn="just"/>
            <a:r>
              <a:rPr lang="ru-RU" sz="2000" i="1" dirty="0">
                <a:solidFill>
                  <a:srgbClr val="002060"/>
                </a:solidFill>
              </a:rPr>
              <a:t> </a:t>
            </a:r>
            <a:r>
              <a:rPr lang="ru-RU" sz="2000" i="1" dirty="0" smtClean="0">
                <a:solidFill>
                  <a:srgbClr val="002060"/>
                </a:solidFill>
              </a:rPr>
              <a:t>  Дома синичка отогрелась и ожила. Маша угостила птичку хлебными крошками. Синичка поклевала вкусных хлебных крошек и задремала. На следующий день Маша выпустила синичку в парк.</a:t>
            </a:r>
          </a:p>
          <a:p>
            <a:pPr algn="just"/>
            <a:r>
              <a:rPr lang="ru-RU" sz="2000" i="1" dirty="0">
                <a:solidFill>
                  <a:srgbClr val="002060"/>
                </a:solidFill>
              </a:rPr>
              <a:t> </a:t>
            </a:r>
            <a:r>
              <a:rPr lang="ru-RU" sz="2000" i="1" dirty="0" smtClean="0">
                <a:solidFill>
                  <a:srgbClr val="002060"/>
                </a:solidFill>
              </a:rPr>
              <a:t>  Всю зиму вместе с братом Ваней Маша каждый день приходила в парк для того , чтобы покормить зимующих птиц и посмотреть на свою синичку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   Составьте рассказ по картинке. Расскажите по порядку, что было сначала, а что было потом.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13"/>
          <a:stretch/>
        </p:blipFill>
        <p:spPr>
          <a:xfrm>
            <a:off x="5181538" y="179249"/>
            <a:ext cx="7010462" cy="6678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013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001" y="1781352"/>
            <a:ext cx="49348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 Составьте рассказ – описание. Назови овощи. Рассмотри картинки. Расскажи о каждой зимующей птице по картинному плану. Начни рассказ так:</a:t>
            </a:r>
          </a:p>
          <a:p>
            <a:pPr algn="just"/>
            <a:endParaRPr lang="ru-RU" sz="2400" i="1" dirty="0"/>
          </a:p>
          <a:p>
            <a:pPr algn="ctr"/>
            <a:r>
              <a:rPr lang="ru-RU" sz="2400" i="1" dirty="0" smtClean="0">
                <a:solidFill>
                  <a:srgbClr val="002060"/>
                </a:solidFill>
              </a:rPr>
              <a:t>Я хочу рассказать о … (вороне).</a:t>
            </a:r>
            <a:endParaRPr lang="ru-RU" sz="2400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9"/>
          <a:stretch/>
        </p:blipFill>
        <p:spPr>
          <a:xfrm>
            <a:off x="5987317" y="0"/>
            <a:ext cx="6204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1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2449"/>
            <a:ext cx="12192000" cy="77914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5051" y="2560320"/>
            <a:ext cx="538189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  <a:endParaRPr lang="ru-RU" sz="72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1343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326</Words>
  <Application>Microsoft Office PowerPoint</Application>
  <PresentationFormat>Широкоэкранный</PresentationFormat>
  <Paragraphs>33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Lis</cp:lastModifiedBy>
  <cp:revision>17</cp:revision>
  <dcterms:created xsi:type="dcterms:W3CDTF">2017-10-07T18:56:33Z</dcterms:created>
  <dcterms:modified xsi:type="dcterms:W3CDTF">2022-10-31T20:05:36Z</dcterms:modified>
</cp:coreProperties>
</file>