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8CE87DCB-D7A6-4233-9132-1CB1D044DB5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35631F7-7123-4564-A121-83BA62901AE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548680"/>
            <a:ext cx="5328592" cy="6219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Проект мини-музея "Удивительные камни" в детском саду как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форма работы с детьми и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родителями.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a typeface="Calibri"/>
                <a:cs typeface="Times New Roman"/>
              </a:rPr>
              <a:t> </a:t>
            </a: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«Мини-музей в ДОУ как средство духовно-нравственного воспитания дошкольников»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a typeface="Calibri"/>
                <a:cs typeface="Times New Roman"/>
              </a:rPr>
              <a:t> 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a typeface="Calibri"/>
                <a:cs typeface="Times New Roman"/>
              </a:rPr>
              <a:t> </a:t>
            </a: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МАДОУ № 101 СП №1</a:t>
            </a:r>
            <a:endParaRPr lang="ru-RU" sz="12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Выполнила: воспитатель </a:t>
            </a:r>
            <a:endParaRPr lang="ru-RU" sz="12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Бобина </a:t>
            </a:r>
            <a:r>
              <a:rPr lang="ru-RU" sz="1600" dirty="0" err="1" smtClean="0">
                <a:effectLst/>
                <a:latin typeface="Times New Roman"/>
                <a:ea typeface="Calibri"/>
                <a:cs typeface="Times New Roman"/>
              </a:rPr>
              <a:t>НадеждаНиколаевна</a:t>
            </a:r>
            <a:r>
              <a:rPr lang="ru-RU" sz="1200" dirty="0"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a typeface="Calibri"/>
                <a:cs typeface="Times New Roman"/>
              </a:rPr>
              <a:t> 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 err="1" smtClean="0">
                <a:effectLst/>
                <a:latin typeface="Times New Roman"/>
                <a:ea typeface="Calibri"/>
                <a:cs typeface="Times New Roman"/>
              </a:rPr>
              <a:t>г.Миасс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2023г.</a:t>
            </a:r>
            <a:endParaRPr lang="ru-RU" sz="1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80628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61" y="404664"/>
            <a:ext cx="8525311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977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508437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019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0"/>
            <a:ext cx="69847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15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"/>
            <a:ext cx="63367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Цель создания мини-музея:  </a:t>
            </a:r>
          </a:p>
          <a:p>
            <a:r>
              <a:rPr lang="ru-RU" dirty="0"/>
              <a:t>•         Обогащение предметно-пространственной среды группы с целью формирования у детей представлений о многообразии камней и минералов.       </a:t>
            </a:r>
          </a:p>
          <a:p>
            <a:r>
              <a:rPr lang="ru-RU" dirty="0"/>
              <a:t>Задачи:</a:t>
            </a:r>
          </a:p>
          <a:p>
            <a:r>
              <a:rPr lang="ru-RU" dirty="0"/>
              <a:t>•         Познакомить детей с разнообразием камней и минералов, их свойствами, особенностями, учить различать и классифицировать их по разным признакам.</a:t>
            </a:r>
          </a:p>
          <a:p>
            <a:r>
              <a:rPr lang="ru-RU" dirty="0"/>
              <a:t>•         Развивать познавательный интерес, навыки опытно-экспериментальной деятельности.</a:t>
            </a:r>
          </a:p>
          <a:p>
            <a:r>
              <a:rPr lang="ru-RU" dirty="0"/>
              <a:t>•         Познакомить детей с новыми сказками и рассказами.</a:t>
            </a:r>
          </a:p>
          <a:p>
            <a:r>
              <a:rPr lang="ru-RU" dirty="0"/>
              <a:t>•         Развивать коммуникативные навыки</a:t>
            </a:r>
          </a:p>
          <a:p>
            <a:r>
              <a:rPr lang="ru-RU" dirty="0"/>
              <a:t>•         Развивать творческие способности, воображение.</a:t>
            </a:r>
          </a:p>
          <a:p>
            <a:r>
              <a:rPr lang="ru-RU" dirty="0"/>
              <a:t>•         Воспитывать эмоционально-положительное отношение к природе.</a:t>
            </a:r>
          </a:p>
          <a:p>
            <a:r>
              <a:rPr lang="ru-RU" dirty="0"/>
              <a:t>•         Формировать интерес к музеям.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936" y="2400658"/>
            <a:ext cx="2813569" cy="500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496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Мини-музей располагается в группе № 4 «Солнышко», на полке рядом с уголком природы в групповой комнате. Музейные экспонаты собраны в соответствии с возрастом детей. Экспонаты размещены в коробках, пластиковых контейнерах и снабжены этикетками. Здесь же представлена детская литература, подборки картинок, мини- лаборатория для экспериментирования. В целях безопасности коллекция используются при работе с детьми совместно с воспитателем.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556792"/>
            <a:ext cx="4788023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39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 мини-музее представлены объекты неживой природы (камни и минералы), разнообразные изделия из этого природного материала. Мини-музей отличается своеобразием экспонатов – это разнообразные коллекции природных и искусственных камней и минералов, окаменелостей, песка, глины, ракушек.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852936"/>
            <a:ext cx="6646922" cy="43828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16632"/>
            <a:ext cx="54721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645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4283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создании нашего музея принимали участие и дети, и родители, и воспитатели. Ребята  почувствовали  свою причастность к мини-музею. Они  принесли из дома экспонаты, пополнили мини-музей своими поделками.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16632"/>
            <a:ext cx="468052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159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58185" y="2125558"/>
            <a:ext cx="37799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настоящих музеях трогать ничего нельзя, а вот в нашем  мини-музее не только можно, но и нужно! Наш музей  можно посещать каждый день,  переставлять экспонаты, брать их в руки и рассматривать. И ,конечно, играть в дидактические игры.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10780"/>
            <a:ext cx="48786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246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8640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«Галерея камней и изделий из них» экспонаты данной коллекции собраны детьми, родителями, воспитателями. Экспонаты могут быть применены в процессе организации непосредственно образовательной 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2816"/>
            <a:ext cx="7884368" cy="481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26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0648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«Выставка книг» экспонаты данной коллекции представлены  родителями, воспитателями. Художественная литература – одно из важнейших средств всестороннего развития личности дошкольника.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95621"/>
            <a:ext cx="5832648" cy="522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59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40" y="548680"/>
            <a:ext cx="8412427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006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80112" y="404664"/>
            <a:ext cx="3059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«Игротека» экспонаты этого раздела представлены педагогами группы. Игротека – развивающее пространство, место для проведения развивающих занятий, игр.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6" y="10214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60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8640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«Игротека» экспонаты этого раздела представлены педагогами группы. Игротека – развивающее пространство, место для проведения развивающих занятий, игр.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844824"/>
            <a:ext cx="5004048" cy="50131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4860032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88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«Лаборатория - экспериментирования» экспонаты данной коллекции предоставлены родителями и педагогами группы. Цель исследовательской деятельности в детской лаборатории – способствовать развитию у детей познавательной активности, любознательности, стремления к самостоятельному познанию и размышлению.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878" y="0"/>
            <a:ext cx="44954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08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5788" y="26064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«Песочная терапия. Игры с песком помогают ребенку избавиться от всевозможных страхов и опасений, преодолеть эмоциональное напряжение, улучшить зрение и стабилизировать психоэмоциональное состояние.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4" y="2015754"/>
            <a:ext cx="7884368" cy="484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671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Работа по созданию мини-музея сплачивает коллектив воспитателей, родителей, детей. Экспонаты мини-музея часто используются в образовательной деятельности, при проведении занятий.</a:t>
            </a:r>
          </a:p>
          <a:p>
            <a:r>
              <a:rPr lang="ru-RU" dirty="0"/>
              <a:t>Встреча с музеем в рамках деятельности дошкольного образовательного учреждения становится радостной и незабываемой для детей и взрослых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132856"/>
            <a:ext cx="6480720" cy="431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3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86" y="764704"/>
            <a:ext cx="8112391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835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278" y="1124744"/>
            <a:ext cx="668109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00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244408" cy="618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009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6632"/>
            <a:ext cx="5220072" cy="51845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0728"/>
            <a:ext cx="4572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18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62646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Таким образом, роль мини-музея в образовательном пространстве детского сада имеет огромное значение и в комплексе решает задачи, направленные на:</a:t>
            </a:r>
          </a:p>
          <a:p>
            <a:r>
              <a:rPr lang="ru-RU" dirty="0"/>
              <a:t>1. Обогащение опыта, знаний детей об окружающем предметном и социальном мире, о традициях и быте русского народа.</a:t>
            </a:r>
          </a:p>
          <a:p>
            <a:r>
              <a:rPr lang="ru-RU" dirty="0"/>
              <a:t>2. Формирование эстетического восприятия и нравственно-патриотических чувств дошкольников.</a:t>
            </a:r>
          </a:p>
          <a:p>
            <a:r>
              <a:rPr lang="ru-RU" dirty="0"/>
              <a:t>Приобщение родителей к проблемам дошкольного детства и установлению тесного сотрудничества между детским садом и семьями воспитанников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60" y="3460297"/>
            <a:ext cx="6242304" cy="34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046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42"/>
            <a:ext cx="5148064" cy="52155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329052"/>
            <a:ext cx="5531767" cy="456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04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9" y="0"/>
            <a:ext cx="4860032" cy="54452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465806"/>
            <a:ext cx="5400600" cy="463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2302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96</TotalTime>
  <Words>564</Words>
  <Application>Microsoft Office PowerPoint</Application>
  <PresentationFormat>Экран (4:3)</PresentationFormat>
  <Paragraphs>40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Перспектива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</dc:creator>
  <cp:lastModifiedBy>S</cp:lastModifiedBy>
  <cp:revision>10</cp:revision>
  <dcterms:created xsi:type="dcterms:W3CDTF">2023-12-13T10:04:04Z</dcterms:created>
  <dcterms:modified xsi:type="dcterms:W3CDTF">2023-12-13T12:18:31Z</dcterms:modified>
</cp:coreProperties>
</file>