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9" r:id="rId2"/>
    <p:sldId id="276" r:id="rId3"/>
    <p:sldId id="280" r:id="rId4"/>
    <p:sldId id="258" r:id="rId5"/>
    <p:sldId id="257" r:id="rId6"/>
    <p:sldId id="260" r:id="rId7"/>
    <p:sldId id="264" r:id="rId8"/>
    <p:sldId id="261" r:id="rId9"/>
    <p:sldId id="263" r:id="rId10"/>
    <p:sldId id="269" r:id="rId11"/>
    <p:sldId id="262" r:id="rId12"/>
    <p:sldId id="265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79" d="100"/>
          <a:sy n="79" d="100"/>
        </p:scale>
        <p:origin x="150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9141F-1CFE-45DA-BA93-ECB2975E2654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68E8D-869F-4A8C-B5B9-17B2D80C3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40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68E8D-869F-4A8C-B5B9-17B2D80C343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503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0"/>
            <a:ext cx="91440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«Герои разные нужны,</a:t>
            </a:r>
          </a:p>
          <a:p>
            <a:pPr algn="ctr"/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</a:t>
            </a:r>
            <a:r>
              <a:rPr lang="ru-RU" sz="48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ерои разные важны»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9154" y="6372036"/>
            <a:ext cx="7883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Презентацию подготовила                                      </a:t>
            </a:r>
            <a:r>
              <a:rPr lang="ru-RU" dirty="0" err="1"/>
              <a:t>Ибаева</a:t>
            </a:r>
            <a:r>
              <a:rPr lang="ru-RU" dirty="0"/>
              <a:t> Г.С.</a:t>
            </a:r>
          </a:p>
        </p:txBody>
      </p:sp>
    </p:spTree>
    <p:extLst>
      <p:ext uri="{BB962C8B-B14F-4D97-AF65-F5344CB8AC3E}">
        <p14:creationId xmlns:p14="http://schemas.microsoft.com/office/powerpoint/2010/main" val="1007829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050" y="0"/>
            <a:ext cx="4120852" cy="550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570685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Нурмагомед Гаджимагомедов</a:t>
            </a:r>
          </a:p>
        </p:txBody>
      </p:sp>
    </p:spTree>
    <p:extLst>
      <p:ext uri="{BB962C8B-B14F-4D97-AF65-F5344CB8AC3E}">
        <p14:creationId xmlns:p14="http://schemas.microsoft.com/office/powerpoint/2010/main" val="369207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718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0856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299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420888"/>
            <a:ext cx="61494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Вечная Слава </a:t>
            </a:r>
          </a:p>
          <a:p>
            <a:pPr algn="ctr"/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Всем Героям!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715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031" y="1605757"/>
            <a:ext cx="6917490" cy="506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56300" y="404664"/>
            <a:ext cx="6102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Илья Муромец</a:t>
            </a:r>
          </a:p>
        </p:txBody>
      </p:sp>
    </p:spTree>
    <p:extLst>
      <p:ext uri="{BB962C8B-B14F-4D97-AF65-F5344CB8AC3E}">
        <p14:creationId xmlns:p14="http://schemas.microsoft.com/office/powerpoint/2010/main" val="1072635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4" r="10023"/>
          <a:stretch/>
        </p:blipFill>
        <p:spPr bwMode="auto">
          <a:xfrm>
            <a:off x="2860963" y="1304764"/>
            <a:ext cx="342207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0453" y="5733256"/>
            <a:ext cx="6183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Дагестана</a:t>
            </a:r>
          </a:p>
        </p:txBody>
      </p:sp>
    </p:spTree>
    <p:extLst>
      <p:ext uri="{BB962C8B-B14F-4D97-AF65-F5344CB8AC3E}">
        <p14:creationId xmlns:p14="http://schemas.microsoft.com/office/powerpoint/2010/main" val="3791529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4104456" cy="5470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2301" y="5733256"/>
            <a:ext cx="6771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Рустам </a:t>
            </a:r>
            <a:r>
              <a:rPr lang="ru-RU" sz="5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Мурадов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6981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52"/>
            <a:ext cx="9144000" cy="684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040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067" y="44624"/>
            <a:ext cx="4523197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6160" y="5589240"/>
            <a:ext cx="7201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Руслан Курбанов</a:t>
            </a:r>
          </a:p>
        </p:txBody>
      </p:sp>
    </p:spTree>
    <p:extLst>
      <p:ext uri="{BB962C8B-B14F-4D97-AF65-F5344CB8AC3E}">
        <p14:creationId xmlns:p14="http://schemas.microsoft.com/office/powerpoint/2010/main" val="207345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003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7105"/>
            <a:ext cx="5023595" cy="551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2648" y="5733256"/>
            <a:ext cx="6333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Марат </a:t>
            </a:r>
            <a:r>
              <a:rPr lang="ru-RU" sz="5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Халиков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6743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032311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110</TotalTime>
  <Words>35</Words>
  <Application>Microsoft Office PowerPoint</Application>
  <PresentationFormat>Экран (4:3)</PresentationFormat>
  <Paragraphs>12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Courier New</vt:lpstr>
      <vt:lpstr>Verdana</vt:lpstr>
      <vt:lpstr>Wingdings 2</vt:lpstr>
      <vt:lpstr>Summer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12</cp:revision>
  <dcterms:created xsi:type="dcterms:W3CDTF">2023-12-09T11:45:50Z</dcterms:created>
  <dcterms:modified xsi:type="dcterms:W3CDTF">2023-12-13T19:44:34Z</dcterms:modified>
</cp:coreProperties>
</file>