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21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16" y="980728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195736" y="148086"/>
            <a:ext cx="6768752" cy="976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48086"/>
            <a:ext cx="6768752" cy="976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64096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8677472" cy="36004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Министерство труда и социального развития Краснодарского края</a:t>
            </a:r>
            <a:r>
              <a:rPr lang="ru-RU" sz="12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/>
            </a:r>
            <a:br>
              <a:rPr lang="ru-RU" sz="1200" dirty="0">
                <a:solidFill>
                  <a:schemeClr val="tx1"/>
                </a:solidFill>
                <a:effectLst/>
                <a:ea typeface="Calibri"/>
                <a:cs typeface="Times New Roman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2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/>
            </a:r>
            <a:br>
              <a:rPr lang="ru-RU" sz="1200" dirty="0">
                <a:solidFill>
                  <a:schemeClr val="tx1"/>
                </a:solidFill>
                <a:effectLst/>
                <a:ea typeface="Calibri"/>
                <a:cs typeface="Times New Roman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Государственное казённое учреждение   социального обслуживания Краснодарского края «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Белореченский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социально-реабилитационный центр для несовершеннолетних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»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Презентация к познавательному мероприятию:</a:t>
            </a:r>
            <a:r>
              <a:rPr lang="ru-RU" sz="28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«День Конституции Российской Федерации»</a:t>
            </a:r>
            <a:r>
              <a:rPr lang="ru-RU" sz="28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ea typeface="Calibri"/>
                <a:cs typeface="Times New Roman"/>
              </a:rPr>
            </a:br>
            <a:r>
              <a:rPr lang="ru-RU" sz="14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(с применением ИКТ)</a:t>
            </a:r>
            <a:r>
              <a:rPr lang="ru-RU" sz="2800" dirty="0">
                <a:effectLst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ea typeface="Calibri"/>
                <a:cs typeface="Times New Roman"/>
              </a:rPr>
            </a:br>
            <a:r>
              <a:rPr lang="ru-RU" sz="1200" dirty="0">
                <a:effectLst/>
                <a:ea typeface="Calibri"/>
                <a:cs typeface="Times New Roman"/>
              </a:rPr>
              <a:t/>
            </a:r>
            <a:br>
              <a:rPr lang="ru-RU" sz="1200" dirty="0">
                <a:effectLst/>
                <a:ea typeface="Calibri"/>
                <a:cs typeface="Times New Roman"/>
              </a:rPr>
            </a:b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0458" y="4869160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проведения: 10.12.2023 г.                 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Разработчик: Долгополова Н.Л.,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Великовечное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48086"/>
            <a:ext cx="6912768" cy="1336698"/>
          </a:xfrm>
        </p:spPr>
        <p:txBody>
          <a:bodyPr>
            <a:normAutofit fontScale="9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Конституция РФ наряду с правами человека и гражданина закрепляет конституционные обязанности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800"/>
            <a:ext cx="8748464" cy="502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1.  Соблюдать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Конституцию РФ и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законы;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2. Уважать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права и свободы других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лиц;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3. Обязанность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родителей заботиться о детях, их воспитании и обязанность совершеннолетних трудоспособных детей заботиться о своих нетрудоспособных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родителях;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4. Обязанность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каждого получить основное общее образование и обязанность родителей или лиц, их заменяющих (усыновителей, опекунов, попечителей), обеспечить получение детьми образования данного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уровня;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5. Заботиться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о сохранении исторического и культурного наследия, беречь памятники истории и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культуры;</a:t>
            </a:r>
            <a:endParaRPr lang="ru-RU" sz="20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6. Платить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законно установленные налоги и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сборы;</a:t>
            </a:r>
            <a:endParaRPr lang="ru-RU" sz="20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7. Сохранять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природу и окружающую среду, бережно относиться к природным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богатствам;</a:t>
            </a:r>
            <a:endParaRPr lang="ru-RU" sz="20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8. </a:t>
            </a:r>
            <a:r>
              <a:rPr lang="ru-RU" sz="2000" dirty="0">
                <a:latin typeface="Times New Roman"/>
                <a:ea typeface="Times New Roman"/>
              </a:rPr>
              <a:t>О</a:t>
            </a:r>
            <a:r>
              <a:rPr lang="ru-RU" sz="2000" dirty="0" smtClean="0">
                <a:latin typeface="Times New Roman"/>
                <a:ea typeface="Times New Roman"/>
              </a:rPr>
              <a:t>бязанность </a:t>
            </a:r>
            <a:r>
              <a:rPr lang="ru-RU" sz="2000" dirty="0">
                <a:latin typeface="Times New Roman"/>
                <a:ea typeface="Times New Roman"/>
              </a:rPr>
              <a:t>граждан Российской Федерации защищать </a:t>
            </a:r>
            <a:r>
              <a:rPr lang="ru-RU" sz="2000" dirty="0" smtClean="0">
                <a:latin typeface="Times New Roman"/>
                <a:ea typeface="Times New Roman"/>
              </a:rPr>
              <a:t>Отечество.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255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276872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600" dirty="0">
                <a:solidFill>
                  <a:srgbClr val="010101"/>
                </a:solidFill>
                <a:latin typeface="Times New Roman"/>
                <a:ea typeface="Times New Roman"/>
              </a:rPr>
              <a:t>Для того, чтобы был мир, все люди нашей страны  должны добросовестно трудиться, беречь нашу Родину, охранять ее от врагов. 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821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768752" cy="97665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Символы России: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2060848"/>
            <a:ext cx="25385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ерб,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Флаг,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Купить герб Российской Федерации на белом фоне на пласти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2966585" cy="296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 descr="Купить герб Российской Федерации на белом фоне на пластик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11" y="4579906"/>
            <a:ext cx="3690154" cy="226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365" y="1514734"/>
            <a:ext cx="27241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22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768752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10101"/>
                </a:solidFill>
                <a:effectLst/>
                <a:latin typeface="Times New Roman"/>
                <a:ea typeface="Calibri"/>
              </a:rPr>
              <a:t>Гимн – это торжественная песня.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8886" y="2204864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10101"/>
                </a:solidFill>
                <a:latin typeface="Times New Roman"/>
                <a:ea typeface="Calibri"/>
              </a:rPr>
              <a:t>Гимн России прославляет силу, мощь, гордость нашего народа. Мы все любим нашу Родину, свободную, миролюбивую, гордимся ее доблестными воинами – защитниками. Эту песню включают на всех важных мероприятиях страны – в честь наших спортсменов-победителей и на открытии или закрытии торжественных, государственных мероприятий. В знак уважения гимн слушают стоя. </a:t>
            </a:r>
            <a:endParaRPr lang="ru-RU" sz="2400" dirty="0"/>
          </a:p>
        </p:txBody>
      </p:sp>
      <p:pic>
        <p:nvPicPr>
          <p:cNvPr id="4" name="gimn-rossii-1-kuplet_(mp3IQ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80312" y="56211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1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840760" cy="12961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10101"/>
                </a:solidFill>
                <a:effectLst/>
                <a:ea typeface="Calibri"/>
                <a:cs typeface="Times New Roman"/>
              </a:rPr>
              <a:t>Флаг – это полотнище определённого размера и цвета.</a:t>
            </a:r>
            <a:endParaRPr lang="ru-RU" dirty="0"/>
          </a:p>
        </p:txBody>
      </p:sp>
      <p:sp>
        <p:nvSpPr>
          <p:cNvPr id="4" name="AutoShape 2" descr="Сувениры :: Флаги :: Флаг России уличный, в ассортимен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00" b="95600" l="15400" r="8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1086" y="809328"/>
            <a:ext cx="604867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2376591"/>
            <a:ext cx="74528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1010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Российский флаг – символ доблести и чести российского народа. Он развевается на государственных зданиях, вывешивается на домах в дни государственных праздников, Государственный флаг России можно видеть на военных парадах, на кораблях, на борту российских самолётов. Во все времена отношение граждан к своему флагу было очень уважительным. Воины, давая клятву верности Родине, целовали кончик флага. Рискуя своей жизнью, выносили флаг с поля боя, чтобы он не доставался врагу.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19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768752" cy="97665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  <a:ea typeface="Calibri"/>
                <a:cs typeface="Times New Roman"/>
              </a:rPr>
              <a:t>Герб </a:t>
            </a:r>
            <a:r>
              <a:rPr lang="ru-RU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>России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160" y="1844824"/>
            <a:ext cx="52565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Герб представляет собой двуглавого орла. Над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головами орла - короны. Его крылья похожи на солнечные лучи, а сама золотая птица – на солнце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 лапах орел держит скипетр и державу.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груди орла разместился герб Москвы. Святой Георгий Победоносец – серебряный всадник в синем плаще – поражает копьем черного змея.  Змей – символ зла. А в сказках добро побеждает зло.  Герб символизирует победу добра и справедливости над силами зла.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Герб России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Герб России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03463"/>
            <a:ext cx="2896716" cy="343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83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36912"/>
            <a:ext cx="6912768" cy="208823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63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37992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10101"/>
                </a:solidFill>
                <a:ea typeface="Calibri"/>
                <a:cs typeface="Times New Roman"/>
              </a:rPr>
              <a:t>У</a:t>
            </a:r>
            <a:r>
              <a:rPr lang="ru-RU" sz="3200" b="1" dirty="0">
                <a:solidFill>
                  <a:srgbClr val="010101"/>
                </a:solidFill>
                <a:latin typeface="Times New Roman"/>
                <a:ea typeface="Calibri"/>
              </a:rPr>
              <a:t> нашего народа много праздников и памятных дат. Одной из таких дат </a:t>
            </a:r>
            <a:r>
              <a:rPr lang="ru-RU" sz="3200" b="1" dirty="0" smtClean="0">
                <a:solidFill>
                  <a:srgbClr val="010101"/>
                </a:solidFill>
                <a:latin typeface="Times New Roman"/>
                <a:ea typeface="Calibri"/>
              </a:rPr>
              <a:t>является</a:t>
            </a:r>
          </a:p>
          <a:p>
            <a:pPr algn="ctr"/>
            <a:r>
              <a:rPr lang="ru-RU" sz="3200" b="1" dirty="0" smtClean="0">
                <a:solidFill>
                  <a:srgbClr val="010101"/>
                </a:solidFill>
                <a:latin typeface="Times New Roman"/>
                <a:ea typeface="Calibri"/>
              </a:rPr>
              <a:t>12 декабря.</a:t>
            </a:r>
          </a:p>
          <a:p>
            <a:pPr algn="ctr"/>
            <a:r>
              <a:rPr lang="ru-RU" sz="3200" b="1" dirty="0" smtClean="0">
                <a:solidFill>
                  <a:srgbClr val="010101"/>
                </a:solidFill>
                <a:latin typeface="Times New Roman"/>
                <a:ea typeface="Calibri"/>
              </a:rPr>
              <a:t>В </a:t>
            </a:r>
            <a:r>
              <a:rPr lang="ru-RU" sz="3200" b="1" dirty="0">
                <a:solidFill>
                  <a:srgbClr val="010101"/>
                </a:solidFill>
                <a:latin typeface="Times New Roman"/>
                <a:ea typeface="Calibri"/>
              </a:rPr>
              <a:t>этот день вся страна отмечает День Конституции. 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766478" cy="502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45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132856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Впервые в России о конституции заговорили в начале 19 века в связи с реформаторской деятельностью Александра I и движением декабристов. Посвященные люди составили кружок при императоре, где обсуждали пути </a:t>
            </a:r>
            <a:r>
              <a:rPr lang="ru-RU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конституирования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 середине 19 века значительные шаги в направлении конституционного правления были сделаны в царствование императора Александра II: отмена крепостного права, судебная реформа, развитие земства. В начале 20 века, в период первой русской революции, Николай II опубликовал Манифест 17 октября, в котором говорилось об усовершенствовании государственного порядка. Царь «даровал» населению политические и гражданские права и свободы, гарантировал участие в выборах нового законодательного органа Государственной Думы тех слоев населения, которые ранее были лишены права голоса. Таким образом, этот документ фактически принято считать первой русской Конституцией, а Думу - первым русским парламентом.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1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России до определенного периода не было закона, под названием Конституция, так как в стране была абсолютная анархия.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1917 году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 власти пришли большевики. Власть царя была свергнута.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1918 году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5-м Всероссийским съездом Советов была принята первая конституция Российской Советской Федеративной Социалистической Республики. В 1922 году появилось новое государство под названием Союз Советских Социалистических Республик.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1924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году была принята вторая Конституция СССР, основной идеей которой было построение социализма и добровольное объединение равноправных народов в Союз.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1936 году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- третья конституция СССР. Впервые была выделена глава, посвященная правам и обязанностям граждан. Она получила название Сталинская.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Конституция 1977 года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считалась Конституцией развитого социализма и выполняла политико-пропагандистские функции. Названа в народе была Брежневская.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1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156" y="1412776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a typeface="Calibri"/>
                <a:cs typeface="Times New Roman"/>
              </a:rPr>
              <a:t>В 1991 году </a:t>
            </a:r>
            <a:r>
              <a:rPr lang="ru-RU" sz="2000" dirty="0">
                <a:ea typeface="Calibri"/>
                <a:cs typeface="Times New Roman"/>
              </a:rPr>
              <a:t>СССР распался, появилось новое государство Российская Федерация. Для новой страны нужна была новая Конституция. </a:t>
            </a:r>
            <a:r>
              <a:rPr lang="ru-RU" sz="2000" b="1" dirty="0">
                <a:ea typeface="Calibri"/>
                <a:cs typeface="Times New Roman"/>
              </a:rPr>
              <a:t>На 12 декабря 1993 г. </a:t>
            </a:r>
            <a:r>
              <a:rPr lang="ru-RU" sz="2000" dirty="0">
                <a:ea typeface="Calibri"/>
                <a:cs typeface="Times New Roman"/>
              </a:rPr>
              <a:t>были назначены выборы в Федеральное Собрание и всенародное голосование по новой Конституции. Голосование состоялось. </a:t>
            </a:r>
            <a:r>
              <a:rPr lang="ru-RU" sz="2000" b="1" dirty="0">
                <a:ea typeface="Calibri"/>
                <a:cs typeface="Times New Roman"/>
              </a:rPr>
              <a:t>За принятие Конституции проголосовало 58,43 %, против – 41,57 %. </a:t>
            </a:r>
            <a:r>
              <a:rPr lang="ru-RU" sz="2000" dirty="0">
                <a:ea typeface="Calibri"/>
                <a:cs typeface="Times New Roman"/>
              </a:rPr>
              <a:t>В Российской Федерации были провозглашены приоритеты прав и свобод человека, равноправие всех форм собственности.</a:t>
            </a:r>
            <a:r>
              <a:rPr lang="ru-RU" sz="2000" b="1" dirty="0">
                <a:ea typeface="Calibri"/>
                <a:cs typeface="Times New Roman"/>
              </a:rPr>
              <a:t> </a:t>
            </a:r>
            <a:r>
              <a:rPr lang="ru-RU" sz="2000" dirty="0">
                <a:ea typeface="Calibri"/>
                <a:cs typeface="Times New Roman"/>
              </a:rPr>
              <a:t>Конституция Российской Федерации 1993 года вступила в силу в день её опубликования в «Российской газете» — </a:t>
            </a:r>
            <a:r>
              <a:rPr lang="ru-RU" sz="2000" b="1" dirty="0">
                <a:ea typeface="Calibri"/>
                <a:cs typeface="Times New Roman"/>
              </a:rPr>
              <a:t>25 декабря 1993 года. </a:t>
            </a:r>
            <a:r>
              <a:rPr lang="ru-RU" sz="2000" dirty="0">
                <a:ea typeface="Calibri"/>
                <a:cs typeface="Times New Roman"/>
              </a:rPr>
              <a:t>Символично, что День Конституции следует за Всемирным Днем прав человека – </a:t>
            </a:r>
            <a:r>
              <a:rPr lang="ru-RU" sz="2000" b="1" dirty="0">
                <a:ea typeface="Calibri"/>
                <a:cs typeface="Times New Roman"/>
              </a:rPr>
              <a:t>10 декабря</a:t>
            </a:r>
            <a:r>
              <a:rPr lang="ru-RU" sz="2000" dirty="0">
                <a:ea typeface="Calibri"/>
                <a:cs typeface="Times New Roman"/>
              </a:rPr>
              <a:t>. </a:t>
            </a:r>
            <a:r>
              <a:rPr lang="ru-RU" sz="2000" b="1" dirty="0">
                <a:ea typeface="Calibri"/>
                <a:cs typeface="Times New Roman"/>
              </a:rPr>
              <a:t>В 1948 году</a:t>
            </a:r>
            <a:r>
              <a:rPr lang="ru-RU" sz="2000" dirty="0">
                <a:ea typeface="Calibri"/>
                <a:cs typeface="Times New Roman"/>
              </a:rPr>
              <a:t> именно в этот день Организация Объединенных Наций приняла Всеобщую декларацию прав человека. Именно ООН главной своей задачей поставила обеспечение прав человека во всем мире.</a:t>
            </a:r>
            <a:r>
              <a:rPr lang="ru-RU" sz="2000" b="1" dirty="0">
                <a:ea typeface="Calibri"/>
                <a:cs typeface="Times New Roman"/>
              </a:rPr>
              <a:t> 20 ноября 1989</a:t>
            </a:r>
            <a:r>
              <a:rPr lang="ru-RU" sz="2000" dirty="0">
                <a:ea typeface="Calibri"/>
                <a:cs typeface="Times New Roman"/>
              </a:rPr>
              <a:t> года ООН была принята Конвенция прав ребенка. Наше государство также подписало эту Конвенцию. Это говорит о том, что права и взрослых, и детей любого государства защищены не только государственными, но и Международными документами.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1857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412776"/>
            <a:ext cx="59584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/>
                <a:ea typeface="Calibri"/>
              </a:rPr>
              <a:t>Конституция РФ состоит из двух разделов, первый раздел имеет 9 глав, во второй главе прописаны права и свободы человека и гражданина. Всего в конституции 137 статей.</a:t>
            </a:r>
            <a:endParaRPr lang="ru-RU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" y="2192962"/>
            <a:ext cx="2848093" cy="397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53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48086"/>
            <a:ext cx="6840760" cy="12646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Конституция РФ начинается с преамбулы, которая гласит: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4583" y="2204864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/>
                <a:ea typeface="Calibri"/>
              </a:rPr>
              <a:t>Мы, многонациональный народ Российской Федерации, соединенные общей судьбой на своей земле, утверждая права и свободы человека, гражданский мир и согласие, сохраняя исторически сложившееся государственное единство, исходя из общепризнанных принципов равноправия и самоопределения народов, чтя память предков, передавших нам любовь и уважение к Отечеству, веру в добро и справедливость, возрождая суверенную государственность России и утверждая незыблемость ее демократической основы, стремясь обеспечить благополучие и процветание России, исходя из ответственности за свою Родину перед нынешним и будущими поколениями, сознавая себя частью мирового сообщества, принимаем КОНСТИТУЦИЮ РОССИЙСКОЙ ФЕДЕРАЦИИ.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50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10101"/>
                </a:solidFill>
                <a:effectLst/>
                <a:latin typeface="Times New Roman"/>
                <a:ea typeface="Calibri"/>
              </a:rPr>
              <a:t>Конституция РФ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636912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10101"/>
                </a:solidFill>
                <a:latin typeface="Times New Roman"/>
                <a:ea typeface="Calibri"/>
              </a:rPr>
              <a:t>Это </a:t>
            </a:r>
            <a:r>
              <a:rPr lang="ru-RU" sz="2800" dirty="0">
                <a:solidFill>
                  <a:srgbClr val="010101"/>
                </a:solidFill>
                <a:latin typeface="Times New Roman"/>
                <a:ea typeface="Calibri"/>
              </a:rPr>
              <a:t>самый главный закон страны, в котором описаны все права и обязанности граждан страны. Его обязаны соблюдать все и президент страны, и взрослые, и дети.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717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768752" cy="1552722"/>
          </a:xfrm>
        </p:spPr>
        <p:txBody>
          <a:bodyPr>
            <a:normAutofit fontScale="9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Какими же правами обладает гражданин России</a:t>
            </a:r>
            <a:r>
              <a:rPr lang="ru-RU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424936" cy="47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1. Каждый человек имеет право на свободу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слова;</a:t>
            </a:r>
            <a:endParaRPr lang="ru-RU" sz="24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2. Каждый человек имеет право на бесплатную медицинскую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помощь;</a:t>
            </a:r>
            <a:endParaRPr lang="ru-RU" sz="24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3. Каждый человек имеет право на бесплатно среднее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образование;</a:t>
            </a:r>
            <a:r>
              <a:rPr lang="ru-RU" sz="2400" dirty="0" smtClean="0">
                <a:solidFill>
                  <a:srgbClr val="010101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4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. </a:t>
            </a:r>
            <a:r>
              <a:rPr lang="ru-RU" sz="2400" dirty="0">
                <a:solidFill>
                  <a:srgbClr val="010101"/>
                </a:solidFill>
                <a:latin typeface="Times New Roman"/>
                <a:ea typeface="Times New Roman"/>
              </a:rPr>
              <a:t>Каждый человек имеет право на </a:t>
            </a:r>
            <a:r>
              <a:rPr lang="ru-RU" sz="2400" dirty="0" smtClean="0">
                <a:solidFill>
                  <a:srgbClr val="010101"/>
                </a:solidFill>
                <a:latin typeface="Times New Roman"/>
                <a:ea typeface="Times New Roman"/>
              </a:rPr>
              <a:t>отдых;</a:t>
            </a:r>
            <a:endParaRPr lang="ru-RU" sz="24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. Каждый человек имеет право на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работу</a:t>
            </a:r>
            <a:r>
              <a:rPr lang="ru-RU" sz="2400" dirty="0" smtClean="0">
                <a:solidFill>
                  <a:srgbClr val="010101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2400" dirty="0" smtClean="0">
              <a:solidFill>
                <a:srgbClr val="010101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6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. Каждый человек имеет право на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жилище;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10101"/>
                </a:solidFill>
                <a:ea typeface="Calibri"/>
                <a:cs typeface="Times New Roman"/>
              </a:rPr>
              <a:t>7</a:t>
            </a:r>
            <a:r>
              <a:rPr lang="ru-RU" sz="2400" dirty="0">
                <a:solidFill>
                  <a:srgbClr val="010101"/>
                </a:solidFill>
                <a:ea typeface="Calibri"/>
                <a:cs typeface="Times New Roman"/>
              </a:rPr>
              <a:t>. </a:t>
            </a:r>
            <a:r>
              <a:rPr lang="ru-RU" sz="2400" dirty="0">
                <a:solidFill>
                  <a:srgbClr val="010101"/>
                </a:solidFill>
                <a:latin typeface="Times New Roman"/>
                <a:ea typeface="Calibri"/>
              </a:rPr>
              <a:t>Еще одно право записано в нашей Конституции – право на благоприятную окружающую среду: вода чистая, воздух без вредных примесей, продукты в магазинах </a:t>
            </a:r>
            <a:r>
              <a:rPr lang="ru-RU" sz="2400" dirty="0" smtClean="0">
                <a:solidFill>
                  <a:srgbClr val="010101"/>
                </a:solidFill>
                <a:latin typeface="Times New Roman"/>
                <a:ea typeface="Calibri"/>
              </a:rPr>
              <a:t>свежие.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316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525f377cbeca29b98d7a6564a51289b0ce1d3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2229</TotalTime>
  <Words>1157</Words>
  <Application>Microsoft Office PowerPoint</Application>
  <PresentationFormat>Экран (4:3)</PresentationFormat>
  <Paragraphs>50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Министерство труда и социального развития Краснодарского края   Государственное казённое учреждение   социального обслуживания Краснодарского края «Белореченский социально-реабилитационный центр для несовершеннолетних»     Презентация к познавательному мероприятию: «День Конституции Российской Федерации»  (с применением ИКТ)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Конституция РФ начинается с преамбулы, которая гласит:</vt:lpstr>
      <vt:lpstr>Конституция РФ </vt:lpstr>
      <vt:lpstr>Какими же правами обладает гражданин России?</vt:lpstr>
      <vt:lpstr>Конституция РФ наряду с правами человека и гражданина закрепляет конституционные обязанности:</vt:lpstr>
      <vt:lpstr>Презентация PowerPoint</vt:lpstr>
      <vt:lpstr>Символы России:</vt:lpstr>
      <vt:lpstr>Гимн – это торжественная песня. </vt:lpstr>
      <vt:lpstr>Флаг – это полотнище определённого размера и цвета.</vt:lpstr>
      <vt:lpstr>Герб России</vt:lpstr>
      <vt:lpstr>Спасибо за внимание!!!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Россию</dc:title>
  <dc:creator>obstinate</dc:creator>
  <dc:description>Шаблон презентации с сайта https://presentation-creation.ru/</dc:description>
  <cp:lastModifiedBy>Admin</cp:lastModifiedBy>
  <cp:revision>953</cp:revision>
  <dcterms:created xsi:type="dcterms:W3CDTF">2018-02-25T09:09:03Z</dcterms:created>
  <dcterms:modified xsi:type="dcterms:W3CDTF">2023-12-13T19:53:25Z</dcterms:modified>
</cp:coreProperties>
</file>