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683C2-CF13-406E-A587-D165554CF729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72DD7-8441-42B5-AA2A-012585A20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Pesni_Pobedy_na_9_maya._-_DEN_POBEDY_(iPlayer.fm)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Pamyati_Pavshih_v_Velikoj_Otechestvennoj_Vojne_-_Minuta_molchaniya..._(iPlayer.fm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Pamyati_Bulata_Okudzhavy_-_Obyavlenie_o_nachale_vojny_Levitan_(iPlayer.fm)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Vozdushnaya_sirena_-_zvuki_strelby_i_vzryvov..._(iPlayer.fm)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SSSR_-_Vstavaj_Strana_ogromnaya_(iPlayer.fm)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\Desktop\&#1052;&#1059;&#1047;&#1067;&#1050;&#1040;\Prosto_pesnya_na_9_maya_-_Deti_vojny_(iPlayer.fm)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"/>
            <a:ext cx="9144000" cy="6829425"/>
          </a:xfrm>
          <a:prstGeom prst="rect">
            <a:avLst/>
          </a:prstGeom>
        </p:spPr>
      </p:pic>
      <p:pic>
        <p:nvPicPr>
          <p:cNvPr id="3" name="Рисунок 2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642918"/>
            <a:ext cx="7608147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5" name="Рисунок 4" descr="bfcfc37d781be5061cbd75480b585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357166"/>
            <a:ext cx="4762500" cy="3829050"/>
          </a:xfrm>
          <a:prstGeom prst="rect">
            <a:avLst/>
          </a:prstGeom>
        </p:spPr>
      </p:pic>
      <p:pic>
        <p:nvPicPr>
          <p:cNvPr id="6" name="Рисунок 5" descr="wow_0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963908"/>
            <a:ext cx="4429156" cy="356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pobedy_str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92374-536ce-59208074-m750x740-u69dd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4411045" cy="2928934"/>
          </a:xfrm>
          <a:prstGeom prst="rect">
            <a:avLst/>
          </a:prstGeom>
        </p:spPr>
      </p:pic>
      <p:pic>
        <p:nvPicPr>
          <p:cNvPr id="6" name="Рисунок 5" descr="ззз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900" y="2928934"/>
            <a:ext cx="5482728" cy="3632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"/>
            <a:ext cx="9144000" cy="6829425"/>
          </a:xfrm>
          <a:prstGeom prst="rect">
            <a:avLst/>
          </a:prstGeom>
        </p:spPr>
      </p:pic>
      <p:pic>
        <p:nvPicPr>
          <p:cNvPr id="4" name="Рисунок 3" descr="лл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57166"/>
            <a:ext cx="5080004" cy="2857502"/>
          </a:xfrm>
          <a:prstGeom prst="rect">
            <a:avLst/>
          </a:prstGeom>
        </p:spPr>
      </p:pic>
      <p:pic>
        <p:nvPicPr>
          <p:cNvPr id="5" name="Рисунок 4" descr="9ba790d33d4212ce98f42a32cbe271bb_RSZ_69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88" y="3250301"/>
            <a:ext cx="5999925" cy="3373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0694" y="428604"/>
            <a:ext cx="335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ТОРЖЕСТВЕННЫЙ ПАРАД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ДЕНЬ ПОБЕДЫ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 МАЯ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КРАСНОЙ ПЛОЩАДИ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esni_Pobedy_na_9_maya._-_DEN_POBED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572132" y="28574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7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3" name="Рисунок 2" descr="80ea580ad90ecac03de853614bb7dcc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429000"/>
            <a:ext cx="5708325" cy="3098805"/>
          </a:xfrm>
          <a:prstGeom prst="rect">
            <a:avLst/>
          </a:prstGeom>
        </p:spPr>
      </p:pic>
      <p:pic>
        <p:nvPicPr>
          <p:cNvPr id="4" name="Рисунок 3" descr="17100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85728"/>
            <a:ext cx="6215073" cy="3073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pobedy_str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пп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357562"/>
            <a:ext cx="4214810" cy="3161108"/>
          </a:xfrm>
          <a:prstGeom prst="rect">
            <a:avLst/>
          </a:prstGeom>
        </p:spPr>
      </p:pic>
      <p:pic>
        <p:nvPicPr>
          <p:cNvPr id="4" name="Рисунок 3" descr="connector2.ph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85728"/>
            <a:ext cx="4643470" cy="34815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57818" y="1285860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ПОБЕДУ!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"/>
            <a:ext cx="9144000" cy="6829425"/>
          </a:xfrm>
          <a:prstGeom prst="rect">
            <a:avLst/>
          </a:prstGeom>
        </p:spPr>
      </p:pic>
      <p:pic>
        <p:nvPicPr>
          <p:cNvPr id="3" name="Рисунок 2" descr="093543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8475192" cy="47149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5000636"/>
            <a:ext cx="8279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ВЕЧНЫЙ ОГОНЬ В ЧЕСТЬ ПАВШИХ ГЕРОЕВ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amyati_Pavshih_v_Velikoj_Otechestvennoj_Vojne_-_Minuta_molchaniya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72000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"/>
            <a:ext cx="9144000" cy="6829425"/>
          </a:xfrm>
          <a:prstGeom prst="rect">
            <a:avLst/>
          </a:prstGeom>
        </p:spPr>
      </p:pic>
      <p:pic>
        <p:nvPicPr>
          <p:cNvPr id="3" name="Рисунок 2" descr="102896_9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8612979" cy="5500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000636"/>
            <a:ext cx="85608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ПРАЗДНИЧНЫЙ САЛЮТ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pobedy_str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adolf-hitler__oP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85728"/>
            <a:ext cx="2820086" cy="3948121"/>
          </a:xfrm>
          <a:prstGeom prst="rect">
            <a:avLst/>
          </a:prstGeom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20" y="428604"/>
            <a:ext cx="4556316" cy="3000396"/>
          </a:xfrm>
          <a:prstGeom prst="rect">
            <a:avLst/>
          </a:prstGeom>
        </p:spPr>
      </p:pic>
      <p:pic>
        <p:nvPicPr>
          <p:cNvPr id="6" name="Рисунок 5" descr="4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54" y="3571876"/>
            <a:ext cx="5423930" cy="2871791"/>
          </a:xfrm>
          <a:prstGeom prst="rect">
            <a:avLst/>
          </a:prstGeom>
        </p:spPr>
      </p:pic>
      <p:pic>
        <p:nvPicPr>
          <p:cNvPr id="7" name="Pamyati_Bulata_Okudzhavy_-_Obyavlenie_o_nachale_vojny_Levitan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428992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29425"/>
          </a:xfrm>
          <a:prstGeom prst="rect">
            <a:avLst/>
          </a:prstGeom>
        </p:spPr>
      </p:pic>
      <p:pic>
        <p:nvPicPr>
          <p:cNvPr id="7" name="Рисунок 6" descr="ь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4572000" cy="2781300"/>
          </a:xfrm>
          <a:prstGeom prst="rect">
            <a:avLst/>
          </a:prstGeom>
        </p:spPr>
      </p:pic>
      <p:pic>
        <p:nvPicPr>
          <p:cNvPr id="8" name="Рисунок 7" descr="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357166"/>
            <a:ext cx="3714750" cy="2971800"/>
          </a:xfrm>
          <a:prstGeom prst="rect">
            <a:avLst/>
          </a:prstGeom>
        </p:spPr>
      </p:pic>
      <p:pic>
        <p:nvPicPr>
          <p:cNvPr id="9" name="Рисунок 8" descr="П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3357562"/>
            <a:ext cx="7572428" cy="3024186"/>
          </a:xfrm>
          <a:prstGeom prst="rect">
            <a:avLst/>
          </a:prstGeom>
        </p:spPr>
      </p:pic>
      <p:pic>
        <p:nvPicPr>
          <p:cNvPr id="10" name="Vozdushnaya_sirena_-_zvuki_strelby_i_vzryvov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4" name="Рисунок 3" descr="34487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71612"/>
            <a:ext cx="4095643" cy="3069577"/>
          </a:xfrm>
          <a:prstGeom prst="rect">
            <a:avLst/>
          </a:prstGeom>
        </p:spPr>
      </p:pic>
      <p:pic>
        <p:nvPicPr>
          <p:cNvPr id="5" name="Рисунок 4" descr="41914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8604"/>
            <a:ext cx="4214843" cy="2799231"/>
          </a:xfrm>
          <a:prstGeom prst="rect">
            <a:avLst/>
          </a:prstGeom>
        </p:spPr>
      </p:pic>
      <p:pic>
        <p:nvPicPr>
          <p:cNvPr id="6" name="Рисунок 5" descr="23bd39b8488f280bce3d21daed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3569278"/>
            <a:ext cx="4214842" cy="2812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pobedy_str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5408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85728"/>
            <a:ext cx="5857916" cy="3177979"/>
          </a:xfrm>
          <a:prstGeom prst="rect">
            <a:avLst/>
          </a:prstGeom>
        </p:spPr>
      </p:pic>
      <p:pic>
        <p:nvPicPr>
          <p:cNvPr id="4" name="Рисунок 3" descr="1368023213_war_womans_1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20" y="3473598"/>
            <a:ext cx="4945066" cy="3087134"/>
          </a:xfrm>
          <a:prstGeom prst="rect">
            <a:avLst/>
          </a:prstGeom>
        </p:spPr>
      </p:pic>
      <p:pic>
        <p:nvPicPr>
          <p:cNvPr id="5" name="SSSR_-_Vstavaj_Strana_ogromna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571868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"/>
            <a:ext cx="9144000" cy="6829425"/>
          </a:xfrm>
          <a:prstGeom prst="rect">
            <a:avLst/>
          </a:prstGeom>
        </p:spPr>
      </p:pic>
      <p:pic>
        <p:nvPicPr>
          <p:cNvPr id="8" name="Рисунок 7" descr="б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5669682" cy="3571900"/>
          </a:xfrm>
          <a:prstGeom prst="rect">
            <a:avLst/>
          </a:prstGeom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2571744"/>
            <a:ext cx="3914780" cy="3728362"/>
          </a:xfrm>
          <a:prstGeom prst="rect">
            <a:avLst/>
          </a:prstGeom>
        </p:spPr>
      </p:pic>
      <p:pic>
        <p:nvPicPr>
          <p:cNvPr id="11" name="Prosto_pesnya_na_9_maya_-_Deti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143636" y="21431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3" name="Рисунок 2" descr="wvht7_croper_r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590550"/>
            <a:ext cx="809625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_pobedy_str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6"/>
            <a:ext cx="5416267" cy="3929090"/>
          </a:xfrm>
          <a:prstGeom prst="rect">
            <a:avLst/>
          </a:prstGeom>
        </p:spPr>
      </p:pic>
      <p:pic>
        <p:nvPicPr>
          <p:cNvPr id="4" name="Рисунок 3" descr="189206_html_7af91b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1928802"/>
            <a:ext cx="2936622" cy="450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Экран (4:3)</PresentationFormat>
  <Paragraphs>8</Paragraphs>
  <Slides>17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Люда</dc:creator>
  <cp:lastModifiedBy>Люда</cp:lastModifiedBy>
  <cp:revision>32</cp:revision>
  <dcterms:created xsi:type="dcterms:W3CDTF">2017-05-03T19:57:52Z</dcterms:created>
  <dcterms:modified xsi:type="dcterms:W3CDTF">2017-05-04T06:39:45Z</dcterms:modified>
</cp:coreProperties>
</file>