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86" r:id="rId12"/>
    <p:sldId id="280" r:id="rId13"/>
    <p:sldId id="262" r:id="rId14"/>
    <p:sldId id="276" r:id="rId15"/>
    <p:sldId id="282" r:id="rId16"/>
    <p:sldId id="274" r:id="rId17"/>
    <p:sldId id="277" r:id="rId18"/>
    <p:sldId id="289" r:id="rId19"/>
    <p:sldId id="287" r:id="rId20"/>
    <p:sldId id="288" r:id="rId21"/>
    <p:sldId id="278" r:id="rId22"/>
    <p:sldId id="269" r:id="rId23"/>
    <p:sldId id="270" r:id="rId24"/>
    <p:sldId id="271" r:id="rId25"/>
    <p:sldId id="272" r:id="rId26"/>
    <p:sldId id="283" r:id="rId27"/>
    <p:sldId id="268" r:id="rId28"/>
    <p:sldId id="273" r:id="rId29"/>
    <p:sldId id="285" r:id="rId30"/>
    <p:sldId id="290" r:id="rId31"/>
    <p:sldId id="291" r:id="rId32"/>
    <p:sldId id="284" r:id="rId33"/>
    <p:sldId id="27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-17490"/>
            <a:ext cx="10980712" cy="6862946"/>
          </a:xfrm>
        </p:spPr>
      </p:pic>
      <p:sp>
        <p:nvSpPr>
          <p:cNvPr id="5" name="TextBox 4"/>
          <p:cNvSpPr txBox="1"/>
          <p:nvPr/>
        </p:nvSpPr>
        <p:spPr>
          <a:xfrm>
            <a:off x="3275856" y="195583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Загривская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общеобразовательная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школа»</a:t>
            </a:r>
            <a:endParaRPr lang="ru-RU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841914"/>
            <a:ext cx="63367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 стране дорожных знаков»</a:t>
            </a:r>
            <a:endParaRPr lang="ru-RU" sz="5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6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sp>
        <p:nvSpPr>
          <p:cNvPr id="6" name="Выноска со стрелкой вниз 5"/>
          <p:cNvSpPr/>
          <p:nvPr/>
        </p:nvSpPr>
        <p:spPr>
          <a:xfrm>
            <a:off x="4716016" y="116632"/>
            <a:ext cx="4427984" cy="1872208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8840"/>
            <a:ext cx="6248409" cy="479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88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sp>
        <p:nvSpPr>
          <p:cNvPr id="6" name="Выноска со стрелкой вниз 5"/>
          <p:cNvSpPr/>
          <p:nvPr/>
        </p:nvSpPr>
        <p:spPr>
          <a:xfrm>
            <a:off x="4716016" y="116632"/>
            <a:ext cx="4427984" cy="1872208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дорожных ситуаций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5881740" cy="44113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4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01256"/>
            <a:ext cx="8294616" cy="11395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1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Взаимодействие </a:t>
            </a:r>
            <a:r>
              <a:rPr lang="ru-RU" sz="2400" b="1" spc="-1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родителей </a:t>
            </a:r>
            <a:r>
              <a:rPr lang="ru-RU" sz="2400" b="1" spc="-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ru-RU" sz="2400" b="1" spc="-1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обучении </a:t>
            </a:r>
            <a:r>
              <a:rPr lang="ru-RU" sz="2400" b="1" spc="-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детей  </a:t>
            </a:r>
            <a:r>
              <a:rPr lang="ru-RU" sz="2400" b="1" spc="-15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школьного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возраста </a:t>
            </a:r>
            <a:r>
              <a:rPr lang="ru-RU" sz="2400" b="1" spc="-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правилам </a:t>
            </a:r>
            <a:r>
              <a:rPr lang="ru-RU" sz="2400" b="1" spc="-2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дорожного  </a:t>
            </a:r>
            <a:r>
              <a:rPr lang="ru-RU" sz="2400" b="1" spc="-5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движения: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36554"/>
            <a:ext cx="6879600" cy="5159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2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3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980728"/>
            <a:ext cx="5472609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13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9168" y="-355577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-99392"/>
            <a:ext cx="8856984" cy="669564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разгадывают загадки</a:t>
            </a:r>
          </a:p>
          <a:p>
            <a:pPr algn="ctr"/>
            <a:endParaRPr lang="ru-RU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за чудо этот дом!                 Наш автобус ехал-ехал,          </a:t>
            </a:r>
          </a:p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Пассажиров много в нём.         И к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площадочке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подъехал.</a:t>
            </a:r>
          </a:p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Обувь носит из резины              А на ней народ скучает,</a:t>
            </a:r>
          </a:p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питается бензином.                Молча транспорт ожидает.</a:t>
            </a:r>
          </a:p>
          <a:p>
            <a:pPr algn="ctr"/>
            <a:endParaRPr lang="ru-RU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918" y="1139568"/>
            <a:ext cx="738664" cy="52099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Загадочная дорога</a:t>
            </a:r>
            <a:endParaRPr lang="ru-RU" sz="36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92" y="3501008"/>
            <a:ext cx="2573293" cy="231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27860"/>
            <a:ext cx="3759645" cy="225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3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01256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Ребусы</a:t>
            </a:r>
            <a:endParaRPr lang="ru-RU" sz="4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984776" cy="5000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4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60648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Кроссворды</a:t>
            </a:r>
            <a:endParaRPr lang="ru-RU" sz="4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336" y="3947940"/>
            <a:ext cx="3506995" cy="238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9" y="1628800"/>
            <a:ext cx="4834168" cy="3696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12" y="1332220"/>
            <a:ext cx="3424471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07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9168" y="-355577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9512" y="-99392"/>
            <a:ext cx="8856984" cy="669564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918" y="1139568"/>
            <a:ext cx="923330" cy="52099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lvl="0" algn="ctr"/>
            <a:r>
              <a:rPr lang="ru-RU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Пословицы</a:t>
            </a:r>
            <a:endParaRPr lang="ru-RU" sz="48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07" y="1377944"/>
            <a:ext cx="8403565" cy="466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7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209" cy="6858000"/>
          </a:xfrm>
        </p:spPr>
      </p:pic>
      <p:sp>
        <p:nvSpPr>
          <p:cNvPr id="5" name="Выноска со стрелкой вниз 4"/>
          <p:cNvSpPr/>
          <p:nvPr/>
        </p:nvSpPr>
        <p:spPr>
          <a:xfrm>
            <a:off x="3287296" y="260648"/>
            <a:ext cx="5616624" cy="28803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этап-практический</a:t>
            </a:r>
            <a:endParaRPr lang="ru-RU" sz="4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95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sp>
        <p:nvSpPr>
          <p:cNvPr id="6" name="Выноска со стрелкой вниз 5"/>
          <p:cNvSpPr/>
          <p:nvPr/>
        </p:nvSpPr>
        <p:spPr>
          <a:xfrm>
            <a:off x="4716016" y="116632"/>
            <a:ext cx="4427984" cy="1872208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/>
                <a:ea typeface="+mj-ea"/>
                <a:cs typeface="Times New Roman"/>
              </a:rPr>
              <a:t>Информационно-коммуникативные технологии</a:t>
            </a:r>
            <a:r>
              <a:rPr lang="ru-RU" sz="3200" b="1" i="1" dirty="0">
                <a:solidFill>
                  <a:srgbClr val="7030A0"/>
                </a:solidFill>
                <a:latin typeface="Times New Roman"/>
                <a:ea typeface="+mj-ea"/>
                <a:cs typeface="Times New Roman"/>
              </a:rPr>
              <a:t>.</a:t>
            </a: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88840"/>
            <a:ext cx="3030077" cy="2108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896" y="1913154"/>
            <a:ext cx="3113128" cy="2259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 descr="https://avatars.mds.yandex.net/i?id=34fdd8689f7ad8812b0b8fa214359c69_l-6951086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93096"/>
            <a:ext cx="4054024" cy="304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6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927787"/>
            <a:ext cx="10513168" cy="10751515"/>
          </a:xfrm>
        </p:spPr>
      </p:pic>
      <p:sp>
        <p:nvSpPr>
          <p:cNvPr id="7" name="Овал 6"/>
          <p:cNvSpPr/>
          <p:nvPr/>
        </p:nvSpPr>
        <p:spPr>
          <a:xfrm>
            <a:off x="1331640" y="260648"/>
            <a:ext cx="5328592" cy="129614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</a:t>
            </a:r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5544108" cy="36960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Юрьевна 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Нигуль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2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sp>
        <p:nvSpPr>
          <p:cNvPr id="6" name="Выноска со стрелкой вниз 5"/>
          <p:cNvSpPr/>
          <p:nvPr/>
        </p:nvSpPr>
        <p:spPr>
          <a:xfrm>
            <a:off x="4716016" y="116632"/>
            <a:ext cx="4427984" cy="1872208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Социально – коммуникативное развитие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60848"/>
            <a:ext cx="4749819" cy="35623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93096"/>
            <a:ext cx="3634204" cy="27256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0178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60648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Художественно – эстетическое развитие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6135"/>
            <a:ext cx="4211960" cy="31589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17132"/>
            <a:ext cx="3163273" cy="21328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83279"/>
            <a:ext cx="3462923" cy="2597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29" y="4509120"/>
            <a:ext cx="3070616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12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sp>
        <p:nvSpPr>
          <p:cNvPr id="6" name="Выноска со стрелкой вниз 5"/>
          <p:cNvSpPr/>
          <p:nvPr/>
        </p:nvSpPr>
        <p:spPr>
          <a:xfrm>
            <a:off x="4932040" y="116632"/>
            <a:ext cx="4211960" cy="1440160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Здоровьесберегающие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технологии</a:t>
            </a:r>
            <a:endParaRPr lang="ru-RU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176464" cy="31323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4441029" cy="33307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29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188640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социальными партнёрами</a:t>
            </a:r>
            <a:endParaRPr lang="ru-RU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200800" cy="5400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55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188640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Региональная акция </a:t>
            </a:r>
            <a:r>
              <a:rPr lang="ru-RU" sz="2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"Ребенок - главный пассажир"</a:t>
            </a:r>
            <a:endParaRPr lang="ru-RU" sz="26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48" y="3294120"/>
            <a:ext cx="4491410" cy="33671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344" y="1008176"/>
            <a:ext cx="2736304" cy="20513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https://sun9-22.userapi.com/impg/nIrc2KF6u4cO9O1BgliuDAbLygKQpUYmQTfevQ/yHl06te06MI.jpg?size=1080x2086&amp;quality=95&amp;sign=5ead501748c3b72dab6bb35103d4583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39" y="1034448"/>
            <a:ext cx="2957023" cy="57114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486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01256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Региональная акция </a:t>
            </a:r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по безопасности дорожного движения «Письмо водителю».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547" y="3573016"/>
            <a:ext cx="4131370" cy="3097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3312368" cy="2304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0" y="1077980"/>
            <a:ext cx="3254056" cy="54483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859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81840" y="201256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Исследовательская деятельность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9368"/>
            <a:ext cx="3888432" cy="2916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09368"/>
            <a:ext cx="3888431" cy="2916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38305"/>
            <a:ext cx="1800200" cy="2400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00" y="4385140"/>
            <a:ext cx="3027969" cy="2353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9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918286"/>
          </a:xfr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37512"/>
            <a:ext cx="4930347" cy="3697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37112"/>
            <a:ext cx="2393496" cy="2332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6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539552" y="116632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Всероссийский конкурс «Безопасная дорога детям» 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342"/>
            <a:ext cx="3936684" cy="5248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5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3730226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539552" y="116632"/>
            <a:ext cx="8294616" cy="1008112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Книжки-малышки</a:t>
            </a:r>
            <a:endParaRPr lang="ru-RU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25524"/>
            <a:ext cx="4003292" cy="53377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392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710978"/>
          </a:xfrm>
        </p:spPr>
      </p:pic>
      <p:sp>
        <p:nvSpPr>
          <p:cNvPr id="7" name="TextBox 6"/>
          <p:cNvSpPr txBox="1"/>
          <p:nvPr/>
        </p:nvSpPr>
        <p:spPr>
          <a:xfrm>
            <a:off x="4716016" y="260647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СОБЛЮДАЙ ПДД, </a:t>
            </a:r>
          </a:p>
          <a:p>
            <a:r>
              <a:rPr lang="ru-RU" sz="3600" dirty="0">
                <a:solidFill>
                  <a:schemeClr val="bg1"/>
                </a:solidFill>
              </a:rPr>
              <a:t>н</a:t>
            </a:r>
            <a:r>
              <a:rPr lang="ru-RU" sz="3600" dirty="0" smtClean="0">
                <a:solidFill>
                  <a:schemeClr val="bg1"/>
                </a:solidFill>
              </a:rPr>
              <a:t>е окажешься в беде!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s://sun9-25.userapi.com/impg/zXSSyeoS5q3oNr7K-yCK3ZkhLKhzjwol1rmcGQ/qNwUitzEw3M.jpg?size=2560x1920&amp;quality=95&amp;sign=ad67801bb092d519506fa1e191379b88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8880"/>
            <a:ext cx="5760640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79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209" cy="6858000"/>
          </a:xfrm>
        </p:spPr>
      </p:pic>
      <p:sp>
        <p:nvSpPr>
          <p:cNvPr id="5" name="Выноска со стрелкой вниз 4"/>
          <p:cNvSpPr/>
          <p:nvPr/>
        </p:nvSpPr>
        <p:spPr>
          <a:xfrm>
            <a:off x="3287296" y="260648"/>
            <a:ext cx="5616624" cy="28803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этап-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работы по проекту</a:t>
            </a: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1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4" y="0"/>
            <a:ext cx="9305781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116632"/>
            <a:ext cx="7488832" cy="356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Дети знают:</a:t>
            </a:r>
            <a:endParaRPr lang="ru-RU" sz="36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Участниками движения на дороге являются пешеходы и водители;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-пешеходы передвигаются по тротуару, а транспорт по проезжей части дороги;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-переходить дорогу можно только на пешеходном переходе; светофор нужен для регулирования движения на дороге и обозначает: красный – стой, желтый – жди, зеленый – иди;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-дорогу переходить надо шагом, держа взрослых за руку;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-играть и баловаться на дороге нельзя.</a:t>
            </a:r>
            <a:endParaRPr lang="ru-RU" sz="20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406818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3339752"/>
            <a:ext cx="10513168" cy="10751515"/>
          </a:xfrm>
        </p:spPr>
      </p:pic>
      <p:sp>
        <p:nvSpPr>
          <p:cNvPr id="9" name="TextBox 8"/>
          <p:cNvSpPr txBox="1"/>
          <p:nvPr/>
        </p:nvSpPr>
        <p:spPr>
          <a:xfrm>
            <a:off x="1115616" y="6073034"/>
            <a:ext cx="444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1428816"/>
            <a:ext cx="3096344" cy="24482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Повысилась заинтересованность родителей в вопросах безопасности детей в окружающей жизни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1571140"/>
            <a:ext cx="3240360" cy="22322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Проект способствовал </a:t>
            </a:r>
            <a:r>
              <a:rPr lang="ru-RU" dirty="0" smtClean="0">
                <a:solidFill>
                  <a:prstClr val="black"/>
                </a:solidFill>
              </a:rPr>
              <a:t>ученикам укреплению исследовательской и творческой деятельности.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1640" y="4221088"/>
            <a:ext cx="4464496" cy="91584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Презентовали и защитили  свои творческие работы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672" y="332656"/>
            <a:ext cx="4680520" cy="7920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414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</p:spPr>
      </p:pic>
    </p:spTree>
    <p:extLst>
      <p:ext uri="{BB962C8B-B14F-4D97-AF65-F5344CB8AC3E}">
        <p14:creationId xmlns:p14="http://schemas.microsoft.com/office/powerpoint/2010/main" val="40269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6815"/>
            <a:ext cx="9721080" cy="7231433"/>
          </a:xfrm>
          <a:ln cmpd="dbl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718089" y="404664"/>
            <a:ext cx="4536504" cy="923330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700808"/>
            <a:ext cx="4968552" cy="50167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i="1" spc="-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использовать инновационные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 </a:t>
            </a:r>
            <a:r>
              <a:rPr lang="ru-RU" sz="3200" b="1" i="1" spc="-10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образовательные технологии, </a:t>
            </a:r>
            <a:r>
              <a:rPr lang="ru-RU" sz="3200" b="1" i="1" spc="-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способствующие </a:t>
            </a:r>
            <a:r>
              <a:rPr lang="ru-RU" sz="3200" b="1" i="1" spc="-10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более успешному  </a:t>
            </a:r>
            <a:r>
              <a:rPr lang="ru-RU" sz="3200" b="1" i="1" spc="-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ознакомлению </a:t>
            </a:r>
            <a:r>
              <a:rPr lang="ru-RU" sz="3200" b="1" i="1" spc="-10" dirty="0" smtClean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школьников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с правилами </a:t>
            </a:r>
            <a:r>
              <a:rPr lang="ru-RU" sz="3200" b="1" i="1" spc="-10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дорожного</a:t>
            </a:r>
            <a:r>
              <a:rPr lang="ru-RU" sz="3200" b="1" i="1" spc="-16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 </a:t>
            </a:r>
            <a:r>
              <a:rPr lang="ru-RU" sz="3200" b="1" i="1" spc="-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движения 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в </a:t>
            </a:r>
            <a:r>
              <a:rPr lang="ru-RU" sz="3200" b="1" i="1" spc="-10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условиях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реализации</a:t>
            </a:r>
            <a:r>
              <a:rPr lang="ru-RU" sz="3200" b="1" i="1" spc="-10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 </a:t>
            </a:r>
            <a:r>
              <a:rPr lang="ru-RU" sz="3200" b="1" i="1" spc="-5" dirty="0">
                <a:ln>
                  <a:solidFill>
                    <a:schemeClr val="tx1"/>
                  </a:solidFill>
                </a:ln>
                <a:latin typeface="Times New Roman"/>
                <a:cs typeface="Times New Roman"/>
              </a:rPr>
              <a:t>ФГОС.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765" y="1700808"/>
            <a:ext cx="3738715" cy="50167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8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025"/>
            <a:ext cx="9721080" cy="7231433"/>
          </a:xfrm>
          <a:pattFill prst="dashHorz">
            <a:fgClr>
              <a:schemeClr val="accent1"/>
            </a:fgClr>
            <a:bgClr>
              <a:schemeClr val="bg1"/>
            </a:bgClr>
          </a:pattFill>
          <a:ln cmpd="dbl">
            <a:solidFill>
              <a:schemeClr val="tx1"/>
            </a:solidFill>
          </a:ln>
        </p:spPr>
      </p:pic>
      <p:sp>
        <p:nvSpPr>
          <p:cNvPr id="8" name="Стрелка влево 7"/>
          <p:cNvSpPr/>
          <p:nvPr/>
        </p:nvSpPr>
        <p:spPr>
          <a:xfrm>
            <a:off x="1029888" y="2365977"/>
            <a:ext cx="7820231" cy="1224136"/>
          </a:xfrm>
          <a:prstGeom prst="lef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навыки безопасного поведения на дорогах и улицах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rot="16200000">
            <a:off x="-2733323" y="2891172"/>
            <a:ext cx="6696744" cy="9144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5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1029889" y="1141841"/>
            <a:ext cx="7820231" cy="1224136"/>
          </a:xfrm>
          <a:prstGeom prst="leftArrow">
            <a:avLst/>
          </a:prstGeom>
          <a:solidFill>
            <a:srgbClr val="D1F3AB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Расширить представление об улице, проезжей части, дорожных знаков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1068793" y="3284984"/>
            <a:ext cx="5635904" cy="193194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ребёнка ориентироваться в дорожных ситуациях на пути движения в школу и обратно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лево 14"/>
          <p:cNvSpPr/>
          <p:nvPr/>
        </p:nvSpPr>
        <p:spPr>
          <a:xfrm>
            <a:off x="1097520" y="2328"/>
            <a:ext cx="7820232" cy="1139513"/>
          </a:xfrm>
          <a:prstGeom prst="lef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20000"/>
              </a:spcBef>
            </a:pPr>
            <a:endParaRPr lang="ru-RU" dirty="0" smtClean="0">
              <a:solidFill>
                <a:srgbClr val="4F81BD">
                  <a:lumMod val="75000"/>
                </a:srgbClr>
              </a:solidFill>
              <a:latin typeface="Times New Roman, serif"/>
              <a:cs typeface="Times New Roman" panose="02020603050405020304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работой светофора и его назначении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6" name="Стрелка влево 15"/>
          <p:cNvSpPr/>
          <p:nvPr/>
        </p:nvSpPr>
        <p:spPr>
          <a:xfrm>
            <a:off x="1100865" y="4725144"/>
            <a:ext cx="5922752" cy="2736304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участие в акциях,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рисовать, лепить, создавать творческие композиции по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ПДД и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делиться своим опытом с окружающими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84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025"/>
            <a:ext cx="9721080" cy="7231433"/>
          </a:xfrm>
          <a:pattFill prst="dashHorz">
            <a:fgClr>
              <a:schemeClr val="accent1"/>
            </a:fgClr>
            <a:bgClr>
              <a:schemeClr val="bg1"/>
            </a:bgClr>
          </a:pattFill>
          <a:ln cmpd="dbl">
            <a:solidFill>
              <a:schemeClr val="tx1"/>
            </a:solidFill>
          </a:ln>
        </p:spPr>
      </p:pic>
      <p:pic>
        <p:nvPicPr>
          <p:cNvPr id="1026" name="Picture 2" descr="https://sun9-21.userapi.com/impg/_DyR1xy3z1lozyJt3Ffnk7fL9njqc-3CuqtddA/ArCJ4YkwMVg.jpg?size=2560x1920&amp;quality=95&amp;sign=60194eaf21674770065405732ee97ed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4127105" cy="30953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sun9-61.userapi.com/impg/2ItkYfDcJ1UGfM5BfN2yjQJWYFQ7u9PkxN03-w/cIqfVOE4Cu4.jpg?size=2560x1920&amp;quality=95&amp;sign=2338c8864b4c040eb8142045ba8df7b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9092"/>
            <a:ext cx="4392488" cy="32943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649092"/>
            <a:ext cx="4215860" cy="31618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Выноска со стрелкой вниз 2"/>
          <p:cNvSpPr/>
          <p:nvPr/>
        </p:nvSpPr>
        <p:spPr>
          <a:xfrm>
            <a:off x="5148064" y="44624"/>
            <a:ext cx="3816424" cy="792088"/>
          </a:xfrm>
          <a:prstGeom prst="down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МЕТОДЫ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860032" y="1052736"/>
            <a:ext cx="4392488" cy="244827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-наглядные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-словесные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-игровые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3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60"/>
            <a:ext cx="9502802" cy="8128585"/>
          </a:xfrm>
        </p:spPr>
      </p:pic>
      <p:sp>
        <p:nvSpPr>
          <p:cNvPr id="7" name="Горизонтальный свиток 6"/>
          <p:cNvSpPr/>
          <p:nvPr/>
        </p:nvSpPr>
        <p:spPr>
          <a:xfrm>
            <a:off x="4932040" y="-71280"/>
            <a:ext cx="4104456" cy="191610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возраст проектной группы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9-11 лет, учащиеся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и 4 классов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555776" y="1772816"/>
            <a:ext cx="3672408" cy="216024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Продолжительность проекта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реализуется в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ноябре 2023г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788024" y="3573016"/>
            <a:ext cx="4248472" cy="216024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предмет,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рамках которого проводится работа: </a:t>
            </a:r>
            <a:r>
              <a:rPr lang="ru-RU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внеклассная работа</a:t>
            </a:r>
          </a:p>
          <a:p>
            <a:pPr algn="ctr"/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79512" y="4545124"/>
            <a:ext cx="4320480" cy="2204864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Учебные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дисциплины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близкие к теме проекта: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окружающий мир, литературное чтение, изобразительное искусство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технология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52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025"/>
            <a:ext cx="9721080" cy="7231433"/>
          </a:xfrm>
          <a:pattFill prst="dashHorz">
            <a:fgClr>
              <a:schemeClr val="accent1"/>
            </a:fgClr>
            <a:bgClr>
              <a:schemeClr val="bg1"/>
            </a:bgClr>
          </a:pattFill>
          <a:ln cmpd="dbl">
            <a:solidFill>
              <a:schemeClr val="tx1"/>
            </a:solidFill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20" y="-159220"/>
            <a:ext cx="5107976" cy="3660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04" y="3645024"/>
            <a:ext cx="4778774" cy="3584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216" y="3356992"/>
            <a:ext cx="4728251" cy="3546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159220"/>
            <a:ext cx="4321253" cy="2916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915816" y="2060848"/>
            <a:ext cx="4104456" cy="21602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rgbClr val="C00000"/>
                </a:solidFill>
              </a:rPr>
              <a:t>Инновационность</a:t>
            </a:r>
            <a:endParaRPr lang="ru-RU" sz="32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Проект развивает коммуникативные навыки, творческие способности, логику, мышление.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9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209" cy="6858000"/>
          </a:xfrm>
        </p:spPr>
      </p:pic>
      <p:sp>
        <p:nvSpPr>
          <p:cNvPr id="5" name="Выноска со стрелкой вниз 4"/>
          <p:cNvSpPr/>
          <p:nvPr/>
        </p:nvSpPr>
        <p:spPr>
          <a:xfrm>
            <a:off x="3287296" y="260648"/>
            <a:ext cx="5616624" cy="316835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этап-подготовительный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«Для чего необходимо знать ПДД?»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3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412</Words>
  <Application>Microsoft Office PowerPoint</Application>
  <PresentationFormat>Экран (4:3)</PresentationFormat>
  <Paragraphs>76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77</cp:revision>
  <dcterms:created xsi:type="dcterms:W3CDTF">2023-11-25T19:19:09Z</dcterms:created>
  <dcterms:modified xsi:type="dcterms:W3CDTF">2023-11-27T20:55:36Z</dcterms:modified>
</cp:coreProperties>
</file>