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33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6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9321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750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9085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168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47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6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17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2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10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1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2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33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77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47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67F32-3284-44B3-B245-FF5568061B1E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12ACEC-6540-46DE-828F-2AD9D3F477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7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476672"/>
            <a:ext cx="7406640" cy="64807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«Образовательный центр «АНТАРЕС»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Партизанского городского округа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068960"/>
            <a:ext cx="7291536" cy="17526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Bahnschrift SemiBold SemiConden" panose="020B0502040204020203" pitchFamily="34" charset="0"/>
              </a:rPr>
              <a:t>Печатающие устройства, их эволюция и направление развития</a:t>
            </a:r>
            <a:endParaRPr lang="ru-RU" sz="3200" dirty="0">
              <a:latin typeface="Bahnschrift SemiBold SemiConden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5229200"/>
            <a:ext cx="3331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учитель информатики</a:t>
            </a:r>
          </a:p>
          <a:p>
            <a:r>
              <a:rPr lang="ru-RU" dirty="0" smtClean="0"/>
              <a:t>А.Р. </a:t>
            </a:r>
            <a:r>
              <a:rPr lang="ru-RU" dirty="0" err="1" smtClean="0"/>
              <a:t>Мысина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202760" cy="12808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Лазерные принтеры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8577" y="1397337"/>
            <a:ext cx="6591985" cy="37776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Плюсы: большая емкость подающего лотка, высокое качество и скорость печати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Минусы: повышенные требования к качеству печати, высокая стоимость расходных материалов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xero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974228"/>
            <a:ext cx="3109349" cy="2591124"/>
          </a:xfrm>
          <a:prstGeom prst="rect">
            <a:avLst/>
          </a:prstGeom>
        </p:spPr>
      </p:pic>
      <p:pic>
        <p:nvPicPr>
          <p:cNvPr id="6" name="Рисунок 5" descr="ea64293e38178c86cf0854cc0f01a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572156" y="3755980"/>
            <a:ext cx="2816268" cy="28162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89199" cy="12808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Струйные  принтеры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6433" y="1893479"/>
            <a:ext cx="6591985" cy="37776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Плюсы: отличное качество печати, простота эксплуатации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Минусы: невысокая скорость печати, очень дорогие расходные материалы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printer-epson-l810-a4-kolichestvo-tsvetov-6-skorost-pechati-37-strmin-chb-a4-38-strmin-tsvetn-a4-obem-kapli-15-pl-razreshenie-dlya-pechati-5760x1440-dpi-pechat-bez-poley-vremya-p-935984319097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2218" y="3551305"/>
            <a:ext cx="3174217" cy="2248912"/>
          </a:xfrm>
          <a:prstGeom prst="rect">
            <a:avLst/>
          </a:prstGeom>
        </p:spPr>
      </p:pic>
      <p:pic>
        <p:nvPicPr>
          <p:cNvPr id="6" name="Рисунок 5" descr="EPI-10082-T0821-T0826.jpg"/>
          <p:cNvPicPr>
            <a:picLocks noChangeAspect="1"/>
          </p:cNvPicPr>
          <p:nvPr/>
        </p:nvPicPr>
        <p:blipFill>
          <a:blip r:embed="rId3"/>
          <a:srcRect t="13158" b="10526"/>
          <a:stretch>
            <a:fillRect/>
          </a:stretch>
        </p:blipFill>
        <p:spPr>
          <a:xfrm>
            <a:off x="1115616" y="3728514"/>
            <a:ext cx="2714620" cy="2071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5887343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Комплект картриджей </a:t>
            </a:r>
            <a:r>
              <a:rPr lang="ru-RU" dirty="0" smtClean="0"/>
              <a:t>для </a:t>
            </a:r>
            <a:r>
              <a:rPr lang="ru-RU" dirty="0" smtClean="0"/>
              <a:t>струйного  принтера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принтеров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Главное направление </a:t>
            </a:r>
            <a:r>
              <a:rPr lang="ru-RU" b="1" dirty="0" smtClean="0"/>
              <a:t>развития принтеров</a:t>
            </a:r>
            <a:r>
              <a:rPr lang="ru-RU" dirty="0" smtClean="0"/>
              <a:t> — расширение сферы использования цветной печати. Причем не только в профессиональных приложениях, сколько в обычном офисе. </a:t>
            </a:r>
          </a:p>
          <a:p>
            <a:r>
              <a:rPr lang="ru-RU" dirty="0" smtClean="0"/>
              <a:t>Переход к использованию лазеров синего диапазона позволит повысить качество лазерной печати до невиданных ранее высот. Также стоит отметить беспроводные и защищенные решения, в том числе предназначенные для домашней печати. </a:t>
            </a:r>
          </a:p>
          <a:p>
            <a:r>
              <a:rPr lang="ru-RU" dirty="0" smtClean="0"/>
              <a:t>В целом возможности печатающих устройств будут определяться задачами на печать (принтеры для учебы, фотографии, печати открыток, наклеек и пр.) и созданием новых условий для использования принтеров и МФУ.  Рост потребителей, пользующихся камерами различного уровня и выдвигающих высокие требования к качеству печати — вот основная движущая составляющая роста и развития струйных </a:t>
            </a:r>
            <a:r>
              <a:rPr lang="ru-RU" dirty="0" err="1" smtClean="0"/>
              <a:t>фотопринтеров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Стоит отметить, что постоянно совершенствуются технологии производства чернил. Улучшаются формула и состав самих чернил как в моделях начального уровня, так и в профессиональных принтерах. Благодаря новому составу и разным наборам цветов картриджей пользователи получают больше возможностей для творчества.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82624" cy="1280890"/>
          </a:xfrm>
        </p:spPr>
        <p:txBody>
          <a:bodyPr>
            <a:noAutofit/>
          </a:bodyPr>
          <a:lstStyle/>
          <a:p>
            <a:r>
              <a:rPr lang="ru-RU" sz="4000" dirty="0" smtClean="0"/>
              <a:t>Важные эксплуатационные параметры принтера: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71672"/>
            <a:ext cx="7572428" cy="4800600"/>
          </a:xfrm>
        </p:spPr>
        <p:txBody>
          <a:bodyPr>
            <a:normAutofit fontScale="85000" lnSpcReduction="10000"/>
          </a:bodyPr>
          <a:lstStyle/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область применения (обычно определяется производителем как малый, средний, большой офис);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способ размещения устройства, габариты МФУ;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тип, характеристики дисплея, возможности программирования;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допустимая нагрузка - может выражаться по-разному, например, количеством страниц в месяц;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доступные форматы оригиналов (A3, А4 и т.д.);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режимы работы отдельных функций (ручной, автоматический), система управления;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необходимое наличие вспомогательных функций, например, дуплексной печати (дуплекс), автоматической сортировки, брошюровки, фальцовки, </a:t>
            </a:r>
            <a:r>
              <a:rPr lang="ru-RU" dirty="0" err="1" smtClean="0"/>
              <a:t>степлирования</a:t>
            </a:r>
            <a:r>
              <a:rPr lang="ru-RU" dirty="0" smtClean="0"/>
              <a:t>, </a:t>
            </a:r>
            <a:r>
              <a:rPr lang="ru-RU" dirty="0" err="1" smtClean="0"/>
              <a:t>биговки</a:t>
            </a:r>
            <a:r>
              <a:rPr lang="ru-RU" dirty="0" smtClean="0"/>
              <a:t> и других;</a:t>
            </a:r>
          </a:p>
          <a:p>
            <a:pPr marL="596646" lvl="0" indent="-514350" algn="just">
              <a:buFont typeface="+mj-lt"/>
              <a:buAutoNum type="arabicPeriod"/>
            </a:pPr>
            <a:r>
              <a:rPr lang="ru-RU" dirty="0" smtClean="0"/>
              <a:t>поддержка необходимых стандартов для подключения нужного количества устройств, интеграции МФУ в сеть, в том числе беспроводную;</a:t>
            </a:r>
          </a:p>
          <a:p>
            <a:pPr marL="596646" indent="-514350" algn="just">
              <a:buFont typeface="+mj-lt"/>
              <a:buAutoNum type="arabicPeriod"/>
            </a:pPr>
            <a:r>
              <a:rPr lang="ru-RU" dirty="0" smtClean="0"/>
              <a:t>программное обеспечение, его возможности.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89199" cy="12808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Заключение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28800"/>
            <a:ext cx="7056784" cy="41044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В работе рассмотрены основные виды принтеров, их классификация и технические характеристики. Исследовались предпочтения пользователей при выборе типа принтеров. Каждый из принтеров по своему удобен в эксплуатации, а также более пригоден для определенных родов деятельности.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6612294" cy="124252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Цель проекта: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7" y="2133600"/>
            <a:ext cx="7418784" cy="37776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Изучение темы «Печатающие устройства, их эволюция и направление развития»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589199" cy="12808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Задачи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3" y="2133600"/>
            <a:ext cx="6914728" cy="3777622"/>
          </a:xfrm>
        </p:spPr>
        <p:txBody>
          <a:bodyPr/>
          <a:lstStyle/>
          <a:p>
            <a:pPr marL="596646" lvl="0" indent="-514350">
              <a:buFont typeface="+mj-lt"/>
              <a:buAutoNum type="arabicPeriod"/>
            </a:pPr>
            <a:r>
              <a:rPr lang="ru-RU" sz="2400" dirty="0" smtClean="0"/>
              <a:t>Изучить литературу 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dirty="0" smtClean="0"/>
              <a:t>Дать советы и рекомендации пользователям по выбору принтера или многофункционального устройства.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dirty="0" smtClean="0"/>
              <a:t>Создать презентацию «Печатающие устройства, их эволюция и направления развития»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589199" cy="12808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Продукт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51923" y="1829570"/>
            <a:ext cx="6908509" cy="37776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Презентация, которая будет использоваться на уроках информатики в 7 классе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24110"/>
            <a:ext cx="7464321" cy="1280890"/>
          </a:xfrm>
        </p:spPr>
        <p:txBody>
          <a:bodyPr>
            <a:noAutofit/>
          </a:bodyPr>
          <a:lstStyle/>
          <a:p>
            <a:r>
              <a:rPr lang="ru-RU" sz="4000" dirty="0" smtClean="0"/>
              <a:t>История печатающих устройств</a:t>
            </a:r>
            <a:endParaRPr lang="ru-RU" sz="4000" dirty="0"/>
          </a:p>
        </p:txBody>
      </p:sp>
      <p:pic>
        <p:nvPicPr>
          <p:cNvPr id="4" name="Содержимое 3" descr="1296c123a20417b1ed36f02c47d8e8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2083" y="1905000"/>
            <a:ext cx="5645598" cy="3963057"/>
          </a:xfrm>
        </p:spPr>
      </p:pic>
      <p:sp>
        <p:nvSpPr>
          <p:cNvPr id="5" name="TextBox 4"/>
          <p:cNvSpPr txBox="1"/>
          <p:nvPr/>
        </p:nvSpPr>
        <p:spPr>
          <a:xfrm>
            <a:off x="3347864" y="602128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Барабанный  принтер</a:t>
            </a:r>
            <a:endParaRPr 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печатная машинка</a:t>
            </a:r>
            <a:endParaRPr lang="ru-RU" dirty="0"/>
          </a:p>
        </p:txBody>
      </p:sp>
      <p:pic>
        <p:nvPicPr>
          <p:cNvPr id="6" name="Содержимое 5" descr="1295746709_franklin-typewri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928802"/>
            <a:ext cx="5862693" cy="3857652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Классификация по формату печати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2400" dirty="0" smtClean="0"/>
              <a:t>фотографические (появились сравнительно недавно, печатают снимки размером 10х15, 13х18 или 15х23 см);</a:t>
            </a:r>
          </a:p>
          <a:p>
            <a:pPr lvl="0"/>
            <a:r>
              <a:rPr lang="ru-RU" sz="2400" dirty="0" smtClean="0"/>
              <a:t>обычные (ширина печати до 21 см, то есть лист A4);</a:t>
            </a:r>
          </a:p>
          <a:p>
            <a:pPr lvl="0"/>
            <a:r>
              <a:rPr lang="ru-RU" sz="2400" dirty="0" smtClean="0"/>
              <a:t>крупноформатные (от 29 до 61 см);</a:t>
            </a:r>
          </a:p>
          <a:p>
            <a:pPr lvl="0"/>
            <a:r>
              <a:rPr lang="ru-RU" sz="2400" dirty="0" smtClean="0"/>
              <a:t>широкоформатные (от 61 до 185 см);</a:t>
            </a:r>
          </a:p>
          <a:p>
            <a:r>
              <a:rPr lang="ru-RU" sz="2400" dirty="0" err="1" smtClean="0"/>
              <a:t>сверхширокоформатные</a:t>
            </a:r>
            <a:r>
              <a:rPr lang="ru-RU" sz="2400" dirty="0" smtClean="0"/>
              <a:t> (более 185 см).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058744" cy="1280890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Классификация по типу печати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3931" y="2060848"/>
            <a:ext cx="6591985" cy="377762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матричные</a:t>
            </a:r>
          </a:p>
          <a:p>
            <a:pPr lvl="0"/>
            <a:r>
              <a:rPr lang="ru-RU" sz="2400" dirty="0" smtClean="0"/>
              <a:t>лазерные</a:t>
            </a:r>
          </a:p>
          <a:p>
            <a:pPr lvl="0"/>
            <a:r>
              <a:rPr lang="ru-RU" sz="2400" dirty="0" smtClean="0"/>
              <a:t>струйные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Матричные принтеры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Плюсы: хорошее качество печати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Минусы: невысокая скорость печати, высокий уровень шума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419.970.jpg"/>
          <p:cNvPicPr>
            <a:picLocks noChangeAspect="1"/>
          </p:cNvPicPr>
          <p:nvPr/>
        </p:nvPicPr>
        <p:blipFill>
          <a:blip r:embed="rId2"/>
          <a:srcRect t="13541" b="17708"/>
          <a:stretch>
            <a:fillRect/>
          </a:stretch>
        </p:blipFill>
        <p:spPr>
          <a:xfrm>
            <a:off x="2915816" y="3432866"/>
            <a:ext cx="4104456" cy="282183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92</TotalTime>
  <Words>382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Bahnschrift SemiBold SemiConden</vt:lpstr>
      <vt:lpstr>Century Gothic</vt:lpstr>
      <vt:lpstr>Times New Roman</vt:lpstr>
      <vt:lpstr>Wingdings 3</vt:lpstr>
      <vt:lpstr>Легкий дым</vt:lpstr>
      <vt:lpstr>Муниципальное бюджетное общеобразовательное учреждение «Образовательный центр «АНТАРЕС»  Партизанского городского округа</vt:lpstr>
      <vt:lpstr>Цель проекта:</vt:lpstr>
      <vt:lpstr>Задачи проекта</vt:lpstr>
      <vt:lpstr>Продукт проекта</vt:lpstr>
      <vt:lpstr>История печатающих устройств</vt:lpstr>
      <vt:lpstr>Первая печатная машинка</vt:lpstr>
      <vt:lpstr>Классификация по формату печати</vt:lpstr>
      <vt:lpstr>Классификация по типу печати</vt:lpstr>
      <vt:lpstr>Матричные принтеры</vt:lpstr>
      <vt:lpstr>Лазерные принтеры</vt:lpstr>
      <vt:lpstr>Струйные  принтеры</vt:lpstr>
      <vt:lpstr>Развитие принтеров</vt:lpstr>
      <vt:lpstr>Важные эксплуатационные параметры принтера: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Печатающие устройства, их эволюция и направление развития</dc:title>
  <dc:creator>User</dc:creator>
  <cp:lastModifiedBy>User</cp:lastModifiedBy>
  <cp:revision>11</cp:revision>
  <dcterms:created xsi:type="dcterms:W3CDTF">2022-04-19T02:20:39Z</dcterms:created>
  <dcterms:modified xsi:type="dcterms:W3CDTF">2023-12-13T23:41:59Z</dcterms:modified>
</cp:coreProperties>
</file>