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06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53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14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0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3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8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70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62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6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126C8-DC99-400C-A2C5-50D442370A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A67D9-A8CF-4742-8F39-CC35BBF71A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6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Предмет: математика</a:t>
            </a:r>
            <a:br>
              <a:rPr lang="ru-RU" dirty="0" smtClean="0"/>
            </a:br>
            <a:r>
              <a:rPr lang="ru-RU" dirty="0" smtClean="0"/>
              <a:t>Тема</a:t>
            </a:r>
            <a:r>
              <a:rPr lang="ru-RU" dirty="0"/>
              <a:t>: Расчетные задачи на увеличение/уменьшение величины на несколько единиц.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2класс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УМК «Школа России»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Учитель: </a:t>
            </a:r>
            <a:r>
              <a:rPr lang="ru-RU" dirty="0" err="1" smtClean="0">
                <a:solidFill>
                  <a:srgbClr val="7030A0"/>
                </a:solidFill>
              </a:rPr>
              <a:t>Баканова</a:t>
            </a:r>
            <a:r>
              <a:rPr lang="ru-RU" dirty="0" smtClean="0">
                <a:solidFill>
                  <a:srgbClr val="7030A0"/>
                </a:solidFill>
              </a:rPr>
              <a:t> Наталья Петровна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МБОУ СОШ№4п. Добровольск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0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Деловая игра «Магазин». Практика работы в команде (группе). Через решение задач формирование финансовой и математической грамотности.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Цель: Развитие финансовой грамотности учащихся через игровую деятельность.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</a:t>
            </a:r>
            <a:r>
              <a:rPr lang="ru-RU" dirty="0"/>
              <a:t>:</a:t>
            </a:r>
          </a:p>
          <a:p>
            <a:r>
              <a:rPr lang="ru-RU" dirty="0"/>
              <a:t>-создать условия для формирования элементарных экономических знаний у детей;</a:t>
            </a:r>
          </a:p>
          <a:p>
            <a:r>
              <a:rPr lang="ru-RU" dirty="0"/>
              <a:t>-формировать правильное отношение к деньгам, как к предмету жизненной необходимости;</a:t>
            </a:r>
          </a:p>
          <a:p>
            <a:r>
              <a:rPr lang="ru-RU" dirty="0"/>
              <a:t>-рассмотреть основные способы рационального расходования личных денежных средств;</a:t>
            </a:r>
          </a:p>
          <a:p>
            <a:r>
              <a:rPr lang="ru-RU" dirty="0"/>
              <a:t>-закрепить у учащихся навыки работы в группах</a:t>
            </a:r>
            <a:r>
              <a:rPr lang="ru-RU" dirty="0" smtClean="0"/>
              <a:t>, паре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56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78" y="-2416224"/>
            <a:ext cx="9073008" cy="72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   Порвалась обувь.                              </a:t>
            </a:r>
          </a:p>
          <a:p>
            <a:pPr marL="0" indent="0">
              <a:buNone/>
            </a:pPr>
            <a:r>
              <a:rPr lang="ru-RU" b="1" dirty="0" smtClean="0"/>
              <a:t>2.    Папе дали премию. </a:t>
            </a:r>
          </a:p>
          <a:p>
            <a:pPr marL="0" indent="0">
              <a:buNone/>
            </a:pPr>
            <a:r>
              <a:rPr lang="ru-RU" b="1" dirty="0" smtClean="0"/>
              <a:t>3.    Продали часть урожая груш. </a:t>
            </a:r>
          </a:p>
          <a:p>
            <a:pPr marL="0" indent="0">
              <a:buNone/>
            </a:pPr>
            <a:r>
              <a:rPr lang="ru-RU" b="1" dirty="0" smtClean="0"/>
              <a:t>4.    Купили продукты.</a:t>
            </a:r>
          </a:p>
          <a:p>
            <a:pPr marL="0" indent="0">
              <a:buNone/>
            </a:pPr>
            <a:r>
              <a:rPr lang="ru-RU" b="1" dirty="0" smtClean="0"/>
              <a:t>5.    Выиграли в лотерею.</a:t>
            </a:r>
          </a:p>
          <a:p>
            <a:pPr marL="0" indent="0">
              <a:buNone/>
            </a:pPr>
            <a:r>
              <a:rPr lang="ru-RU" b="1" dirty="0" smtClean="0"/>
              <a:t>6.    Купили лекарства. </a:t>
            </a:r>
          </a:p>
          <a:p>
            <a:pPr marL="0" indent="0">
              <a:buNone/>
            </a:pPr>
            <a:r>
              <a:rPr lang="ru-RU" b="1" dirty="0" smtClean="0"/>
              <a:t>7.    Сломалась машина.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1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580084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61048"/>
            <a:ext cx="3491879" cy="195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1992"/>
            <a:ext cx="2168839" cy="415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03775"/>
            <a:ext cx="2204891" cy="364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24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магазине Аня  и Слава  встретили Диму. У Димы было денег меньше, чем у Славы, но больше, </a:t>
            </a:r>
            <a:r>
              <a:rPr lang="ru-RU" smtClean="0"/>
              <a:t>чем  у    Ани.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Сколько денег было у Димы?</a:t>
            </a:r>
          </a:p>
          <a:p>
            <a:pPr marL="0" indent="0">
              <a:buNone/>
            </a:pPr>
            <a:r>
              <a:rPr lang="ru-RU" dirty="0" smtClean="0"/>
              <a:t>    Сколько </a:t>
            </a:r>
            <a:r>
              <a:rPr lang="ru-RU" dirty="0" err="1" smtClean="0"/>
              <a:t>чупа-чупсов</a:t>
            </a:r>
            <a:r>
              <a:rPr lang="ru-RU" dirty="0" smtClean="0"/>
              <a:t>  сможет купить Дима на свои деньги, если </a:t>
            </a:r>
            <a:r>
              <a:rPr lang="ru-RU" dirty="0" err="1" smtClean="0"/>
              <a:t>чупа-чупс</a:t>
            </a:r>
            <a:r>
              <a:rPr lang="ru-RU" dirty="0" smtClean="0"/>
              <a:t> стоит 8рублей </a:t>
            </a:r>
          </a:p>
          <a:p>
            <a:pPr marL="0" indent="0">
              <a:buNone/>
            </a:pPr>
            <a:r>
              <a:rPr lang="ru-RU" dirty="0" smtClean="0"/>
              <a:t>     Сколько денег у него останется?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8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Папа купил сетку  для того, чтобы загородить огород прямоугольной формы. В рулоне было 50метров.Хватит ли рулона, чтобы загородить огород у которого такие данные :</a:t>
            </a:r>
          </a:p>
          <a:p>
            <a:pPr marL="0" indent="0">
              <a:buNone/>
            </a:pPr>
            <a:r>
              <a:rPr lang="ru-RU" dirty="0" smtClean="0"/>
              <a:t>    длина 15м,   а  ширина 7метров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Запишите расчёты и обоснуйте свой ответ.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84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</a:t>
            </a:r>
            <a:r>
              <a:rPr lang="ru-RU" b="1" dirty="0"/>
              <a:t> </a:t>
            </a:r>
            <a:r>
              <a:rPr lang="ru-RU" b="1" dirty="0" smtClean="0"/>
              <a:t> урок!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068276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48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236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Предмет: математика Тема: Расчетные задачи на увеличение/уменьшение величины на несколько единиц.</vt:lpstr>
      <vt:lpstr>Деловая игра «Магазин». Практика работы в команде (группе). Через решение задач формирование финансовой и математической грамотности.</vt:lpstr>
      <vt:lpstr>Цель: Развитие финансовой грамотности учащихся через игровую деятельность. </vt:lpstr>
      <vt:lpstr>Презентация PowerPoint</vt:lpstr>
      <vt:lpstr>                   </vt:lpstr>
      <vt:lpstr>Презентация PowerPoint</vt:lpstr>
      <vt:lpstr>Презентация PowerPoint</vt:lpstr>
      <vt:lpstr>Спасибо за  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5</cp:revision>
  <dcterms:created xsi:type="dcterms:W3CDTF">2023-12-04T19:07:23Z</dcterms:created>
  <dcterms:modified xsi:type="dcterms:W3CDTF">2023-12-13T17:25:21Z</dcterms:modified>
</cp:coreProperties>
</file>