
<file path=[Content_Types].xml><?xml version="1.0" encoding="utf-8"?>
<Types xmlns="http://schemas.openxmlformats.org/package/2006/content-types">
  <Default ContentType="image/gif" Extension="gif"/>
  <Default ContentType="image/jpeg" Extension="jpeg"/>
  <Default ContentType="image/png" Extension="png"/>
  <Default ContentType="application/xml" Extension="xml"/>
  <Default ContentType="application/vnd.openxmlformats-package.relationships+xml" Extension="rels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tableStyles+xml" PartName="/ppt/tableStyles.xml"/>
  <Override ContentType="application/vnd.openxmlformats-officedocument.theme+xml" PartName="/ppt/theme/theme1.xml"/>
</Types>
</file>

<file path=_rels/.rels><?xml version="1.0" encoding="UTF-8" standalone="no" ?>
<Relationships xmlns="http://schemas.openxmlformats.org/package/2006/relationships">
  <Relationship Id="rId1" Target="ppt/presentation.xml" Type="http://schemas.openxmlformats.org/officeDocument/2006/relationships/officeDocument"/>
  <Relationship Id="rId2" Target="docProps/app.xml" Type="http://schemas.openxmlformats.org/officeDocument/2006/relationships/extended-properties"/>
  <Relationship Id="rId3" Target="docProps/core.xml" Type="http://schemas.openxmlformats.org/package/2006/relationships/metadata/core-properties"/>
</Relationships>

</file>

<file path=ppt/presentation.xml><?xml version="1.0" encoding="utf-8"?>
<p:presentation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>
  <p:sldMasterIdLst>
    <p:sldMasterId id="2147483648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</p:sldIdLst>
  <p:sldSz cx="9144000" cy="6858000"/>
  <p:notesSz cx="6858000" cy="9144000"/>
</p:presentation>
</file>

<file path=ppt/tableStyles.xml><?xml version="1.0" encoding="utf-8"?>
<a:tblStyleLst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def="{5C22544A-7EE6-4342-B048-85BDC9FD1C3A}"/>
</file>

<file path=ppt/_rels/presentation.xml.rels><?xml version="1.0" encoding="UTF-8" standalone="no" ?>
<Relationships xmlns="http://schemas.openxmlformats.org/package/2006/relationships">
  <Relationship Id="rId17" Target="slides/slide15.xml" Type="http://schemas.openxmlformats.org/officeDocument/2006/relationships/slide"/>
  <Relationship Id="rId7" Target="slides/slide5.xml" Type="http://schemas.openxmlformats.org/officeDocument/2006/relationships/slide"/>
  <Relationship Id="rId6" Target="slides/slide4.xml" Type="http://schemas.openxmlformats.org/officeDocument/2006/relationships/slide"/>
  <Relationship Id="rId14" Target="slides/slide12.xml" Type="http://schemas.openxmlformats.org/officeDocument/2006/relationships/slide"/>
  <Relationship Id="rId13" Target="slides/slide11.xml" Type="http://schemas.openxmlformats.org/officeDocument/2006/relationships/slide"/>
  <Relationship Id="rId18" Target="slides/slide16.xml" Type="http://schemas.openxmlformats.org/officeDocument/2006/relationships/slide"/>
  <Relationship Id="rId4" Target="slides/slide2.xml" Type="http://schemas.openxmlformats.org/officeDocument/2006/relationships/slide"/>
  <Relationship Id="rId3" Target="slides/slide1.xml" Type="http://schemas.openxmlformats.org/officeDocument/2006/relationships/slide"/>
  <Relationship Id="rId12" Target="slides/slide10.xml" Type="http://schemas.openxmlformats.org/officeDocument/2006/relationships/slide"/>
  <Relationship Id="rId10" Target="slides/slide8.xml" Type="http://schemas.openxmlformats.org/officeDocument/2006/relationships/slide"/>
  <Relationship Id="rId19" Target="slides/slide17.xml" Type="http://schemas.openxmlformats.org/officeDocument/2006/relationships/slide"/>
  <Relationship Id="rId5" Target="slides/slide3.xml" Type="http://schemas.openxmlformats.org/officeDocument/2006/relationships/slide"/>
  <Relationship Id="rId11" Target="slides/slide9.xml" Type="http://schemas.openxmlformats.org/officeDocument/2006/relationships/slide"/>
  <Relationship Id="rId8" Target="slides/slide6.xml" Type="http://schemas.openxmlformats.org/officeDocument/2006/relationships/slide"/>
  <Relationship Id="rId16" Target="slides/slide14.xml" Type="http://schemas.openxmlformats.org/officeDocument/2006/relationships/slide"/>
  <Relationship Id="rId20" Target="slides/slide18.xml" Type="http://schemas.openxmlformats.org/officeDocument/2006/relationships/slide"/>
  <Relationship Id="rId2" Target="slideMasters/slideMaster1.xml" Type="http://schemas.openxmlformats.org/officeDocument/2006/relationships/slideMaster"/>
  <Relationship Id="rId21" Target="tableStyles.xml" Type="http://schemas.openxmlformats.org/officeDocument/2006/relationships/tableStyles"/>
  <Relationship Id="rId9" Target="slides/slide7.xml" Type="http://schemas.openxmlformats.org/officeDocument/2006/relationships/slide"/>
  <Relationship Id="rId15" Target="slides/slide13.xml" Type="http://schemas.openxmlformats.org/officeDocument/2006/relationships/slide"/>
  <Relationship Id="rId1" Target="theme/theme1.xml" Type="http://schemas.openxmlformats.org/officeDocument/2006/relationships/theme"/>
</Relationships>

</file>

<file path=ppt/slideLayouts/_rels/slideLayout1.xml.rels><?xml version="1.0" encoding="UTF-8" standalone="no" ?>
<Relationships xmlns="http://schemas.openxmlformats.org/package/2006/relationships">
  <Relationship Id="rId1" Target="../slideMasters/slideMaster1.xml" Type="http://schemas.openxmlformats.org/officeDocument/2006/relationships/slideMaster"/>
</Relationships>

</file>

<file path=ppt/slideLayouts/_rels/slideLayout10.xml.rels><?xml version="1.0" encoding="UTF-8" standalone="no" ?>
<Relationships xmlns="http://schemas.openxmlformats.org/package/2006/relationships">
  <Relationship Id="rId1" Target="../slideMasters/slideMaster1.xml" Type="http://schemas.openxmlformats.org/officeDocument/2006/relationships/slideMaster"/>
</Relationships>

</file>

<file path=ppt/slideLayouts/_rels/slideLayout11.xml.rels><?xml version="1.0" encoding="UTF-8" standalone="no" ?>
<Relationships xmlns="http://schemas.openxmlformats.org/package/2006/relationships">
  <Relationship Id="rId1" Target="../slideMasters/slideMaster1.xml" Type="http://schemas.openxmlformats.org/officeDocument/2006/relationships/slideMaster"/>
</Relationships>

</file>

<file path=ppt/slideLayouts/_rels/slideLayout2.xml.rels><?xml version="1.0" encoding="UTF-8" standalone="no" ?>
<Relationships xmlns="http://schemas.openxmlformats.org/package/2006/relationships">
  <Relationship Id="rId1" Target="../slideMasters/slideMaster1.xml" Type="http://schemas.openxmlformats.org/officeDocument/2006/relationships/slideMaster"/>
</Relationships>

</file>

<file path=ppt/slideLayouts/_rels/slideLayout3.xml.rels><?xml version="1.0" encoding="UTF-8" standalone="no" ?>
<Relationships xmlns="http://schemas.openxmlformats.org/package/2006/relationships">
  <Relationship Id="rId1" Target="../slideMasters/slideMaster1.xml" Type="http://schemas.openxmlformats.org/officeDocument/2006/relationships/slideMaster"/>
</Relationships>

</file>

<file path=ppt/slideLayouts/_rels/slideLayout4.xml.rels><?xml version="1.0" encoding="UTF-8" standalone="no" ?>
<Relationships xmlns="http://schemas.openxmlformats.org/package/2006/relationships">
  <Relationship Id="rId1" Target="../slideMasters/slideMaster1.xml" Type="http://schemas.openxmlformats.org/officeDocument/2006/relationships/slideMaster"/>
</Relationships>

</file>

<file path=ppt/slideLayouts/_rels/slideLayout5.xml.rels><?xml version="1.0" encoding="UTF-8" standalone="no" ?>
<Relationships xmlns="http://schemas.openxmlformats.org/package/2006/relationships">
  <Relationship Id="rId1" Target="../slideMasters/slideMaster1.xml" Type="http://schemas.openxmlformats.org/officeDocument/2006/relationships/slideMaster"/>
</Relationships>

</file>

<file path=ppt/slideLayouts/_rels/slideLayout6.xml.rels><?xml version="1.0" encoding="UTF-8" standalone="no" ?>
<Relationships xmlns="http://schemas.openxmlformats.org/package/2006/relationships">
  <Relationship Id="rId1" Target="../slideMasters/slideMaster1.xml" Type="http://schemas.openxmlformats.org/officeDocument/2006/relationships/slideMaster"/>
</Relationships>

</file>

<file path=ppt/slideLayouts/_rels/slideLayout7.xml.rels><?xml version="1.0" encoding="UTF-8" standalone="no" ?>
<Relationships xmlns="http://schemas.openxmlformats.org/package/2006/relationships">
  <Relationship Id="rId1" Target="../slideMasters/slideMaster1.xml" Type="http://schemas.openxmlformats.org/officeDocument/2006/relationships/slideMaster"/>
</Relationships>

</file>

<file path=ppt/slideLayouts/_rels/slideLayout8.xml.rels><?xml version="1.0" encoding="UTF-8" standalone="no" ?>
<Relationships xmlns="http://schemas.openxmlformats.org/package/2006/relationships">
  <Relationship Id="rId1" Target="../slideMasters/slideMaster1.xml" Type="http://schemas.openxmlformats.org/officeDocument/2006/relationships/slideMaster"/>
</Relationships>

</file>

<file path=ppt/slideLayouts/_rels/slideLayout9.xml.rels><?xml version="1.0" encoding="UTF-8" standalone="no" ?>
<Relationships xmlns="http://schemas.openxmlformats.org/package/2006/relationships">
  <Relationship Id="rId1" Target="../slideMasters/slideMaster1.xml" Type="http://schemas.openxmlformats.org/officeDocument/2006/relationships/slideMaster"/>
</Relationships>

</file>

<file path=ppt/slideLayouts/slideLayout1.xml><?xml version="1.0" encoding="utf-8"?>
<p:sldLayout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MasterSp="true" type="title">
  <p:cSld name="Title">
    <p:spTree>
      <p:nvGrpSpPr>
        <p:cNvPr hidden="false" id="47" name="GroupShape 47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sp>
        <p:nvSpPr>
          <p:cNvPr hidden="false" id="48" name="Shape 48"/>
          <p:cNvSpPr txBox="true"/>
          <p:nvPr isPhoto="false">
            <p:ph idx="0" type="title"/>
          </p:nvPr>
        </p:nvSpPr>
        <p:spPr>
          <a:xfrm flipH="false" flipV="false" rot="0"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Образец заголовка</a:t>
            </a:r>
          </a:p>
        </p:txBody>
      </p:sp>
      <p:sp>
        <p:nvSpPr>
          <p:cNvPr hidden="false" id="49" name="Shape 49"/>
          <p:cNvSpPr txBox="true"/>
          <p:nvPr isPhoto="false">
            <p:ph idx="1" type="subTitle"/>
          </p:nvPr>
        </p:nvSpPr>
        <p:spPr>
          <a:xfrm flipH="false" flipV="false" rot="0"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defPPr/>
            <a:lvl1pPr algn="ctr" indent="0" lvl="0" mar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algn="ctr" indent="0" lvl="1" marL="457200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algn="ctr" indent="0" lvl="2" marL="914400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algn="ctr" indent="0" lvl="3" marL="1371600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algn="ctr" indent="0" lvl="4" marL="1828800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algn="ctr" indent="0" lvl="5" marL="2286000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algn="ctr" indent="0" lvl="6" marL="2743200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algn="ctr" indent="0" lvl="7" marL="3200400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algn="ctr" indent="0" lvl="8" marL="3657600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t>Образец подзаголовка</a:t>
            </a:r>
          </a:p>
        </p:txBody>
      </p:sp>
      <p:sp>
        <p:nvSpPr>
          <p:cNvPr hidden="false" id="50" name="Shape 50"/>
          <p:cNvSpPr txBox="true"/>
          <p:nvPr isPhoto="false">
            <p:ph idx="10" type="dt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26.11.2023</a:t>
            </a:r>
          </a:p>
        </p:txBody>
      </p:sp>
      <p:sp>
        <p:nvSpPr>
          <p:cNvPr hidden="false" id="51" name="Shape 51"/>
          <p:cNvSpPr txBox="true"/>
          <p:nvPr isPhoto="false">
            <p:ph idx="11" type="ftr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/>
        </p:txBody>
      </p:sp>
      <p:sp>
        <p:nvSpPr>
          <p:cNvPr hidden="false" id="52" name="Shape 52"/>
          <p:cNvSpPr txBox="true"/>
          <p:nvPr isPhoto="false">
            <p:ph idx="12" type="sldNum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‹#›</a:t>
            </a:r>
          </a:p>
        </p:txBody>
      </p:sp>
    </p:spTree>
  </p:cSld>
</p:sldLayout>
</file>

<file path=ppt/slideLayouts/slideLayout10.xml><?xml version="1.0" encoding="utf-8"?>
<p:sldLayout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MasterSp="true" type="vertTx">
  <p:cSld name="Title and Vertical Text">
    <p:spTree>
      <p:nvGrpSpPr>
        <p:cNvPr hidden="false" id="7" name="GroupShape 7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sp>
        <p:nvSpPr>
          <p:cNvPr hidden="false" id="8" name="Shape 8"/>
          <p:cNvSpPr txBox="true"/>
          <p:nvPr isPhoto="false">
            <p:ph idx="0" type="title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Образец заголовка</a:t>
            </a:r>
          </a:p>
        </p:txBody>
      </p:sp>
      <p:sp>
        <p:nvSpPr>
          <p:cNvPr hidden="false" id="9" name="Shape 9"/>
          <p:cNvSpPr txBox="true"/>
          <p:nvPr isPhoto="false">
            <p:ph idx="1" type="body"/>
          </p:nvPr>
        </p:nvSpPr>
        <p:spPr>
          <a:prstGeom prst="rect">
            <a:avLst/>
          </a:prstGeom>
        </p:spPr>
        <p:txBody>
          <a:bodyPr vert="eaVert"/>
          <a:lstStyle>
            <a:defPPr/>
            <a:lvl1pPr lvl="0"/>
          </a:lstStyle>
          <a:p>
            <a:pPr lvl="0"/>
            <a:r>
              <a:t>Образец текста</a:t>
            </a:r>
          </a:p>
          <a:p>
            <a:pPr lvl="1"/>
            <a:r>
              <a:t>Второй уровень</a:t>
            </a:r>
          </a:p>
          <a:p>
            <a:pPr lvl="2"/>
            <a:r>
              <a:t>Третий уровень</a:t>
            </a:r>
          </a:p>
          <a:p>
            <a:pPr lvl="3"/>
            <a:r>
              <a:t>Четвертый уровень</a:t>
            </a:r>
          </a:p>
          <a:p>
            <a:pPr lvl="4"/>
            <a:r>
              <a:t>Пятый уровень</a:t>
            </a:r>
          </a:p>
        </p:txBody>
      </p:sp>
      <p:sp>
        <p:nvSpPr>
          <p:cNvPr hidden="false" id="10" name="Shape 10"/>
          <p:cNvSpPr txBox="true"/>
          <p:nvPr isPhoto="false">
            <p:ph idx="10" type="dt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26.11.2023</a:t>
            </a:r>
          </a:p>
        </p:txBody>
      </p:sp>
      <p:sp>
        <p:nvSpPr>
          <p:cNvPr hidden="false" id="11" name="Shape 11"/>
          <p:cNvSpPr txBox="true"/>
          <p:nvPr isPhoto="false">
            <p:ph idx="11" type="ftr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/>
        </p:txBody>
      </p:sp>
      <p:sp>
        <p:nvSpPr>
          <p:cNvPr hidden="false" id="12" name="Shape 12"/>
          <p:cNvSpPr txBox="true"/>
          <p:nvPr isPhoto="false">
            <p:ph idx="12" type="sldNum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‹#›</a:t>
            </a:r>
          </a:p>
        </p:txBody>
      </p:sp>
    </p:spTree>
  </p:cSld>
</p:sldLayout>
</file>

<file path=ppt/slideLayouts/slideLayout11.xml><?xml version="1.0" encoding="utf-8"?>
<p:sldLayout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MasterSp="true" type="vertTitleAndTx">
  <p:cSld name="Vertical Title and Text">
    <p:spTree>
      <p:nvGrpSpPr>
        <p:cNvPr hidden="false" id="66" name="GroupShape 66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sp>
        <p:nvSpPr>
          <p:cNvPr hidden="false" id="67" name="Shape 67"/>
          <p:cNvSpPr txBox="true"/>
          <p:nvPr isPhoto="false">
            <p:ph idx="0" type="title"/>
          </p:nvPr>
        </p:nvSpPr>
        <p:spPr>
          <a:xfrm flipH="false" flipV="false" rot="0"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>
            <a:defPPr/>
            <a:lvl1pPr lvl="0"/>
          </a:lstStyle>
          <a:p>
            <a:r>
              <a:t>Образец заголовка</a:t>
            </a:r>
          </a:p>
        </p:txBody>
      </p:sp>
      <p:sp>
        <p:nvSpPr>
          <p:cNvPr hidden="false" id="68" name="Shape 68"/>
          <p:cNvSpPr txBox="true"/>
          <p:nvPr isPhoto="false">
            <p:ph idx="1" type="body"/>
          </p:nvPr>
        </p:nvSpPr>
        <p:spPr>
          <a:xfrm flipH="false" flipV="false" rot="0"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>
            <a:defPPr/>
            <a:lvl1pPr lvl="0"/>
          </a:lstStyle>
          <a:p>
            <a:pPr lvl="0"/>
            <a:r>
              <a:t>Образец текста</a:t>
            </a:r>
          </a:p>
          <a:p>
            <a:pPr lvl="1"/>
            <a:r>
              <a:t>Второй уровень</a:t>
            </a:r>
          </a:p>
          <a:p>
            <a:pPr lvl="2"/>
            <a:r>
              <a:t>Третий уровень</a:t>
            </a:r>
          </a:p>
          <a:p>
            <a:pPr lvl="3"/>
            <a:r>
              <a:t>Четвертый уровень</a:t>
            </a:r>
          </a:p>
          <a:p>
            <a:pPr lvl="4"/>
            <a:r>
              <a:t>Пятый уровень</a:t>
            </a:r>
          </a:p>
        </p:txBody>
      </p:sp>
      <p:sp>
        <p:nvSpPr>
          <p:cNvPr hidden="false" id="69" name="Shape 69"/>
          <p:cNvSpPr txBox="true"/>
          <p:nvPr isPhoto="false">
            <p:ph idx="10" type="dt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26.11.2023</a:t>
            </a:r>
          </a:p>
        </p:txBody>
      </p:sp>
      <p:sp>
        <p:nvSpPr>
          <p:cNvPr hidden="false" id="70" name="Shape 70"/>
          <p:cNvSpPr txBox="true"/>
          <p:nvPr isPhoto="false">
            <p:ph idx="11" type="ftr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/>
        </p:txBody>
      </p:sp>
      <p:sp>
        <p:nvSpPr>
          <p:cNvPr hidden="false" id="71" name="Shape 71"/>
          <p:cNvSpPr txBox="true"/>
          <p:nvPr isPhoto="false">
            <p:ph idx="12" type="sldNum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‹#›</a:t>
            </a:r>
          </a:p>
        </p:txBody>
      </p:sp>
    </p:spTree>
  </p:cSld>
</p:sldLayout>
</file>

<file path=ppt/slideLayouts/slideLayout2.xml><?xml version="1.0" encoding="utf-8"?>
<p:sldLayout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MasterSp="true" type="obj">
  <p:cSld name="Title and Content">
    <p:spTree>
      <p:nvGrpSpPr>
        <p:cNvPr hidden="false" id="29" name="GroupShape 29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sp>
        <p:nvSpPr>
          <p:cNvPr hidden="false" id="30" name="Shape 30"/>
          <p:cNvSpPr txBox="true"/>
          <p:nvPr isPhoto="false">
            <p:ph idx="0" type="title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Образец заголовка</a:t>
            </a:r>
          </a:p>
        </p:txBody>
      </p:sp>
      <p:sp>
        <p:nvSpPr>
          <p:cNvPr hidden="false" id="31" name="Shape 31"/>
          <p:cNvSpPr txBox="true"/>
          <p:nvPr isPhoto="false">
            <p:ph idx="1" type="body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pPr lvl="0"/>
            <a:r>
              <a:t>Образец текста</a:t>
            </a:r>
          </a:p>
          <a:p>
            <a:pPr lvl="1"/>
            <a:r>
              <a:t>Второй уровень</a:t>
            </a:r>
          </a:p>
          <a:p>
            <a:pPr lvl="2"/>
            <a:r>
              <a:t>Третий уровень</a:t>
            </a:r>
          </a:p>
          <a:p>
            <a:pPr lvl="3"/>
            <a:r>
              <a:t>Четвертый уровень</a:t>
            </a:r>
          </a:p>
          <a:p>
            <a:pPr lvl="4"/>
            <a:r>
              <a:t>Пятый уровень</a:t>
            </a:r>
          </a:p>
        </p:txBody>
      </p:sp>
      <p:sp>
        <p:nvSpPr>
          <p:cNvPr hidden="false" id="32" name="Shape 32"/>
          <p:cNvSpPr txBox="true"/>
          <p:nvPr isPhoto="false">
            <p:ph idx="10" type="dt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26.11.2023</a:t>
            </a:r>
          </a:p>
        </p:txBody>
      </p:sp>
      <p:sp>
        <p:nvSpPr>
          <p:cNvPr hidden="false" id="33" name="Shape 33"/>
          <p:cNvSpPr txBox="true"/>
          <p:nvPr isPhoto="false">
            <p:ph idx="11" type="ftr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/>
        </p:txBody>
      </p:sp>
      <p:sp>
        <p:nvSpPr>
          <p:cNvPr hidden="false" id="34" name="Shape 34"/>
          <p:cNvSpPr txBox="true"/>
          <p:nvPr isPhoto="false">
            <p:ph idx="12" type="sldNum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‹#›</a:t>
            </a:r>
          </a:p>
        </p:txBody>
      </p:sp>
    </p:spTree>
  </p:cSld>
</p:sldLayout>
</file>

<file path=ppt/slideLayouts/slideLayout3.xml><?xml version="1.0" encoding="utf-8"?>
<p:sldLayout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MasterSp="true" type="secHead">
  <p:cSld name="Title and Subtitle">
    <p:spTree>
      <p:nvGrpSpPr>
        <p:cNvPr hidden="false" id="53" name="GroupShape 53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sp>
        <p:nvSpPr>
          <p:cNvPr hidden="false" id="54" name="Shape 54"/>
          <p:cNvSpPr txBox="true"/>
          <p:nvPr isPhoto="false">
            <p:ph idx="0" type="title"/>
          </p:nvPr>
        </p:nvSpPr>
        <p:spPr>
          <a:xfrm flipH="false" flipV="false" rot="0"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defPPr/>
            <a:lvl1pPr algn="l" lvl="0">
              <a:defRPr b="true" cap="all" sz="4000"/>
            </a:lvl1pPr>
          </a:lstStyle>
          <a:p>
            <a:r>
              <a:t>Образец заголовка</a:t>
            </a:r>
          </a:p>
        </p:txBody>
      </p:sp>
      <p:sp>
        <p:nvSpPr>
          <p:cNvPr hidden="false" id="55" name="Shape 55"/>
          <p:cNvSpPr txBox="true"/>
          <p:nvPr isPhoto="false">
            <p:ph idx="1" type="body"/>
          </p:nvPr>
        </p:nvSpPr>
        <p:spPr>
          <a:xfrm flipH="false" flipV="false" rot="0">
            <a:off x="722313" y="2906713"/>
            <a:ext cx="7772400" cy="1500186"/>
          </a:xfrm>
          <a:prstGeom prst="rect">
            <a:avLst/>
          </a:prstGeom>
        </p:spPr>
        <p:txBody>
          <a:bodyPr anchor="b"/>
          <a:lstStyle>
            <a:defPPr/>
            <a:lvl1pPr indent="0" lvl="0" marL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indent="0" lvl="1" marL="45720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indent="0" lvl="2" marL="9144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indent="0" lvl="3" marL="13716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indent="0" lvl="4" marL="18288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indent="0" lvl="5" marL="22860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indent="0" lvl="6" marL="27432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indent="0" lvl="7" marL="32004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indent="0" lvl="8" marL="36576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t>Образец текста</a:t>
            </a:r>
          </a:p>
        </p:txBody>
      </p:sp>
      <p:sp>
        <p:nvSpPr>
          <p:cNvPr hidden="false" id="56" name="Shape 56"/>
          <p:cNvSpPr txBox="true"/>
          <p:nvPr isPhoto="false">
            <p:ph idx="10" type="dt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26.11.2023</a:t>
            </a:r>
          </a:p>
        </p:txBody>
      </p:sp>
      <p:sp>
        <p:nvSpPr>
          <p:cNvPr hidden="false" id="57" name="Shape 57"/>
          <p:cNvSpPr txBox="true"/>
          <p:nvPr isPhoto="false">
            <p:ph idx="11" type="ftr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/>
        </p:txBody>
      </p:sp>
      <p:sp>
        <p:nvSpPr>
          <p:cNvPr hidden="false" id="58" name="Shape 58"/>
          <p:cNvSpPr txBox="true"/>
          <p:nvPr isPhoto="false">
            <p:ph idx="12" type="sldNum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‹#›</a:t>
            </a:r>
          </a:p>
        </p:txBody>
      </p:sp>
    </p:spTree>
  </p:cSld>
</p:sldLayout>
</file>

<file path=ppt/slideLayouts/slideLayout4.xml><?xml version="1.0" encoding="utf-8"?>
<p:sldLayout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MasterSp="true" type="titleOnly">
  <p:cSld name="Slide Title">
    <p:spTree>
      <p:nvGrpSpPr>
        <p:cNvPr hidden="false" id="42" name="GroupShape 42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sp>
        <p:nvSpPr>
          <p:cNvPr hidden="false" id="43" name="Shape 43"/>
          <p:cNvSpPr txBox="true"/>
          <p:nvPr isPhoto="false">
            <p:ph idx="0" type="title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Образец заголовка</a:t>
            </a:r>
          </a:p>
        </p:txBody>
      </p:sp>
      <p:sp>
        <p:nvSpPr>
          <p:cNvPr hidden="false" id="44" name="Shape 44"/>
          <p:cNvSpPr txBox="true"/>
          <p:nvPr isPhoto="false">
            <p:ph idx="10" type="dt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26.11.2023</a:t>
            </a:r>
          </a:p>
        </p:txBody>
      </p:sp>
      <p:sp>
        <p:nvSpPr>
          <p:cNvPr hidden="false" id="45" name="Shape 45"/>
          <p:cNvSpPr txBox="true"/>
          <p:nvPr isPhoto="false">
            <p:ph idx="11" type="ftr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/>
        </p:txBody>
      </p:sp>
      <p:sp>
        <p:nvSpPr>
          <p:cNvPr hidden="false" id="46" name="Shape 46"/>
          <p:cNvSpPr txBox="true"/>
          <p:nvPr isPhoto="false">
            <p:ph idx="12" type="sldNum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‹#›</a:t>
            </a:r>
          </a:p>
        </p:txBody>
      </p:sp>
    </p:spTree>
  </p:cSld>
</p:sldLayout>
</file>

<file path=ppt/slideLayouts/slideLayout5.xml><?xml version="1.0" encoding="utf-8"?>
<p:sldLayout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MasterSp="true" type="twoObj">
  <p:cSld name="Title and Two Columns">
    <p:spTree>
      <p:nvGrpSpPr>
        <p:cNvPr hidden="false" id="13" name="GroupShape 13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sp>
        <p:nvSpPr>
          <p:cNvPr hidden="false" id="14" name="Shape 14"/>
          <p:cNvSpPr txBox="true"/>
          <p:nvPr isPhoto="false">
            <p:ph idx="0" type="title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Образец заголовка</a:t>
            </a:r>
          </a:p>
        </p:txBody>
      </p:sp>
      <p:sp>
        <p:nvSpPr>
          <p:cNvPr hidden="false" id="15" name="Shape 15"/>
          <p:cNvSpPr txBox="true"/>
          <p:nvPr isPhoto="false">
            <p:ph idx="1" type="body"/>
          </p:nvPr>
        </p:nvSpPr>
        <p:spPr>
          <a:xfrm flipH="false" flipV="false" rot="0"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defPPr/>
            <a:lvl1pPr lvl="0">
              <a:defRPr sz="2800"/>
            </a:lvl1pPr>
            <a:lvl2pPr lvl="1">
              <a:defRPr sz="2400"/>
            </a:lvl2pPr>
            <a:lvl3pPr lvl="2">
              <a:defRPr sz="2000"/>
            </a:lvl3pPr>
            <a:lvl4pPr lvl="3">
              <a:defRPr sz="1800"/>
            </a:lvl4pPr>
            <a:lvl5pPr lvl="4">
              <a:defRPr sz="1800"/>
            </a:lvl5pPr>
            <a:lvl6pPr lvl="5">
              <a:defRPr sz="1800"/>
            </a:lvl6pPr>
            <a:lvl7pPr lvl="6">
              <a:defRPr sz="1800"/>
            </a:lvl7pPr>
            <a:lvl8pPr lvl="7">
              <a:defRPr sz="1800"/>
            </a:lvl8pPr>
            <a:lvl9pPr lvl="8">
              <a:defRPr sz="1800"/>
            </a:lvl9pPr>
          </a:lstStyle>
          <a:p>
            <a:pPr lvl="0"/>
            <a:r>
              <a:t>Образец текста</a:t>
            </a:r>
          </a:p>
          <a:p>
            <a:pPr lvl="1"/>
            <a:r>
              <a:t>Второй уровень</a:t>
            </a:r>
          </a:p>
          <a:p>
            <a:pPr lvl="2"/>
            <a:r>
              <a:t>Третий уровень</a:t>
            </a:r>
          </a:p>
          <a:p>
            <a:pPr lvl="3"/>
            <a:r>
              <a:t>Четвертый уровень</a:t>
            </a:r>
          </a:p>
          <a:p>
            <a:pPr lvl="4"/>
            <a:r>
              <a:t>Пятый уровень</a:t>
            </a:r>
          </a:p>
        </p:txBody>
      </p:sp>
      <p:sp>
        <p:nvSpPr>
          <p:cNvPr hidden="false" id="16" name="Shape 16"/>
          <p:cNvSpPr txBox="true"/>
          <p:nvPr isPhoto="false">
            <p:ph idx="2" type="body"/>
          </p:nvPr>
        </p:nvSpPr>
        <p:spPr>
          <a:xfrm flipH="false" flipV="false" rot="0"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defPPr/>
            <a:lvl1pPr lvl="0">
              <a:defRPr sz="2800"/>
            </a:lvl1pPr>
            <a:lvl2pPr lvl="1">
              <a:defRPr sz="2400"/>
            </a:lvl2pPr>
            <a:lvl3pPr lvl="2">
              <a:defRPr sz="2000"/>
            </a:lvl3pPr>
            <a:lvl4pPr lvl="3">
              <a:defRPr sz="1800"/>
            </a:lvl4pPr>
            <a:lvl5pPr lvl="4">
              <a:defRPr sz="1800"/>
            </a:lvl5pPr>
            <a:lvl6pPr lvl="5">
              <a:defRPr sz="1800"/>
            </a:lvl6pPr>
            <a:lvl7pPr lvl="6">
              <a:defRPr sz="1800"/>
            </a:lvl7pPr>
            <a:lvl8pPr lvl="7">
              <a:defRPr sz="1800"/>
            </a:lvl8pPr>
            <a:lvl9pPr lvl="8">
              <a:defRPr sz="1800"/>
            </a:lvl9pPr>
          </a:lstStyle>
          <a:p>
            <a:pPr lvl="0"/>
            <a:r>
              <a:t>Образец текста</a:t>
            </a:r>
          </a:p>
          <a:p>
            <a:pPr lvl="1"/>
            <a:r>
              <a:t>Второй уровень</a:t>
            </a:r>
          </a:p>
          <a:p>
            <a:pPr lvl="2"/>
            <a:r>
              <a:t>Третий уровень</a:t>
            </a:r>
          </a:p>
          <a:p>
            <a:pPr lvl="3"/>
            <a:r>
              <a:t>Четвертый уровень</a:t>
            </a:r>
          </a:p>
          <a:p>
            <a:pPr lvl="4"/>
            <a:r>
              <a:t>Пятый уровень</a:t>
            </a:r>
          </a:p>
        </p:txBody>
      </p:sp>
      <p:sp>
        <p:nvSpPr>
          <p:cNvPr hidden="false" id="17" name="Shape 17"/>
          <p:cNvSpPr txBox="true"/>
          <p:nvPr isPhoto="false">
            <p:ph idx="10" type="dt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26.11.2023</a:t>
            </a:r>
          </a:p>
        </p:txBody>
      </p:sp>
      <p:sp>
        <p:nvSpPr>
          <p:cNvPr hidden="false" id="18" name="Shape 18"/>
          <p:cNvSpPr txBox="true"/>
          <p:nvPr isPhoto="false">
            <p:ph idx="11" type="ftr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/>
        </p:txBody>
      </p:sp>
      <p:sp>
        <p:nvSpPr>
          <p:cNvPr hidden="false" id="19" name="Shape 19"/>
          <p:cNvSpPr txBox="true"/>
          <p:nvPr isPhoto="false">
            <p:ph idx="12" type="sldNum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‹#›</a:t>
            </a:r>
          </a:p>
        </p:txBody>
      </p:sp>
    </p:spTree>
  </p:cSld>
</p:sldLayout>
</file>

<file path=ppt/slideLayouts/slideLayout6.xml><?xml version="1.0" encoding="utf-8"?>
<p:sldLayout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MasterSp="true" type="blank">
  <p:cSld name="Blank">
    <p:spTree>
      <p:nvGrpSpPr>
        <p:cNvPr hidden="false" id="72" name="GroupShape 72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sp>
        <p:nvSpPr>
          <p:cNvPr hidden="false" id="73" name="Shape 73"/>
          <p:cNvSpPr txBox="true"/>
          <p:nvPr isPhoto="false">
            <p:ph idx="10" type="dt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26.11.2023</a:t>
            </a:r>
          </a:p>
        </p:txBody>
      </p:sp>
      <p:sp>
        <p:nvSpPr>
          <p:cNvPr hidden="false" id="74" name="Shape 74"/>
          <p:cNvSpPr txBox="true"/>
          <p:nvPr isPhoto="false">
            <p:ph idx="11" type="ftr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/>
        </p:txBody>
      </p:sp>
      <p:sp>
        <p:nvSpPr>
          <p:cNvPr hidden="false" id="75" name="Shape 75"/>
          <p:cNvSpPr txBox="true"/>
          <p:nvPr isPhoto="false">
            <p:ph idx="12" type="sldNum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‹#›</a:t>
            </a:r>
          </a:p>
        </p:txBody>
      </p:sp>
    </p:spTree>
  </p:cSld>
</p:sldLayout>
</file>

<file path=ppt/slideLayouts/slideLayout7.xml><?xml version="1.0" encoding="utf-8"?>
<p:sldLayout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MasterSp="true" type="twoTxTwoObj">
  <p:cSld name="Comparison">
    <p:spTree>
      <p:nvGrpSpPr>
        <p:cNvPr hidden="false" id="20" name="GroupShape 20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sp>
        <p:nvSpPr>
          <p:cNvPr hidden="false" id="21" name="Shape 21"/>
          <p:cNvSpPr txBox="true"/>
          <p:nvPr isPhoto="false">
            <p:ph idx="0" type="title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Образец заголовка</a:t>
            </a:r>
          </a:p>
        </p:txBody>
      </p:sp>
      <p:sp>
        <p:nvSpPr>
          <p:cNvPr hidden="false" id="22" name="Shape 22"/>
          <p:cNvSpPr txBox="true"/>
          <p:nvPr isPhoto="false">
            <p:ph idx="1" type="body"/>
          </p:nvPr>
        </p:nvSpPr>
        <p:spPr>
          <a:xfrm flipH="false" flipV="false" rot="0"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defPPr/>
            <a:lvl1pPr indent="0" lvl="0" marL="0">
              <a:buNone/>
              <a:defRPr b="true" sz="2400"/>
            </a:lvl1pPr>
            <a:lvl2pPr indent="0" lvl="1" marL="457200">
              <a:buNone/>
              <a:defRPr b="true" sz="2000"/>
            </a:lvl2pPr>
            <a:lvl3pPr indent="0" lvl="2" marL="914400">
              <a:buNone/>
              <a:defRPr b="true" sz="1800"/>
            </a:lvl3pPr>
            <a:lvl4pPr indent="0" lvl="3" marL="1371600">
              <a:buNone/>
              <a:defRPr b="true" sz="1600"/>
            </a:lvl4pPr>
            <a:lvl5pPr indent="0" lvl="4" marL="1828800">
              <a:buNone/>
              <a:defRPr b="true" sz="1600"/>
            </a:lvl5pPr>
            <a:lvl6pPr indent="0" lvl="5" marL="2286000">
              <a:buNone/>
              <a:defRPr b="true" sz="1600"/>
            </a:lvl6pPr>
            <a:lvl7pPr indent="0" lvl="6" marL="2743200">
              <a:buNone/>
              <a:defRPr b="true" sz="1600"/>
            </a:lvl7pPr>
            <a:lvl8pPr indent="0" lvl="7" marL="3200400">
              <a:buNone/>
              <a:defRPr b="true" sz="1600"/>
            </a:lvl8pPr>
            <a:lvl9pPr indent="0" lvl="8" marL="3657600">
              <a:buNone/>
              <a:defRPr b="true" sz="1600"/>
            </a:lvl9pPr>
          </a:lstStyle>
          <a:p>
            <a:pPr lvl="0"/>
            <a:r>
              <a:t>Образец текста</a:t>
            </a:r>
          </a:p>
        </p:txBody>
      </p:sp>
      <p:sp>
        <p:nvSpPr>
          <p:cNvPr hidden="false" id="23" name="Shape 23"/>
          <p:cNvSpPr txBox="true"/>
          <p:nvPr isPhoto="false">
            <p:ph idx="2" type="body"/>
          </p:nvPr>
        </p:nvSpPr>
        <p:spPr>
          <a:xfrm flipH="false" flipV="false" rot="0"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defPPr/>
            <a:lvl1pPr lvl="0">
              <a:defRPr sz="2400"/>
            </a:lvl1pPr>
            <a:lvl2pPr lvl="1">
              <a:defRPr sz="2000"/>
            </a:lvl2pPr>
            <a:lvl3pPr lvl="2">
              <a:defRPr sz="1800"/>
            </a:lvl3pPr>
            <a:lvl4pPr lvl="3">
              <a:defRPr sz="1600"/>
            </a:lvl4pPr>
            <a:lvl5pPr lvl="4">
              <a:defRPr sz="1600"/>
            </a:lvl5pPr>
            <a:lvl6pPr lvl="5">
              <a:defRPr sz="1600"/>
            </a:lvl6pPr>
            <a:lvl7pPr lvl="6">
              <a:defRPr sz="1600"/>
            </a:lvl7pPr>
            <a:lvl8pPr lvl="7">
              <a:defRPr sz="1600"/>
            </a:lvl8pPr>
            <a:lvl9pPr lvl="8">
              <a:defRPr sz="1600"/>
            </a:lvl9pPr>
          </a:lstStyle>
          <a:p>
            <a:pPr lvl="0"/>
            <a:r>
              <a:t>Образец текста</a:t>
            </a:r>
          </a:p>
          <a:p>
            <a:pPr lvl="1"/>
            <a:r>
              <a:t>Второй уровень</a:t>
            </a:r>
          </a:p>
          <a:p>
            <a:pPr lvl="2"/>
            <a:r>
              <a:t>Третий уровень</a:t>
            </a:r>
          </a:p>
          <a:p>
            <a:pPr lvl="3"/>
            <a:r>
              <a:t>Четвертый уровень</a:t>
            </a:r>
          </a:p>
          <a:p>
            <a:pPr lvl="4"/>
            <a:r>
              <a:t>Пятый уровень</a:t>
            </a:r>
          </a:p>
        </p:txBody>
      </p:sp>
      <p:sp>
        <p:nvSpPr>
          <p:cNvPr hidden="false" id="24" name="Shape 24"/>
          <p:cNvSpPr txBox="true"/>
          <p:nvPr isPhoto="false">
            <p:ph idx="3" type="body"/>
          </p:nvPr>
        </p:nvSpPr>
        <p:spPr>
          <a:xfrm flipH="false" flipV="false" rot="0"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defPPr/>
            <a:lvl1pPr indent="0" lvl="0" marL="0">
              <a:buNone/>
              <a:defRPr b="true" sz="2400"/>
            </a:lvl1pPr>
            <a:lvl2pPr indent="0" lvl="1" marL="457200">
              <a:buNone/>
              <a:defRPr b="true" sz="2000"/>
            </a:lvl2pPr>
            <a:lvl3pPr indent="0" lvl="2" marL="914400">
              <a:buNone/>
              <a:defRPr b="true" sz="1800"/>
            </a:lvl3pPr>
            <a:lvl4pPr indent="0" lvl="3" marL="1371600">
              <a:buNone/>
              <a:defRPr b="true" sz="1600"/>
            </a:lvl4pPr>
            <a:lvl5pPr indent="0" lvl="4" marL="1828800">
              <a:buNone/>
              <a:defRPr b="true" sz="1600"/>
            </a:lvl5pPr>
            <a:lvl6pPr indent="0" lvl="5" marL="2286000">
              <a:buNone/>
              <a:defRPr b="true" sz="1600"/>
            </a:lvl6pPr>
            <a:lvl7pPr indent="0" lvl="6" marL="2743200">
              <a:buNone/>
              <a:defRPr b="true" sz="1600"/>
            </a:lvl7pPr>
            <a:lvl8pPr indent="0" lvl="7" marL="3200400">
              <a:buNone/>
              <a:defRPr b="true" sz="1600"/>
            </a:lvl8pPr>
            <a:lvl9pPr indent="0" lvl="8" marL="3657600">
              <a:buNone/>
              <a:defRPr b="true" sz="1600"/>
            </a:lvl9pPr>
          </a:lstStyle>
          <a:p>
            <a:pPr lvl="0"/>
            <a:r>
              <a:t>Образец текста</a:t>
            </a:r>
          </a:p>
        </p:txBody>
      </p:sp>
      <p:sp>
        <p:nvSpPr>
          <p:cNvPr hidden="false" id="25" name="Shape 25"/>
          <p:cNvSpPr txBox="true"/>
          <p:nvPr isPhoto="false">
            <p:ph idx="4" type="body"/>
          </p:nvPr>
        </p:nvSpPr>
        <p:spPr>
          <a:xfrm flipH="false" flipV="false" rot="0"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defPPr/>
            <a:lvl1pPr lvl="0">
              <a:defRPr sz="2400"/>
            </a:lvl1pPr>
            <a:lvl2pPr lvl="1">
              <a:defRPr sz="2000"/>
            </a:lvl2pPr>
            <a:lvl3pPr lvl="2">
              <a:defRPr sz="1800"/>
            </a:lvl3pPr>
            <a:lvl4pPr lvl="3">
              <a:defRPr sz="1600"/>
            </a:lvl4pPr>
            <a:lvl5pPr lvl="4">
              <a:defRPr sz="1600"/>
            </a:lvl5pPr>
            <a:lvl6pPr lvl="5">
              <a:defRPr sz="1600"/>
            </a:lvl6pPr>
            <a:lvl7pPr lvl="6">
              <a:defRPr sz="1600"/>
            </a:lvl7pPr>
            <a:lvl8pPr lvl="7">
              <a:defRPr sz="1600"/>
            </a:lvl8pPr>
            <a:lvl9pPr lvl="8">
              <a:defRPr sz="1600"/>
            </a:lvl9pPr>
          </a:lstStyle>
          <a:p>
            <a:pPr lvl="0"/>
            <a:r>
              <a:t>Образец текста</a:t>
            </a:r>
          </a:p>
          <a:p>
            <a:pPr lvl="1"/>
            <a:r>
              <a:t>Второй уровень</a:t>
            </a:r>
          </a:p>
          <a:p>
            <a:pPr lvl="2"/>
            <a:r>
              <a:t>Третий уровень</a:t>
            </a:r>
          </a:p>
          <a:p>
            <a:pPr lvl="3"/>
            <a:r>
              <a:t>Четвертый уровень</a:t>
            </a:r>
          </a:p>
          <a:p>
            <a:pPr lvl="4"/>
            <a:r>
              <a:t>Пятый уровень</a:t>
            </a:r>
          </a:p>
        </p:txBody>
      </p:sp>
      <p:sp>
        <p:nvSpPr>
          <p:cNvPr hidden="false" id="26" name="Shape 26"/>
          <p:cNvSpPr txBox="true"/>
          <p:nvPr isPhoto="false">
            <p:ph idx="10" type="dt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26.11.2023</a:t>
            </a:r>
          </a:p>
        </p:txBody>
      </p:sp>
      <p:sp>
        <p:nvSpPr>
          <p:cNvPr hidden="false" id="27" name="Shape 27"/>
          <p:cNvSpPr txBox="true"/>
          <p:nvPr isPhoto="false">
            <p:ph idx="11" type="ftr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/>
        </p:txBody>
      </p:sp>
      <p:sp>
        <p:nvSpPr>
          <p:cNvPr hidden="false" id="28" name="Shape 28"/>
          <p:cNvSpPr txBox="true"/>
          <p:nvPr isPhoto="false">
            <p:ph idx="12" type="sldNum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‹#›</a:t>
            </a:r>
          </a:p>
        </p:txBody>
      </p:sp>
    </p:spTree>
  </p:cSld>
</p:sldLayout>
</file>

<file path=ppt/slideLayouts/slideLayout8.xml><?xml version="1.0" encoding="utf-8"?>
<p:sldLayout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MasterSp="true" type="objTx">
  <p:cSld name="Title, Text and Object">
    <p:spTree>
      <p:nvGrpSpPr>
        <p:cNvPr hidden="false" id="59" name="GroupShape 59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sp>
        <p:nvSpPr>
          <p:cNvPr hidden="false" id="60" name="Shape 60"/>
          <p:cNvSpPr txBox="true"/>
          <p:nvPr isPhoto="false">
            <p:ph idx="0" type="title"/>
          </p:nvPr>
        </p:nvSpPr>
        <p:spPr>
          <a:xfrm flipH="false" flipV="false" rot="0"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defPPr/>
            <a:lvl1pPr algn="l" lvl="0">
              <a:defRPr b="true" sz="2000"/>
            </a:lvl1pPr>
          </a:lstStyle>
          <a:p>
            <a:r>
              <a:t>Образец заголовка</a:t>
            </a:r>
          </a:p>
        </p:txBody>
      </p:sp>
      <p:sp>
        <p:nvSpPr>
          <p:cNvPr hidden="false" id="61" name="Shape 61"/>
          <p:cNvSpPr txBox="true"/>
          <p:nvPr isPhoto="false">
            <p:ph idx="1" type="body"/>
          </p:nvPr>
        </p:nvSpPr>
        <p:spPr>
          <a:xfrm flipH="false" flipV="false" rot="0"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defPPr/>
            <a:lvl1pPr lvl="0">
              <a:defRPr sz="3200"/>
            </a:lvl1pPr>
            <a:lvl2pPr lvl="1">
              <a:defRPr sz="2800"/>
            </a:lvl2pPr>
            <a:lvl3pPr lvl="2">
              <a:defRPr sz="2400"/>
            </a:lvl3pPr>
            <a:lvl4pPr lvl="3">
              <a:defRPr sz="2000"/>
            </a:lvl4pPr>
            <a:lvl5pPr lvl="4">
              <a:defRPr sz="2000"/>
            </a:lvl5pPr>
            <a:lvl6pPr lvl="5">
              <a:defRPr sz="2000"/>
            </a:lvl6pPr>
            <a:lvl7pPr lvl="6">
              <a:defRPr sz="2000"/>
            </a:lvl7pPr>
            <a:lvl8pPr lvl="7">
              <a:defRPr sz="2000"/>
            </a:lvl8pPr>
            <a:lvl9pPr lvl="8">
              <a:defRPr sz="2000"/>
            </a:lvl9pPr>
          </a:lstStyle>
          <a:p>
            <a:pPr lvl="0"/>
            <a:r>
              <a:t>Образец текста</a:t>
            </a:r>
          </a:p>
          <a:p>
            <a:pPr lvl="1"/>
            <a:r>
              <a:t>Второй уровень</a:t>
            </a:r>
          </a:p>
          <a:p>
            <a:pPr lvl="2"/>
            <a:r>
              <a:t>Третий уровень</a:t>
            </a:r>
          </a:p>
          <a:p>
            <a:pPr lvl="3"/>
            <a:r>
              <a:t>Четвертый уровень</a:t>
            </a:r>
          </a:p>
          <a:p>
            <a:pPr lvl="4"/>
            <a:r>
              <a:t>Пятый уровень</a:t>
            </a:r>
          </a:p>
        </p:txBody>
      </p:sp>
      <p:sp>
        <p:nvSpPr>
          <p:cNvPr hidden="false" id="62" name="Shape 62"/>
          <p:cNvSpPr txBox="true"/>
          <p:nvPr isPhoto="false">
            <p:ph idx="2" type="body"/>
          </p:nvPr>
        </p:nvSpPr>
        <p:spPr>
          <a:xfrm flipH="false" flipV="false" rot="0"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defPPr/>
            <a:lvl1pPr indent="0" lvl="0" marL="0">
              <a:buNone/>
              <a:defRPr sz="1400"/>
            </a:lvl1pPr>
            <a:lvl2pPr indent="0" lvl="1" marL="457200">
              <a:buNone/>
              <a:defRPr sz="1200"/>
            </a:lvl2pPr>
            <a:lvl3pPr indent="0" lvl="2" marL="914400">
              <a:buNone/>
              <a:defRPr sz="1000"/>
            </a:lvl3pPr>
            <a:lvl4pPr indent="0" lvl="3" marL="1371600">
              <a:buNone/>
              <a:defRPr sz="900"/>
            </a:lvl4pPr>
            <a:lvl5pPr indent="0" lvl="4" marL="1828800">
              <a:buNone/>
              <a:defRPr sz="900"/>
            </a:lvl5pPr>
            <a:lvl6pPr indent="0" lvl="5" marL="2286000">
              <a:buNone/>
              <a:defRPr sz="900"/>
            </a:lvl6pPr>
            <a:lvl7pPr indent="0" lvl="6" marL="2743200">
              <a:buNone/>
              <a:defRPr sz="900"/>
            </a:lvl7pPr>
            <a:lvl8pPr indent="0" lvl="7" marL="3200400">
              <a:buNone/>
              <a:defRPr sz="900"/>
            </a:lvl8pPr>
            <a:lvl9pPr indent="0" lvl="8" marL="3657600">
              <a:buNone/>
              <a:defRPr sz="900"/>
            </a:lvl9pPr>
          </a:lstStyle>
          <a:p>
            <a:pPr lvl="0"/>
            <a:r>
              <a:t>Образец текста</a:t>
            </a:r>
          </a:p>
        </p:txBody>
      </p:sp>
      <p:sp>
        <p:nvSpPr>
          <p:cNvPr hidden="false" id="63" name="Shape 63"/>
          <p:cNvSpPr txBox="true"/>
          <p:nvPr isPhoto="false">
            <p:ph idx="10" type="dt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26.11.2023</a:t>
            </a:r>
          </a:p>
        </p:txBody>
      </p:sp>
      <p:sp>
        <p:nvSpPr>
          <p:cNvPr hidden="false" id="64" name="Shape 64"/>
          <p:cNvSpPr txBox="true"/>
          <p:nvPr isPhoto="false">
            <p:ph idx="11" type="ftr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/>
        </p:txBody>
      </p:sp>
      <p:sp>
        <p:nvSpPr>
          <p:cNvPr hidden="false" id="65" name="Shape 65"/>
          <p:cNvSpPr txBox="true"/>
          <p:nvPr isPhoto="false">
            <p:ph idx="12" type="sldNum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‹#›</a:t>
            </a:r>
          </a:p>
        </p:txBody>
      </p:sp>
    </p:spTree>
  </p:cSld>
</p:sldLayout>
</file>

<file path=ppt/slideLayouts/slideLayout9.xml><?xml version="1.0" encoding="utf-8"?>
<p:sldLayout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MasterSp="true" type="picTx">
  <p:cSld name="Title and Picture">
    <p:spTree>
      <p:nvGrpSpPr>
        <p:cNvPr hidden="false" id="35" name="GroupShape 35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sp>
        <p:nvSpPr>
          <p:cNvPr hidden="false" id="36" name="Shape 36"/>
          <p:cNvSpPr txBox="true"/>
          <p:nvPr isPhoto="false">
            <p:ph idx="0" type="title"/>
          </p:nvPr>
        </p:nvSpPr>
        <p:spPr>
          <a:xfrm flipH="false" flipV="false" rot="0">
            <a:off x="1792288" y="4800600"/>
            <a:ext cx="5486400" cy="566737"/>
          </a:xfrm>
          <a:prstGeom prst="rect">
            <a:avLst/>
          </a:prstGeom>
        </p:spPr>
        <p:txBody>
          <a:bodyPr anchor="b"/>
          <a:lstStyle>
            <a:defPPr/>
            <a:lvl1pPr algn="l" lvl="0">
              <a:defRPr b="true" sz="2000"/>
            </a:lvl1pPr>
          </a:lstStyle>
          <a:p>
            <a:r>
              <a:t>Образец заголовка</a:t>
            </a:r>
          </a:p>
        </p:txBody>
      </p:sp>
      <p:sp>
        <p:nvSpPr>
          <p:cNvPr hidden="false" id="37" name="Shape 37"/>
          <p:cNvSpPr txBox="true"/>
          <p:nvPr isPhoto="false">
            <p:ph idx="1" type="body"/>
          </p:nvPr>
        </p:nvSpPr>
        <p:spPr>
          <a:xfrm flipH="false" flipV="false" rot="0"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defPPr/>
            <a:lvl1pPr indent="0" lvl="0" marL="0">
              <a:buNone/>
              <a:defRPr sz="3200"/>
            </a:lvl1pPr>
            <a:lvl2pPr indent="0" lvl="1" marL="457200">
              <a:buNone/>
              <a:defRPr sz="2800"/>
            </a:lvl2pPr>
            <a:lvl3pPr indent="0" lvl="2" marL="914400">
              <a:buNone/>
              <a:defRPr sz="2400"/>
            </a:lvl3pPr>
            <a:lvl4pPr indent="0" lvl="3" marL="1371600">
              <a:buNone/>
              <a:defRPr sz="2000"/>
            </a:lvl4pPr>
            <a:lvl5pPr indent="0" lvl="4" marL="1828800">
              <a:buNone/>
              <a:defRPr sz="2000"/>
            </a:lvl5pPr>
            <a:lvl6pPr indent="0" lvl="5" marL="2286000">
              <a:buNone/>
              <a:defRPr sz="2000"/>
            </a:lvl6pPr>
            <a:lvl7pPr indent="0" lvl="6" marL="2743200">
              <a:buNone/>
              <a:defRPr sz="2000"/>
            </a:lvl7pPr>
            <a:lvl8pPr indent="0" lvl="7" marL="3200400">
              <a:buNone/>
              <a:defRPr sz="2000"/>
            </a:lvl8pPr>
            <a:lvl9pPr indent="0" lvl="8" marL="3657600">
              <a:buNone/>
              <a:defRPr sz="2000"/>
            </a:lvl9pPr>
          </a:lstStyle>
          <a:p/>
        </p:txBody>
      </p:sp>
      <p:sp>
        <p:nvSpPr>
          <p:cNvPr hidden="false" id="38" name="Shape 38"/>
          <p:cNvSpPr txBox="true"/>
          <p:nvPr isPhoto="false">
            <p:ph idx="2" type="body"/>
          </p:nvPr>
        </p:nvSpPr>
        <p:spPr>
          <a:xfrm flipH="false" flipV="false" rot="0"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defPPr/>
            <a:lvl1pPr indent="0" lvl="0" marL="0">
              <a:buNone/>
              <a:defRPr sz="1400"/>
            </a:lvl1pPr>
            <a:lvl2pPr indent="0" lvl="1" marL="457200">
              <a:buNone/>
              <a:defRPr sz="1200"/>
            </a:lvl2pPr>
            <a:lvl3pPr indent="0" lvl="2" marL="914400">
              <a:buNone/>
              <a:defRPr sz="1000"/>
            </a:lvl3pPr>
            <a:lvl4pPr indent="0" lvl="3" marL="1371600">
              <a:buNone/>
              <a:defRPr sz="900"/>
            </a:lvl4pPr>
            <a:lvl5pPr indent="0" lvl="4" marL="1828800">
              <a:buNone/>
              <a:defRPr sz="900"/>
            </a:lvl5pPr>
            <a:lvl6pPr indent="0" lvl="5" marL="2286000">
              <a:buNone/>
              <a:defRPr sz="900"/>
            </a:lvl6pPr>
            <a:lvl7pPr indent="0" lvl="6" marL="2743200">
              <a:buNone/>
              <a:defRPr sz="900"/>
            </a:lvl7pPr>
            <a:lvl8pPr indent="0" lvl="7" marL="3200400">
              <a:buNone/>
              <a:defRPr sz="900"/>
            </a:lvl8pPr>
            <a:lvl9pPr indent="0" lvl="8" marL="3657600">
              <a:buNone/>
              <a:defRPr sz="900"/>
            </a:lvl9pPr>
          </a:lstStyle>
          <a:p>
            <a:pPr lvl="0"/>
            <a:r>
              <a:t>Образец текста</a:t>
            </a:r>
          </a:p>
        </p:txBody>
      </p:sp>
      <p:sp>
        <p:nvSpPr>
          <p:cNvPr hidden="false" id="39" name="Shape 39"/>
          <p:cNvSpPr txBox="true"/>
          <p:nvPr isPhoto="false">
            <p:ph idx="10" type="dt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26.11.2023</a:t>
            </a:r>
          </a:p>
        </p:txBody>
      </p:sp>
      <p:sp>
        <p:nvSpPr>
          <p:cNvPr hidden="false" id="40" name="Shape 40"/>
          <p:cNvSpPr txBox="true"/>
          <p:nvPr isPhoto="false">
            <p:ph idx="11" type="ftr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/>
        </p:txBody>
      </p:sp>
      <p:sp>
        <p:nvSpPr>
          <p:cNvPr hidden="false" id="41" name="Shape 41"/>
          <p:cNvSpPr txBox="true"/>
          <p:nvPr isPhoto="false">
            <p:ph idx="12" type="sldNum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‹#›</a:t>
            </a:r>
          </a:p>
        </p:txBody>
      </p:sp>
    </p:spTree>
  </p:cSld>
</p:sldLayout>
</file>

<file path=ppt/slideMasters/_rels/slideMaster1.xml.rels><?xml version="1.0" encoding="UTF-8" standalone="no" ?>
<Relationships xmlns="http://schemas.openxmlformats.org/package/2006/relationships">
  <Relationship Id="rId6" Target="../slideLayouts/slideLayout5.xml" Type="http://schemas.openxmlformats.org/officeDocument/2006/relationships/slideLayout"/>
  <Relationship Id="rId1" Target="../theme/theme1.xml" Type="http://schemas.openxmlformats.org/officeDocument/2006/relationships/theme"/>
  <Relationship Id="rId12" Target="../slideLayouts/slideLayout11.xml" Type="http://schemas.openxmlformats.org/officeDocument/2006/relationships/slideLayout"/>
  <Relationship Id="rId10" Target="../slideLayouts/slideLayout9.xml" Type="http://schemas.openxmlformats.org/officeDocument/2006/relationships/slideLayout"/>
  <Relationship Id="rId2" Target="../slideLayouts/slideLayout1.xml" Type="http://schemas.openxmlformats.org/officeDocument/2006/relationships/slideLayout"/>
  <Relationship Id="rId3" Target="../slideLayouts/slideLayout2.xml" Type="http://schemas.openxmlformats.org/officeDocument/2006/relationships/slideLayout"/>
  <Relationship Id="rId8" Target="../slideLayouts/slideLayout7.xml" Type="http://schemas.openxmlformats.org/officeDocument/2006/relationships/slideLayout"/>
  <Relationship Id="rId4" Target="../slideLayouts/slideLayout3.xml" Type="http://schemas.openxmlformats.org/officeDocument/2006/relationships/slideLayout"/>
  <Relationship Id="rId11" Target="../slideLayouts/slideLayout10.xml" Type="http://schemas.openxmlformats.org/officeDocument/2006/relationships/slideLayout"/>
  <Relationship Id="rId9" Target="../slideLayouts/slideLayout8.xml" Type="http://schemas.openxmlformats.org/officeDocument/2006/relationships/slideLayout"/>
  <Relationship Id="rId7" Target="../slideLayouts/slideLayout6.xml" Type="http://schemas.openxmlformats.org/officeDocument/2006/relationships/slideLayout"/>
  <Relationship Id="rId5" Target="../slideLayouts/slideLayout4.xml" Type="http://schemas.openxmlformats.org/officeDocument/2006/relationships/slideLayout"/>
</Relationships>

</file>

<file path=ppt/slideMasters/slideMaster1.xml><?xml version="1.0" encoding="utf-8"?>
<p:sldMaster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>
  <p:cSld name="">
    <p:bg>
      <p:bgRef idx="1001">
        <a:schemeClr val="bg1"/>
      </p:bgRef>
    </p:bg>
    <p:spTree>
      <p:nvGrpSpPr>
        <p:cNvPr hidden="false" id="1" name="GroupShape 1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sp>
        <p:nvSpPr>
          <p:cNvPr hidden="false" id="2" name="Shape 2"/>
          <p:cNvSpPr txBox="true"/>
          <p:nvPr isPhoto="false">
            <p:ph idx="0" type="title"/>
          </p:nvPr>
        </p:nvSpPr>
        <p:spPr>
          <a:xfrm flipH="false" flipV="false" rot="0">
            <a:off x="457200" y="274638"/>
            <a:ext cx="8229600" cy="1143000"/>
          </a:xfrm>
          <a:prstGeom prst="rect">
            <a:avLst/>
          </a:prstGeom>
        </p:spPr>
        <p:txBody>
          <a:bodyPr anchor="ctr" bIns="45720" lIns="91440" rIns="91440" tIns="45720" vert="horz">
            <a:normAutofit fontScale="100%" lnSpcReduction="0%"/>
          </a:bodyPr>
          <a:p>
            <a:r>
              <a:t>Образец заголовка</a:t>
            </a:r>
          </a:p>
        </p:txBody>
      </p:sp>
      <p:sp>
        <p:nvSpPr>
          <p:cNvPr hidden="false" id="3" name="Shape 3"/>
          <p:cNvSpPr txBox="true"/>
          <p:nvPr isPhoto="false">
            <p:ph idx="1" type="body"/>
          </p:nvPr>
        </p:nvSpPr>
        <p:spPr>
          <a:xfrm flipH="false" flipV="false" rot="0">
            <a:off x="457200" y="1600200"/>
            <a:ext cx="8229600" cy="4525963"/>
          </a:xfrm>
          <a:prstGeom prst="rect">
            <a:avLst/>
          </a:prstGeom>
        </p:spPr>
        <p:txBody>
          <a:bodyPr bIns="45720" lIns="91440" rIns="91440" tIns="45720" vert="horz">
            <a:normAutofit fontScale="100%" lnSpcReduction="0%"/>
          </a:bodyPr>
          <a:p>
            <a:pPr lvl="0"/>
            <a:r>
              <a:t>Образец текста</a:t>
            </a:r>
          </a:p>
          <a:p>
            <a:pPr lvl="1"/>
            <a:r>
              <a:t>Второй уровень</a:t>
            </a:r>
          </a:p>
          <a:p>
            <a:pPr lvl="2"/>
            <a:r>
              <a:t>Третий уровень</a:t>
            </a:r>
          </a:p>
          <a:p>
            <a:pPr lvl="3"/>
            <a:r>
              <a:t>Четвертый уровень</a:t>
            </a:r>
          </a:p>
          <a:p>
            <a:pPr lvl="4"/>
            <a:r>
              <a:t>Пятый уровень</a:t>
            </a:r>
          </a:p>
        </p:txBody>
      </p:sp>
      <p:sp>
        <p:nvSpPr>
          <p:cNvPr hidden="false" id="4" name="Shape 4"/>
          <p:cNvSpPr txBox="true"/>
          <p:nvPr isPhoto="false">
            <p:ph idx="2" type="dt"/>
          </p:nvPr>
        </p:nvSpPr>
        <p:spPr>
          <a:xfrm flipH="false" flipV="false" rot="0">
            <a:off x="457200" y="6356350"/>
            <a:ext cx="2133600" cy="365125"/>
          </a:xfrm>
          <a:prstGeom prst="rect">
            <a:avLst/>
          </a:prstGeom>
        </p:spPr>
        <p:txBody>
          <a:bodyPr anchor="ctr" bIns="45720" lIns="91440" rIns="91440" tIns="45720" vert="horz"/>
          <a:lstStyle>
            <a:defPPr/>
            <a:lvl1pPr algn="l" indent="0" lvl="0" marL="0"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algn="l" indent="0" lvl="1" marL="4572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algn="l" indent="0" lvl="2" marL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algn="l" indent="0" lvl="3" marL="13716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algn="l" indent="0" lvl="4" marL="18288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algn="l" indent="0" lvl="5" marL="22860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algn="l" indent="0" lvl="6" marL="27432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algn="l" indent="0" lvl="7" marL="3200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algn="l" indent="0" lvl="8" marL="36576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t>26.11.2023</a:t>
            </a:r>
          </a:p>
        </p:txBody>
      </p:sp>
      <p:sp>
        <p:nvSpPr>
          <p:cNvPr hidden="false" id="5" name="Shape 5"/>
          <p:cNvSpPr txBox="true"/>
          <p:nvPr isPhoto="false">
            <p:ph idx="3" type="ftr"/>
          </p:nvPr>
        </p:nvSpPr>
        <p:spPr>
          <a:xfrm flipH="false" flipV="false" rot="0">
            <a:off x="3124200" y="6356350"/>
            <a:ext cx="2895600" cy="365125"/>
          </a:xfrm>
          <a:prstGeom prst="rect">
            <a:avLst/>
          </a:prstGeom>
        </p:spPr>
        <p:txBody>
          <a:bodyPr anchor="ctr" bIns="45720" lIns="91440" rIns="91440" tIns="45720" vert="horz"/>
          <a:lstStyle>
            <a:defPPr/>
            <a:lvl1pPr algn="ctr" indent="0" lvl="0" marL="0"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algn="l" indent="0" lvl="1" marL="4572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algn="l" indent="0" lvl="2" marL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algn="l" indent="0" lvl="3" marL="13716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algn="l" indent="0" lvl="4" marL="18288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algn="l" indent="0" lvl="5" marL="22860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algn="l" indent="0" lvl="6" marL="27432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algn="l" indent="0" lvl="7" marL="3200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algn="l" indent="0" lvl="8" marL="36576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/>
        </p:txBody>
      </p:sp>
      <p:sp>
        <p:nvSpPr>
          <p:cNvPr hidden="false" id="6" name="Shape 6"/>
          <p:cNvSpPr txBox="true"/>
          <p:nvPr isPhoto="false">
            <p:ph idx="4" type="sldNum"/>
          </p:nvPr>
        </p:nvSpPr>
        <p:spPr>
          <a:xfrm flipH="false" flipV="false" rot="0">
            <a:off x="6553200" y="6356350"/>
            <a:ext cx="2133600" cy="365125"/>
          </a:xfrm>
          <a:prstGeom prst="rect">
            <a:avLst/>
          </a:prstGeom>
        </p:spPr>
        <p:txBody>
          <a:bodyPr anchor="ctr" bIns="45720" lIns="91440" rIns="91440" tIns="45720" vert="horz"/>
          <a:lstStyle>
            <a:defPPr/>
            <a:lvl1pPr algn="r" indent="0" lvl="0" marL="0"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algn="l" indent="0" lvl="1" marL="4572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algn="l" indent="0" lvl="2" marL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algn="l" indent="0" lvl="3" marL="13716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algn="l" indent="0" lvl="4" marL="18288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algn="l" indent="0" lvl="5" marL="22860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algn="l" indent="0" lvl="6" marL="27432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algn="l" indent="0" lvl="7" marL="3200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algn="l" indent="0" lvl="8" marL="36576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t>‹#›</a:t>
            </a:r>
          </a:p>
        </p:txBody>
      </p:sp>
    </p:spTree>
  </p:cSld>
  <p:clrMap accent1="accent1" accent2="accent2" accent3="accent3" accent4="accent4" accent5="accent5" accent6="accent6" bg1="lt1" bg2="lt2" folHlink="folHlink" hlink="hlink" tx1="dk1" tx2="dk2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defPPr/>
      <a:lvl1pPr algn="ctr" lvl="0">
        <a:buNone/>
        <a:defRPr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defPPr/>
      <a:lvl1pPr algn="l" indent="-342900" lvl="0" marL="342900">
        <a:buFont typeface="Arial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algn="l" indent="-285750" lvl="1" marL="742950">
        <a:buFont typeface="Arial"/>
        <a:buChar char="–"/>
        <a:defRPr sz="2800">
          <a:solidFill>
            <a:schemeClr val="tx1"/>
          </a:solidFill>
          <a:latin typeface="+mn-lt"/>
          <a:ea typeface="+mn-ea"/>
          <a:cs typeface="+mn-cs"/>
        </a:defRPr>
      </a:lvl2pPr>
      <a:lvl3pPr algn="l" indent="-228600" lvl="2" marL="1143000"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3pPr>
      <a:lvl4pPr algn="l" indent="-228600" lvl="3" marL="1600200">
        <a:buFont typeface="Arial"/>
        <a:buChar char="–"/>
        <a:defRPr sz="2000">
          <a:solidFill>
            <a:schemeClr val="tx1"/>
          </a:solidFill>
          <a:latin typeface="+mn-lt"/>
          <a:ea typeface="+mn-ea"/>
          <a:cs typeface="+mn-cs"/>
        </a:defRPr>
      </a:lvl4pPr>
      <a:lvl5pPr algn="l" indent="-228600" lvl="4" marL="2057400">
        <a:buFont typeface="Arial"/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5pPr>
      <a:lvl6pPr algn="l" indent="-228600" lvl="5" marL="2514600"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algn="l" indent="-228600" lvl="6" marL="2971800"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algn="l" indent="-228600" lvl="7" marL="3429000"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algn="l" indent="-228600" lvl="8" marL="3886200"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/>
      <a:lvl1pPr algn="l" indent="0" lvl="0" marL="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algn="l" indent="0" lvl="1" marL="4572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algn="l" indent="0" lvl="2" marL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algn="l" indent="0" lvl="3" marL="13716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algn="l" indent="0" lvl="4" marL="18288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algn="l" indent="0" lvl="5" marL="22860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algn="l" indent="0" lvl="6" marL="27432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algn="l" indent="0" lvl="7" marL="3200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algn="l" indent="0" lvl="8" marL="36576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 ?>
<Relationships xmlns="http://schemas.openxmlformats.org/package/2006/relationships">
  <Relationship Id="rId1" Target="../slideLayouts/slideLayout1.xml" Type="http://schemas.openxmlformats.org/officeDocument/2006/relationships/slideLayout"/>
</Relationships>

</file>

<file path=ppt/slides/_rels/slide10.xml.rels><?xml version="1.0" encoding="UTF-8" standalone="no" ?>
<Relationships xmlns="http://schemas.openxmlformats.org/package/2006/relationships">
  <Relationship Id="rId1" Target="../media/14.jpeg" Type="http://schemas.openxmlformats.org/officeDocument/2006/relationships/image"/>
  <Relationship Id="rId2" Target="../media/15.jpeg" Type="http://schemas.openxmlformats.org/officeDocument/2006/relationships/image"/>
  <Relationship Id="rId3" Target="../media/16.jpeg" Type="http://schemas.openxmlformats.org/officeDocument/2006/relationships/image"/>
  <Relationship Id="rId4" Target="../slideLayouts/slideLayout5.xml" Type="http://schemas.openxmlformats.org/officeDocument/2006/relationships/slideLayout"/>
</Relationships>

</file>

<file path=ppt/slides/_rels/slide11.xml.rels><?xml version="1.0" encoding="UTF-8" standalone="no" ?>
<Relationships xmlns="http://schemas.openxmlformats.org/package/2006/relationships">
  <Relationship Id="rId1" Target="../media/17.jpeg" Type="http://schemas.openxmlformats.org/officeDocument/2006/relationships/image"/>
  <Relationship Id="rId2" Target="../media/18.jpeg" Type="http://schemas.openxmlformats.org/officeDocument/2006/relationships/image"/>
  <Relationship Id="rId3" Target="../media/19.jpeg" Type="http://schemas.openxmlformats.org/officeDocument/2006/relationships/image"/>
  <Relationship Id="rId4" Target="../slideLayouts/slideLayout8.xml" Type="http://schemas.openxmlformats.org/officeDocument/2006/relationships/slideLayout"/>
</Relationships>

</file>

<file path=ppt/slides/_rels/slide12.xml.rels><?xml version="1.0" encoding="UTF-8" standalone="no" ?>
<Relationships xmlns="http://schemas.openxmlformats.org/package/2006/relationships">
  <Relationship Id="rId1" Target="../media/20.jpeg" Type="http://schemas.openxmlformats.org/officeDocument/2006/relationships/image"/>
  <Relationship Id="rId2" Target="../media/21.jpeg" Type="http://schemas.openxmlformats.org/officeDocument/2006/relationships/image"/>
  <Relationship Id="rId3" Target="../media/22.jpeg" Type="http://schemas.openxmlformats.org/officeDocument/2006/relationships/image"/>
  <Relationship Id="rId4" Target="../slideLayouts/slideLayout8.xml" Type="http://schemas.openxmlformats.org/officeDocument/2006/relationships/slideLayout"/>
</Relationships>

</file>

<file path=ppt/slides/_rels/slide13.xml.rels><?xml version="1.0" encoding="UTF-8" standalone="no" ?>
<Relationships xmlns="http://schemas.openxmlformats.org/package/2006/relationships">
  <Relationship Id="rId1" Target="../media/23.gif" Type="http://schemas.openxmlformats.org/officeDocument/2006/relationships/image"/>
  <Relationship Id="rId2" Target="../media/24.jpeg" Type="http://schemas.openxmlformats.org/officeDocument/2006/relationships/image"/>
  <Relationship Id="rId3" Target="../media/25.jpeg" Type="http://schemas.openxmlformats.org/officeDocument/2006/relationships/image"/>
  <Relationship Id="rId4" Target="../slideLayouts/slideLayout8.xml" Type="http://schemas.openxmlformats.org/officeDocument/2006/relationships/slideLayout"/>
</Relationships>

</file>

<file path=ppt/slides/_rels/slide14.xml.rels><?xml version="1.0" encoding="UTF-8" standalone="no" ?>
<Relationships xmlns="http://schemas.openxmlformats.org/package/2006/relationships">
  <Relationship Id="rId1" Target="../media/26.jpeg" Type="http://schemas.openxmlformats.org/officeDocument/2006/relationships/image"/>
  <Relationship Id="rId2" Target="../media/27.jpeg" Type="http://schemas.openxmlformats.org/officeDocument/2006/relationships/image"/>
  <Relationship Id="rId3" Target="../slideLayouts/slideLayout8.xml" Type="http://schemas.openxmlformats.org/officeDocument/2006/relationships/slideLayout"/>
</Relationships>

</file>

<file path=ppt/slides/_rels/slide15.xml.rels><?xml version="1.0" encoding="UTF-8" standalone="no" ?>
<Relationships xmlns="http://schemas.openxmlformats.org/package/2006/relationships">
  <Relationship Id="rId1" Target="../slideLayouts/slideLayout7.xml" Type="http://schemas.openxmlformats.org/officeDocument/2006/relationships/slideLayout"/>
</Relationships>

</file>

<file path=ppt/slides/_rels/slide16.xml.rels><?xml version="1.0" encoding="UTF-8" standalone="no" ?>
<Relationships xmlns="http://schemas.openxmlformats.org/package/2006/relationships">
  <Relationship Id="rId1" Target="../media/28.jpeg" Type="http://schemas.openxmlformats.org/officeDocument/2006/relationships/image"/>
  <Relationship Id="rId2" Target="../slideLayouts/slideLayout7.xml" Type="http://schemas.openxmlformats.org/officeDocument/2006/relationships/slideLayout"/>
</Relationships>

</file>

<file path=ppt/slides/_rels/slide17.xml.rels><?xml version="1.0" encoding="UTF-8" standalone="no" ?>
<Relationships xmlns="http://schemas.openxmlformats.org/package/2006/relationships">
  <Relationship Id="rId1" Target="../slideLayouts/slideLayout7.xml" Type="http://schemas.openxmlformats.org/officeDocument/2006/relationships/slideLayout"/>
</Relationships>

</file>

<file path=ppt/slides/_rels/slide18.xml.rels><?xml version="1.0" encoding="UTF-8" standalone="no" ?>
<Relationships xmlns="http://schemas.openxmlformats.org/package/2006/relationships">
  <Relationship Id="rId1" Target="../media/29.jpeg" Type="http://schemas.openxmlformats.org/officeDocument/2006/relationships/image"/>
  <Relationship Id="rId2" Target="../media/30.png" Type="http://schemas.openxmlformats.org/officeDocument/2006/relationships/image"/>
  <Relationship Id="rId3" Target="../slideLayouts/slideLayout1.xml" Type="http://schemas.openxmlformats.org/officeDocument/2006/relationships/slideLayout"/>
</Relationships>

</file>

<file path=ppt/slides/_rels/slide2.xml.rels><?xml version="1.0" encoding="UTF-8" standalone="no" ?>
<Relationships xmlns="http://schemas.openxmlformats.org/package/2006/relationships">
  <Relationship Id="rId1" Target="../media/1.jpeg" Type="http://schemas.openxmlformats.org/officeDocument/2006/relationships/image"/>
  <Relationship Id="rId2" Target="../slideLayouts/slideLayout2.xml" Type="http://schemas.openxmlformats.org/officeDocument/2006/relationships/slideLayout"/>
</Relationships>

</file>

<file path=ppt/slides/_rels/slide3.xml.rels><?xml version="1.0" encoding="UTF-8" standalone="no" ?>
<Relationships xmlns="http://schemas.openxmlformats.org/package/2006/relationships">
  <Relationship Id="rId1" Target="../media/2.jpeg" Type="http://schemas.openxmlformats.org/officeDocument/2006/relationships/image"/>
  <Relationship Id="rId2" Target="../slideLayouts/slideLayout2.xml" Type="http://schemas.openxmlformats.org/officeDocument/2006/relationships/slideLayout"/>
</Relationships>

</file>

<file path=ppt/slides/_rels/slide4.xml.rels><?xml version="1.0" encoding="UTF-8" standalone="no" ?>
<Relationships xmlns="http://schemas.openxmlformats.org/package/2006/relationships">
  <Relationship Id="rId1" Target="../media/3.png" Type="http://schemas.openxmlformats.org/officeDocument/2006/relationships/image"/>
  <Relationship Id="rId2" Target="../slideLayouts/slideLayout2.xml" Type="http://schemas.openxmlformats.org/officeDocument/2006/relationships/slideLayout"/>
</Relationships>

</file>

<file path=ppt/slides/_rels/slide5.xml.rels><?xml version="1.0" encoding="UTF-8" standalone="no" ?>
<Relationships xmlns="http://schemas.openxmlformats.org/package/2006/relationships">
  <Relationship Id="rId1" Target="../media/4.jpeg" Type="http://schemas.openxmlformats.org/officeDocument/2006/relationships/image"/>
  <Relationship Id="rId2" Target="../media/5.png" Type="http://schemas.openxmlformats.org/officeDocument/2006/relationships/image"/>
  <Relationship Id="rId3" Target="../slideLayouts/slideLayout5.xml" Type="http://schemas.openxmlformats.org/officeDocument/2006/relationships/slideLayout"/>
</Relationships>

</file>

<file path=ppt/slides/_rels/slide6.xml.rels><?xml version="1.0" encoding="UTF-8" standalone="no" ?>
<Relationships xmlns="http://schemas.openxmlformats.org/package/2006/relationships">
  <Relationship Id="rId1" Target="../media/6.jpeg" Type="http://schemas.openxmlformats.org/officeDocument/2006/relationships/image"/>
  <Relationship Id="rId2" Target="../slideLayouts/slideLayout1.xml" Type="http://schemas.openxmlformats.org/officeDocument/2006/relationships/slideLayout"/>
</Relationships>

</file>

<file path=ppt/slides/_rels/slide7.xml.rels><?xml version="1.0" encoding="UTF-8" standalone="no" ?>
<Relationships xmlns="http://schemas.openxmlformats.org/package/2006/relationships">
  <Relationship Id="rId1" Target="../media/7.jpeg" Type="http://schemas.openxmlformats.org/officeDocument/2006/relationships/image"/>
  <Relationship Id="rId2" Target="../media/8.jpeg" Type="http://schemas.openxmlformats.org/officeDocument/2006/relationships/image"/>
  <Relationship Id="rId3" Target="../media/9.png" Type="http://schemas.openxmlformats.org/officeDocument/2006/relationships/image"/>
  <Relationship Id="rId4" Target="../slideLayouts/slideLayout5.xml" Type="http://schemas.openxmlformats.org/officeDocument/2006/relationships/slideLayout"/>
</Relationships>

</file>

<file path=ppt/slides/_rels/slide8.xml.rels><?xml version="1.0" encoding="UTF-8" standalone="no" ?>
<Relationships xmlns="http://schemas.openxmlformats.org/package/2006/relationships">
  <Relationship Id="rId1" Target="../media/10.jpeg" Type="http://schemas.openxmlformats.org/officeDocument/2006/relationships/image"/>
  <Relationship Id="rId2" Target="../media/11.jpeg" Type="http://schemas.openxmlformats.org/officeDocument/2006/relationships/image"/>
  <Relationship Id="rId3" Target="../slideLayouts/slideLayout5.xml" Type="http://schemas.openxmlformats.org/officeDocument/2006/relationships/slideLayout"/>
</Relationships>

</file>

<file path=ppt/slides/_rels/slide9.xml.rels><?xml version="1.0" encoding="UTF-8" standalone="no" ?>
<Relationships xmlns="http://schemas.openxmlformats.org/package/2006/relationships">
  <Relationship Id="rId1" Target="../media/12.jpeg" Type="http://schemas.openxmlformats.org/officeDocument/2006/relationships/image"/>
  <Relationship Id="rId2" Target="../media/13.jpeg" Type="http://schemas.openxmlformats.org/officeDocument/2006/relationships/image"/>
  <Relationship Id="rId3" Target="../slideLayouts/slideLayout5.xml" Type="http://schemas.openxmlformats.org/officeDocument/2006/relationships/slideLayout"/>
</Relationships>

</file>

<file path=ppt/slides/slide1.xml><?xml version="1.0" encoding="utf-8"?>
<p:sld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MasterSp="true">
  <p:cSld name="">
    <p:spTree>
      <p:nvGrpSpPr>
        <p:cNvPr hidden="false" id="76" name="GroupShape 76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sp>
        <p:nvSpPr>
          <p:cNvPr hidden="false" id="77" name="Shape 77"/>
          <p:cNvSpPr txBox="true"/>
          <p:nvPr isPhoto="false">
            <p:ph idx="0" type="title"/>
          </p:nvPr>
        </p:nvSpPr>
        <p:spPr>
          <a:prstGeom prst="rect">
            <a:avLst/>
          </a:prstGeom>
        </p:spPr>
        <p:txBody>
          <a:bodyPr>
            <a:normAutofit fontScale="100%" lnSpcReduction="0%"/>
          </a:bodyPr>
          <a:lstStyle>
            <a:defPPr/>
            <a:lvl1pPr lvl="0"/>
          </a:lstStyle>
          <a:p>
            <a:r>
              <a:rPr sz="6600">
                <a:latin typeface="Times New Roman"/>
                <a:ea typeface="Times New Roman"/>
                <a:cs typeface="Times New Roman"/>
              </a:rPr>
              <a:t>Здравствуйте!</a:t>
            </a:r>
            <a:endParaRPr sz="6600"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hidden="false" id="78" name="Shape 78"/>
          <p:cNvSpPr txBox="true"/>
          <p:nvPr isPhoto="false">
            <p:ph idx="1" type="subTitle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rPr>
                <a:latin typeface="Times New Roman"/>
                <a:ea typeface="Times New Roman"/>
                <a:cs typeface="Times New Roman"/>
              </a:rPr>
              <a:t>Меня зовут Юлия Николаевна</a:t>
            </a:r>
            <a:endParaRPr>
              <a:latin typeface="Times New Roman"/>
              <a:ea typeface="Times New Roman"/>
              <a:cs typeface="Times New Roman"/>
            </a:endParaRPr>
          </a:p>
        </p:txBody>
      </p:sp>
    </p:spTree>
  </p:cSld>
</p:sld>
</file>

<file path=ppt/slides/slide10.xml><?xml version="1.0" encoding="utf-8"?>
<p:sld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MasterSp="true">
  <p:cSld name="">
    <p:spTree>
      <p:nvGrpSpPr>
        <p:cNvPr hidden="false" id="122" name="GroupShape 122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pic>
        <p:nvPicPr>
          <p:cNvPr hidden="false" id="124" name="Picture 124"/>
          <p:cNvPicPr preferRelativeResize="true"/>
          <p:nvPr isPhoto="false">
            <p:ph idx="1" type="body"/>
          </p:nvPr>
        </p:nvPicPr>
        <p:blipFill>
          <a:blip r:embed="rId1"/>
          <a:stretch/>
        </p:blipFill>
        <p:spPr>
          <a:xfrm flipH="false" flipV="false" rot="0">
            <a:off x="82491" y="3601579"/>
            <a:ext cx="3841436" cy="3143676"/>
          </a:xfrm>
          <a:prstGeom prst="rect">
            <a:avLst/>
          </a:prstGeom>
        </p:spPr>
      </p:pic>
      <p:pic>
        <p:nvPicPr>
          <p:cNvPr hidden="false" id="126" name="Picture 126"/>
          <p:cNvPicPr preferRelativeResize="true"/>
          <p:nvPr isPhoto="false"/>
        </p:nvPicPr>
        <p:blipFill>
          <a:blip r:embed="rId2"/>
          <a:stretch/>
        </p:blipFill>
        <p:spPr>
          <a:xfrm flipH="false" flipV="false" rot="0">
            <a:off x="4121091" y="3460331"/>
            <a:ext cx="5022910" cy="3218601"/>
          </a:xfrm>
          <a:prstGeom prst="rect">
            <a:avLst/>
          </a:prstGeom>
        </p:spPr>
      </p:pic>
      <p:pic>
        <p:nvPicPr>
          <p:cNvPr hidden="false" id="128" name="Picture 128"/>
          <p:cNvPicPr preferRelativeResize="true"/>
          <p:nvPr isPhoto="false"/>
        </p:nvPicPr>
        <p:blipFill>
          <a:blip r:embed="rId3"/>
          <a:stretch/>
        </p:blipFill>
        <p:spPr>
          <a:xfrm flipH="false" flipV="false" rot="0">
            <a:off x="4121091" y="134489"/>
            <a:ext cx="4830922" cy="3218602"/>
          </a:xfrm>
          <a:prstGeom prst="rect">
            <a:avLst/>
          </a:prstGeom>
        </p:spPr>
      </p:pic>
      <p:sp>
        <p:nvSpPr>
          <p:cNvPr hidden="false" id="129" name="Shape 129"/>
          <p:cNvSpPr txBox="true"/>
          <p:nvPr isPhoto="false">
            <p:ph idx="2" type="body"/>
          </p:nvPr>
        </p:nvSpPr>
        <p:spPr>
          <a:xfrm flipH="false" flipV="false" rot="0">
            <a:off x="0" y="134490"/>
            <a:ext cx="4121091" cy="3654550"/>
          </a:xfrm>
          <a:prstGeom prst="rect">
            <a:avLst/>
          </a:prstGeom>
        </p:spPr>
        <p:txBody>
          <a:bodyPr>
            <a:normAutofit fontScale="100%" lnSpcReduction="0%"/>
          </a:bodyPr>
          <a:lstStyle>
            <a:defPPr/>
            <a:lvl1pPr lvl="0"/>
          </a:lstStyle>
          <a:p>
            <a:r>
              <a:rPr>
                <a:latin typeface="Times New Roman"/>
                <a:ea typeface="Times New Roman"/>
                <a:cs typeface="Times New Roman"/>
              </a:rPr>
              <a:t>А на другой улице жили народные мастера. Они сотворили кружево, украшали посуду, ткали ковры. Все народные промыслы мы относим к декоративно-прикладному искусству. Это еще один вид искусства. </a:t>
            </a:r>
            <a:endParaRPr>
              <a:latin typeface="Calibri"/>
              <a:ea typeface="Calibri"/>
              <a:cs typeface="Calibri"/>
            </a:endParaRPr>
          </a:p>
          <a:p/>
        </p:txBody>
      </p:sp>
    </p:spTree>
  </p:cSld>
</p:sld>
</file>

<file path=ppt/slides/slide11.xml><?xml version="1.0" encoding="utf-8"?>
<p:sld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MasterSp="true">
  <p:cSld name="">
    <p:spTree>
      <p:nvGrpSpPr>
        <p:cNvPr hidden="false" id="130" name="GroupShape 130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pic>
        <p:nvPicPr>
          <p:cNvPr hidden="false" id="132" name="Picture 132"/>
          <p:cNvPicPr preferRelativeResize="true"/>
          <p:nvPr isPhoto="false">
            <p:ph idx="1" type="body"/>
          </p:nvPr>
        </p:nvPicPr>
        <p:blipFill>
          <a:blip r:embed="rId1"/>
          <a:stretch/>
        </p:blipFill>
        <p:spPr>
          <a:xfrm flipH="false" flipV="false" rot="0">
            <a:off x="4738989" y="3843992"/>
            <a:ext cx="3976415" cy="2871445"/>
          </a:xfrm>
          <a:prstGeom prst="rect">
            <a:avLst/>
          </a:prstGeom>
          <a:ln w="9525">
            <a:noFill/>
            <a:headEnd len="med" type="none" w="med"/>
            <a:tailEnd len="med" type="none" w="med"/>
          </a:ln>
        </p:spPr>
      </p:pic>
      <p:sp>
        <p:nvSpPr>
          <p:cNvPr hidden="false" id="133" name="Shape 133"/>
          <p:cNvSpPr txBox="true"/>
          <p:nvPr isPhoto="false">
            <p:ph idx="2" type="body"/>
          </p:nvPr>
        </p:nvSpPr>
        <p:spPr>
          <a:xfrm flipH="false" flipV="false" rot="0">
            <a:off x="251519" y="548680"/>
            <a:ext cx="4752528" cy="5547320"/>
          </a:xfrm>
          <a:prstGeom prst="rect">
            <a:avLst/>
          </a:prstGeom>
        </p:spPr>
        <p:txBody>
          <a:bodyPr>
            <a:normAutofit fontScale="100%" lnSpcReduction="0%"/>
          </a:bodyPr>
          <a:lstStyle>
            <a:defPPr/>
            <a:lvl1pPr lvl="0"/>
          </a:lstStyle>
          <a:p>
            <a:r>
              <a:rPr sz="3200">
                <a:latin typeface="Times New Roman"/>
                <a:ea typeface="Times New Roman"/>
                <a:cs typeface="Times New Roman"/>
              </a:rPr>
              <a:t>В этом городе жили и другие художники. Художник -дизайнер он оформляет интерьер и какие-либо объекты. </a:t>
            </a:r>
            <a:endParaRPr sz="3200">
              <a:latin typeface="Times New Roman"/>
              <a:ea typeface="Times New Roman"/>
              <a:cs typeface="Times New Roman"/>
            </a:endParaRPr>
          </a:p>
        </p:txBody>
      </p:sp>
      <p:pic>
        <p:nvPicPr>
          <p:cNvPr hidden="false" id="135" name="Picture 135"/>
          <p:cNvPicPr preferRelativeResize="true"/>
          <p:nvPr isPhoto="false"/>
        </p:nvPicPr>
        <p:blipFill>
          <a:blip r:embed="rId2"/>
          <a:stretch/>
        </p:blipFill>
        <p:spPr>
          <a:xfrm flipH="false" flipV="false" rot="0">
            <a:off x="5505633" y="79334"/>
            <a:ext cx="3209770" cy="3719380"/>
          </a:xfrm>
          <a:prstGeom prst="rect">
            <a:avLst/>
          </a:prstGeom>
        </p:spPr>
      </p:pic>
      <p:pic>
        <p:nvPicPr>
          <p:cNvPr hidden="false" id="137" name="Picture 137"/>
          <p:cNvPicPr preferRelativeResize="true"/>
          <p:nvPr isPhoto="false"/>
        </p:nvPicPr>
        <p:blipFill>
          <a:blip r:embed="rId3"/>
          <a:stretch/>
        </p:blipFill>
        <p:spPr>
          <a:xfrm flipH="false" flipV="false" rot="0">
            <a:off x="251519" y="3910133"/>
            <a:ext cx="4092485" cy="2642774"/>
          </a:xfrm>
          <a:prstGeom prst="rect">
            <a:avLst/>
          </a:prstGeom>
        </p:spPr>
      </p:pic>
    </p:spTree>
  </p:cSld>
</p:sld>
</file>

<file path=ppt/slides/slide12.xml><?xml version="1.0" encoding="utf-8"?>
<p:sld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MasterSp="true">
  <p:cSld name="">
    <p:spTree>
      <p:nvGrpSpPr>
        <p:cNvPr hidden="false" id="138" name="GroupShape 138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pic>
        <p:nvPicPr>
          <p:cNvPr hidden="false" id="140" name="Picture 140"/>
          <p:cNvPicPr preferRelativeResize="true"/>
          <p:nvPr isPhoto="false">
            <p:ph idx="1" type="body"/>
          </p:nvPr>
        </p:nvPicPr>
        <p:blipFill>
          <a:blip r:embed="rId1"/>
          <a:stretch/>
        </p:blipFill>
        <p:spPr>
          <a:xfrm flipH="false" flipV="false" rot="0">
            <a:off x="4529797" y="4064758"/>
            <a:ext cx="3473757" cy="2587728"/>
          </a:xfrm>
          <a:prstGeom prst="rect">
            <a:avLst/>
          </a:prstGeom>
          <a:ln w="9525">
            <a:noFill/>
            <a:headEnd len="med" type="none" w="med"/>
            <a:tailEnd len="med" type="none" w="med"/>
          </a:ln>
        </p:spPr>
      </p:pic>
      <p:sp>
        <p:nvSpPr>
          <p:cNvPr hidden="false" id="141" name="Shape 141"/>
          <p:cNvSpPr txBox="true"/>
          <p:nvPr isPhoto="false">
            <p:ph idx="2" type="body"/>
          </p:nvPr>
        </p:nvSpPr>
        <p:spPr>
          <a:xfrm flipH="false" flipV="false" rot="0">
            <a:off x="214282" y="620688"/>
            <a:ext cx="5509846" cy="3084764"/>
          </a:xfrm>
          <a:prstGeom prst="rect">
            <a:avLst/>
          </a:prstGeom>
        </p:spPr>
        <p:txBody>
          <a:bodyPr>
            <a:noAutofit/>
          </a:bodyPr>
          <a:lstStyle>
            <a:defPPr/>
            <a:lvl1pPr lvl="0"/>
          </a:lstStyle>
          <a:p>
            <a:r>
              <a:rPr sz="4000">
                <a:latin typeface="Times New Roman"/>
                <a:ea typeface="Times New Roman"/>
                <a:cs typeface="Times New Roman"/>
              </a:rPr>
              <a:t>Художник мультипликатор, который рисует мультики.</a:t>
            </a:r>
            <a:endParaRPr sz="4000">
              <a:latin typeface="Times New Roman"/>
              <a:ea typeface="Times New Roman"/>
              <a:cs typeface="Times New Roman"/>
            </a:endParaRPr>
          </a:p>
          <a:p>
            <a:endParaRPr sz="2000"/>
          </a:p>
        </p:txBody>
      </p:sp>
      <p:pic>
        <p:nvPicPr>
          <p:cNvPr hidden="false" id="143" name="Picture 143"/>
          <p:cNvPicPr preferRelativeResize="true"/>
          <p:nvPr isPhoto="false"/>
        </p:nvPicPr>
        <p:blipFill>
          <a:blip r:embed="rId2"/>
          <a:stretch/>
        </p:blipFill>
        <p:spPr>
          <a:xfrm flipH="false" flipV="false" rot="0">
            <a:off x="5894552" y="32254"/>
            <a:ext cx="3035166" cy="3673198"/>
          </a:xfrm>
          <a:prstGeom prst="rect">
            <a:avLst/>
          </a:prstGeom>
          <a:ln w="9525">
            <a:noFill/>
            <a:headEnd len="med" type="none" w="med"/>
            <a:tailEnd len="med" type="none" w="med"/>
          </a:ln>
        </p:spPr>
      </p:pic>
      <p:pic>
        <p:nvPicPr>
          <p:cNvPr hidden="false" id="145" name="Picture 145"/>
          <p:cNvPicPr preferRelativeResize="true"/>
          <p:nvPr isPhoto="false"/>
        </p:nvPicPr>
        <p:blipFill>
          <a:blip r:embed="rId3"/>
          <a:stretch/>
        </p:blipFill>
        <p:spPr>
          <a:xfrm flipH="false" flipV="false" rot="0">
            <a:off x="495679" y="4152808"/>
            <a:ext cx="3205509" cy="2411432"/>
          </a:xfrm>
          <a:prstGeom prst="rect">
            <a:avLst/>
          </a:prstGeom>
        </p:spPr>
      </p:pic>
    </p:spTree>
  </p:cSld>
</p:sld>
</file>

<file path=ppt/slides/slide13.xml><?xml version="1.0" encoding="utf-8"?>
<p:sld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MasterSp="true">
  <p:cSld name="">
    <p:spTree>
      <p:nvGrpSpPr>
        <p:cNvPr hidden="false" id="146" name="GroupShape 146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pic>
        <p:nvPicPr>
          <p:cNvPr hidden="false" id="148" name="Picture 148"/>
          <p:cNvPicPr preferRelativeResize="true"/>
          <p:nvPr isPhoto="false">
            <p:ph idx="1" type="body"/>
          </p:nvPr>
        </p:nvPicPr>
        <p:blipFill>
          <a:blip r:embed="rId1"/>
          <a:stretch/>
        </p:blipFill>
        <p:spPr>
          <a:xfrm flipH="false" flipV="false" rot="0">
            <a:off x="5111084" y="900160"/>
            <a:ext cx="3602501" cy="2641244"/>
          </a:xfrm>
          <a:prstGeom prst="rect">
            <a:avLst/>
          </a:prstGeom>
          <a:ln w="9525">
            <a:noFill/>
            <a:headEnd len="med" type="none" w="med"/>
            <a:tailEnd len="med" type="none" w="med"/>
          </a:ln>
        </p:spPr>
      </p:pic>
      <p:sp>
        <p:nvSpPr>
          <p:cNvPr hidden="false" id="149" name="Shape 149"/>
          <p:cNvSpPr txBox="true"/>
          <p:nvPr isPhoto="false">
            <p:ph idx="2" type="body"/>
          </p:nvPr>
        </p:nvSpPr>
        <p:spPr>
          <a:xfrm flipH="false" flipV="false" rot="0">
            <a:off x="285720" y="900160"/>
            <a:ext cx="4934352" cy="2888880"/>
          </a:xfrm>
          <a:prstGeom prst="rect">
            <a:avLst/>
          </a:prstGeom>
        </p:spPr>
        <p:txBody>
          <a:bodyPr>
            <a:normAutofit fontScale="100%" lnSpcReduction="0%"/>
          </a:bodyPr>
          <a:lstStyle>
            <a:defPPr/>
            <a:lvl1pPr lvl="0"/>
          </a:lstStyle>
          <a:p>
            <a:r>
              <a:rPr sz="3200">
                <a:latin typeface="Times New Roman"/>
                <a:ea typeface="Times New Roman"/>
                <a:cs typeface="Times New Roman"/>
              </a:rPr>
              <a:t>Художник модельер, который придумывает шьет одежду. </a:t>
            </a:r>
            <a:endParaRPr sz="3200">
              <a:latin typeface="Times New Roman"/>
              <a:ea typeface="Times New Roman"/>
              <a:cs typeface="Times New Roman"/>
            </a:endParaRPr>
          </a:p>
        </p:txBody>
      </p:sp>
      <p:pic>
        <p:nvPicPr>
          <p:cNvPr hidden="false" id="151" name="Picture 151"/>
          <p:cNvPicPr preferRelativeResize="true"/>
          <p:nvPr isPhoto="false"/>
        </p:nvPicPr>
        <p:blipFill>
          <a:blip r:embed="rId2"/>
          <a:stretch/>
        </p:blipFill>
        <p:spPr>
          <a:xfrm flipH="false" flipV="false" rot="0">
            <a:off x="1107257" y="4221088"/>
            <a:ext cx="3593559" cy="2501951"/>
          </a:xfrm>
          <a:prstGeom prst="rect">
            <a:avLst/>
          </a:prstGeom>
          <a:ln w="9525">
            <a:noFill/>
            <a:headEnd len="med" type="none" w="med"/>
            <a:tailEnd len="med" type="none" w="med"/>
          </a:ln>
        </p:spPr>
      </p:pic>
      <p:pic>
        <p:nvPicPr>
          <p:cNvPr hidden="false" id="153" name="Picture 153"/>
          <p:cNvPicPr preferRelativeResize="true"/>
          <p:nvPr isPhoto="false"/>
        </p:nvPicPr>
        <p:blipFill>
          <a:blip r:embed="rId3"/>
          <a:stretch/>
        </p:blipFill>
        <p:spPr>
          <a:xfrm flipH="false" flipV="false" rot="0">
            <a:off x="5412905" y="4125774"/>
            <a:ext cx="3286147" cy="2450687"/>
          </a:xfrm>
          <a:prstGeom prst="rect">
            <a:avLst/>
          </a:prstGeom>
        </p:spPr>
      </p:pic>
    </p:spTree>
  </p:cSld>
</p:sld>
</file>

<file path=ppt/slides/slide14.xml><?xml version="1.0" encoding="utf-8"?>
<p:sld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MasterSp="true">
  <p:cSld name="">
    <p:spTree>
      <p:nvGrpSpPr>
        <p:cNvPr hidden="false" id="154" name="GroupShape 154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pic>
        <p:nvPicPr>
          <p:cNvPr hidden="false" id="156" name="Picture 156"/>
          <p:cNvPicPr preferRelativeResize="true"/>
          <p:nvPr isPhoto="false">
            <p:ph idx="1" type="body"/>
          </p:nvPr>
        </p:nvPicPr>
        <p:blipFill>
          <a:blip r:embed="rId1"/>
          <a:stretch/>
        </p:blipFill>
        <p:spPr>
          <a:xfrm flipH="false" flipV="false" rot="0">
            <a:off x="436453" y="3645024"/>
            <a:ext cx="8614218" cy="3058920"/>
          </a:xfrm>
          <a:prstGeom prst="rect">
            <a:avLst/>
          </a:prstGeom>
        </p:spPr>
      </p:pic>
      <p:pic>
        <p:nvPicPr>
          <p:cNvPr hidden="false" id="158" name="Picture 158"/>
          <p:cNvPicPr preferRelativeResize="true"/>
          <p:nvPr isPhoto="false"/>
        </p:nvPicPr>
        <p:blipFill>
          <a:blip r:embed="rId2"/>
          <a:stretch/>
        </p:blipFill>
        <p:spPr>
          <a:xfrm flipH="false" flipV="false" rot="0">
            <a:off x="4508994" y="233517"/>
            <a:ext cx="4564667" cy="3411507"/>
          </a:xfrm>
          <a:prstGeom prst="rect">
            <a:avLst/>
          </a:prstGeom>
        </p:spPr>
      </p:pic>
      <p:sp>
        <p:nvSpPr>
          <p:cNvPr hidden="false" id="159" name="Shape 159"/>
          <p:cNvSpPr txBox="true"/>
          <p:nvPr isPhoto="false">
            <p:ph idx="0" type="title"/>
          </p:nvPr>
        </p:nvSpPr>
        <p:spPr>
          <a:xfrm flipH="false" flipV="false" rot="0">
            <a:off x="457200" y="404664"/>
            <a:ext cx="3394720" cy="2808312"/>
          </a:xfrm>
          <a:prstGeom prst="rect">
            <a:avLst/>
          </a:prstGeom>
        </p:spPr>
        <p:txBody>
          <a:bodyPr>
            <a:noAutofit/>
          </a:bodyPr>
          <a:lstStyle>
            <a:defPPr/>
            <a:lvl1pPr lvl="0"/>
          </a:lstStyle>
          <a:p>
            <a:r>
              <a:rPr b="false" sz="2800">
                <a:latin typeface="Times New Roman"/>
                <a:ea typeface="Times New Roman"/>
                <a:cs typeface="Times New Roman"/>
              </a:rPr>
              <a:t>Город строили и украшали красивыми зданиями, мостами строители и архитекторы.</a:t>
            </a:r>
            <a:endParaRPr b="false" sz="2800">
              <a:latin typeface="Times New Roman"/>
              <a:ea typeface="Times New Roman"/>
              <a:cs typeface="Times New Roman"/>
            </a:endParaRPr>
          </a:p>
        </p:txBody>
      </p:sp>
    </p:spTree>
  </p:cSld>
</p:sld>
</file>

<file path=ppt/slides/slide15.xml><?xml version="1.0" encoding="utf-8"?>
<p:sld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MasterSp="true">
  <p:cSld name="">
    <p:spTree>
      <p:nvGrpSpPr>
        <p:cNvPr hidden="false" id="160" name="GroupShape 160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sp>
        <p:nvSpPr>
          <p:cNvPr hidden="false" id="161" name="Shape 161"/>
          <p:cNvSpPr txBox="true"/>
          <p:nvPr isPhoto="false">
            <p:ph idx="4" type="body"/>
          </p:nvPr>
        </p:nvSpPr>
        <p:spPr>
          <a:xfrm flipH="false" flipV="false" rot="0">
            <a:off x="539553" y="404664"/>
            <a:ext cx="8147247" cy="5721499"/>
          </a:xfrm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rPr sz="2800">
                <a:latin typeface="Times New Roman"/>
                <a:ea typeface="Times New Roman"/>
                <a:cs typeface="Times New Roman"/>
              </a:rPr>
              <a:t>Город назвали –город мастеров, маленький мир искусства. Красиво изображенный художниками разных направлений.</a:t>
            </a:r>
            <a:endParaRPr sz="2800">
              <a:latin typeface="Times New Roman"/>
              <a:ea typeface="Times New Roman"/>
              <a:cs typeface="Times New Roman"/>
            </a:endParaRPr>
          </a:p>
          <a:p>
            <a:endParaRPr sz="2800">
              <a:latin typeface="Times New Roman"/>
              <a:ea typeface="Times New Roman"/>
              <a:cs typeface="Times New Roman"/>
            </a:endParaRPr>
          </a:p>
          <a:p>
            <a:endParaRPr sz="2800">
              <a:latin typeface="Times New Roman"/>
              <a:ea typeface="Times New Roman"/>
              <a:cs typeface="Times New Roman"/>
            </a:endParaRPr>
          </a:p>
          <a:p>
            <a:r>
              <a:rPr sz="2800">
                <a:latin typeface="Times New Roman"/>
                <a:ea typeface="Times New Roman"/>
                <a:cs typeface="Times New Roman"/>
              </a:rPr>
              <a:t> Давайте закроем на минутку глаза и представим, как выглядит город, в котором каждый из вас художник.</a:t>
            </a:r>
            <a:endParaRPr sz="2800">
              <a:latin typeface="Times New Roman"/>
              <a:ea typeface="Times New Roman"/>
              <a:cs typeface="Times New Roman"/>
            </a:endParaRPr>
          </a:p>
          <a:p>
            <a:r>
              <a:rPr sz="2800">
                <a:latin typeface="Times New Roman"/>
                <a:ea typeface="Times New Roman"/>
                <a:cs typeface="Times New Roman"/>
              </a:rPr>
              <a:t>Какой это город? Красивый? Яркий? И какие в нем живут прекрасные художники и мастера.</a:t>
            </a:r>
            <a:endParaRPr sz="2800">
              <a:latin typeface="Times New Roman"/>
              <a:ea typeface="Times New Roman"/>
              <a:cs typeface="Times New Roman"/>
            </a:endParaRPr>
          </a:p>
          <a:p>
            <a:r>
              <a:rPr sz="2800">
                <a:latin typeface="Times New Roman"/>
                <a:ea typeface="Times New Roman"/>
                <a:cs typeface="Times New Roman"/>
              </a:rPr>
              <a:t>Я предлагаю вам нарисовать дом или часть города мастеров. </a:t>
            </a:r>
            <a:endParaRPr sz="2800">
              <a:latin typeface="Times New Roman"/>
              <a:ea typeface="Times New Roman"/>
              <a:cs typeface="Times New Roman"/>
            </a:endParaRPr>
          </a:p>
          <a:p/>
        </p:txBody>
      </p:sp>
    </p:spTree>
  </p:cSld>
</p:sld>
</file>

<file path=ppt/slides/slide16.xml><?xml version="1.0" encoding="utf-8"?>
<p:sld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MasterSp="true">
  <p:cSld name="">
    <p:spTree>
      <p:nvGrpSpPr>
        <p:cNvPr hidden="false" id="162" name="GroupShape 162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pic>
        <p:nvPicPr>
          <p:cNvPr hidden="false" id="164" name="Picture 164"/>
          <p:cNvPicPr preferRelativeResize="true"/>
          <p:nvPr isPhoto="false">
            <p:ph idx="2" type="body"/>
          </p:nvPr>
        </p:nvPicPr>
        <p:blipFill>
          <a:blip r:embed="rId1"/>
          <a:stretch/>
        </p:blipFill>
        <p:spPr>
          <a:xfrm flipH="false" flipV="false" rot="0">
            <a:off x="2047500" y="227608"/>
            <a:ext cx="4474232" cy="6513759"/>
          </a:xfrm>
          <a:prstGeom prst="rect">
            <a:avLst/>
          </a:prstGeom>
        </p:spPr>
      </p:pic>
    </p:spTree>
  </p:cSld>
</p:sld>
</file>

<file path=ppt/slides/slide17.xml><?xml version="1.0" encoding="utf-8"?>
<p:sld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MasterSp="true">
  <p:cSld name="">
    <p:spTree>
      <p:nvGrpSpPr>
        <p:cNvPr hidden="false" id="165" name="GroupShape 165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sp>
        <p:nvSpPr>
          <p:cNvPr hidden="false" id="166" name="Shape 166"/>
          <p:cNvSpPr txBox="true"/>
          <p:nvPr isPhoto="false">
            <p:ph idx="2" type="body"/>
          </p:nvPr>
        </p:nvSpPr>
        <p:spPr>
          <a:xfrm flipH="false" flipV="false" rot="0">
            <a:off x="457200" y="548680"/>
            <a:ext cx="8003231" cy="5577483"/>
          </a:xfrm>
          <a:prstGeom prst="rect">
            <a:avLst/>
          </a:prstGeom>
        </p:spPr>
        <p:txBody>
          <a:bodyPr>
            <a:normAutofit fontScale="100%" lnSpcReduction="0%"/>
          </a:bodyPr>
          <a:lstStyle>
            <a:defPPr/>
            <a:lvl1pPr lvl="0"/>
          </a:lstStyle>
          <a:p>
            <a:r>
              <a:rPr>
                <a:latin typeface="Times New Roman"/>
                <a:ea typeface="Times New Roman"/>
                <a:cs typeface="Times New Roman"/>
              </a:rPr>
              <a:t>-В каком необыкновенном мире мы сегодня побывали?</a:t>
            </a:r>
            <a:endParaRPr>
              <a:latin typeface="Times New Roman"/>
              <a:ea typeface="Times New Roman"/>
              <a:cs typeface="Times New Roman"/>
            </a:endParaRPr>
          </a:p>
          <a:p>
            <a:r>
              <a:rPr>
                <a:latin typeface="Times New Roman"/>
                <a:ea typeface="Times New Roman"/>
                <a:cs typeface="Times New Roman"/>
              </a:rPr>
              <a:t>- какие вы запомнили виды искусства?</a:t>
            </a:r>
            <a:endParaRPr>
              <a:latin typeface="Times New Roman"/>
              <a:ea typeface="Times New Roman"/>
              <a:cs typeface="Times New Roman"/>
            </a:endParaRPr>
          </a:p>
          <a:p>
            <a:r>
              <a:rPr>
                <a:latin typeface="Times New Roman"/>
                <a:ea typeface="Times New Roman"/>
                <a:cs typeface="Times New Roman"/>
              </a:rPr>
              <a:t>- назовите предмет или рисунок, который соответствует такому виду искусства как живопись, Скульптура, Графика, ДПИ</a:t>
            </a:r>
            <a:endParaRPr>
              <a:latin typeface="Times New Roman"/>
              <a:ea typeface="Times New Roman"/>
              <a:cs typeface="Times New Roman"/>
            </a:endParaRPr>
          </a:p>
          <a:p>
            <a:r>
              <a:rPr>
                <a:latin typeface="Times New Roman"/>
                <a:ea typeface="Times New Roman"/>
                <a:cs typeface="Times New Roman"/>
              </a:rPr>
              <a:t>- а наши рисунки к какому виду отнесем? ПОЧЕМУ?</a:t>
            </a:r>
            <a:endParaRPr>
              <a:latin typeface="Times New Roman"/>
              <a:ea typeface="Times New Roman"/>
              <a:cs typeface="Times New Roman"/>
            </a:endParaRPr>
          </a:p>
          <a:p>
            <a:r>
              <a:rPr>
                <a:latin typeface="Times New Roman"/>
                <a:ea typeface="Times New Roman"/>
                <a:cs typeface="Times New Roman"/>
              </a:rPr>
              <a:t>- что вы узнали новое для себя на этом занятии?</a:t>
            </a:r>
            <a:endParaRPr>
              <a:latin typeface="Times New Roman"/>
              <a:ea typeface="Times New Roman"/>
              <a:cs typeface="Times New Roman"/>
            </a:endParaRPr>
          </a:p>
          <a:p>
            <a:endParaRPr>
              <a:latin typeface="Times New Roman"/>
              <a:ea typeface="Times New Roman"/>
              <a:cs typeface="Times New Roman"/>
            </a:endParaRPr>
          </a:p>
          <a:p>
            <a:r>
              <a:rPr>
                <a:latin typeface="Times New Roman"/>
                <a:ea typeface="Times New Roman"/>
                <a:cs typeface="Times New Roman"/>
              </a:rPr>
              <a:t>Мы познакомились с видами искусства и некоторыми профессиями художника. Какая профессия вам понравилась? Кто из вас выбрал бы эту сферу работы?</a:t>
            </a:r>
            <a:endParaRPr>
              <a:latin typeface="Times New Roman"/>
              <a:ea typeface="Times New Roman"/>
              <a:cs typeface="Times New Roman"/>
            </a:endParaRPr>
          </a:p>
          <a:p/>
        </p:txBody>
      </p:sp>
    </p:spTree>
  </p:cSld>
</p:sld>
</file>

<file path=ppt/slides/slide18.xml><?xml version="1.0" encoding="utf-8"?>
<p:sld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MasterSp="true">
  <p:cSld name="">
    <p:spTree>
      <p:nvGrpSpPr>
        <p:cNvPr hidden="false" id="167" name="GroupShape 167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sp>
        <p:nvSpPr>
          <p:cNvPr hidden="false" id="168" name="Shape 168"/>
          <p:cNvSpPr txBox="true"/>
          <p:nvPr isPhoto="false">
            <p:ph idx="0" type="title"/>
          </p:nvPr>
        </p:nvSpPr>
        <p:spPr>
          <a:xfrm flipH="false" flipV="false" rot="0">
            <a:off x="1548545" y="1844824"/>
            <a:ext cx="6477000" cy="1828799"/>
          </a:xfrm>
          <a:prstGeom prst="rect">
            <a:avLst/>
          </a:prstGeom>
        </p:spPr>
        <p:txBody>
          <a:bodyPr/>
          <a:lstStyle>
            <a:defPPr/>
            <a:lvl1pPr lvl="0"/>
          </a:lstStyle>
          <a:p>
            <a:pPr algn="ctr"/>
            <a:r>
              <a:rPr>
                <a:latin typeface="Times New Roman"/>
                <a:ea typeface="Times New Roman"/>
                <a:cs typeface="Times New Roman"/>
              </a:rPr>
              <a:t>Спасибо за внимание!</a:t>
            </a:r>
            <a:endParaRPr>
              <a:latin typeface="Times New Roman"/>
              <a:ea typeface="Times New Roman"/>
              <a:cs typeface="Times New Roman"/>
            </a:endParaRPr>
          </a:p>
        </p:txBody>
      </p:sp>
      <p:pic>
        <p:nvPicPr>
          <p:cNvPr hidden="false" id="170" name="Picture 170"/>
          <p:cNvPicPr preferRelativeResize="true"/>
          <p:nvPr isPhoto="false"/>
        </p:nvPicPr>
        <p:blipFill>
          <a:blip r:embed="rId1"/>
          <a:stretch/>
        </p:blipFill>
        <p:spPr>
          <a:xfrm flipH="false" flipV="false" rot="0">
            <a:off x="1331640" y="3892709"/>
            <a:ext cx="2643205" cy="2305252"/>
          </a:xfrm>
          <a:prstGeom prst="rect">
            <a:avLst/>
          </a:prstGeom>
        </p:spPr>
      </p:pic>
      <p:pic>
        <p:nvPicPr>
          <p:cNvPr hidden="false" id="172" name="Picture 172"/>
          <p:cNvPicPr preferRelativeResize="true"/>
          <p:nvPr isPhoto="false"/>
        </p:nvPicPr>
        <p:blipFill>
          <a:blip r:embed="rId2"/>
          <a:stretch/>
        </p:blipFill>
        <p:spPr>
          <a:xfrm flipH="false" flipV="false" rot="0">
            <a:off x="5436096" y="4365104"/>
            <a:ext cx="2928957" cy="1360461"/>
          </a:xfrm>
          <a:prstGeom prst="rect">
            <a:avLst/>
          </a:prstGeom>
        </p:spPr>
      </p:pic>
      <p:sp>
        <p:nvSpPr>
          <p:cNvPr hidden="false" id="173" name="Shape 173"/>
          <p:cNvSpPr txBox="false"/>
          <p:nvPr isPhoto="false"/>
        </p:nvSpPr>
        <p:spPr>
          <a:xfrm flipH="false" flipV="false" rot="0">
            <a:off x="155575" y="-144463"/>
            <a:ext cx="304800" cy="304801"/>
          </a:xfrm>
          <a:prstGeom prst="rect">
            <a:avLst/>
          </a:prstGeom>
          <a:noFill/>
        </p:spPr>
        <p:txBody>
          <a:bodyPr anchor="t" bIns="45720" lIns="91440" rIns="91440" tIns="45720" vert="horz" wrap="square"/>
          <a:p>
            <a:pPr algn="l" indent="0" marL="0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hidden="false" id="174" name="Shape 174"/>
          <p:cNvSpPr txBox="false"/>
          <p:nvPr isPhoto="false"/>
        </p:nvSpPr>
        <p:spPr>
          <a:xfrm flipH="false" flipV="false" rot="0">
            <a:off x="155575" y="-144463"/>
            <a:ext cx="304800" cy="304801"/>
          </a:xfrm>
          <a:prstGeom prst="rect">
            <a:avLst/>
          </a:prstGeom>
          <a:noFill/>
        </p:spPr>
        <p:txBody>
          <a:bodyPr anchor="t" bIns="45720" lIns="91440" rIns="91440" tIns="45720" vert="horz" wrap="square"/>
          <a:p>
            <a:pPr algn="l" indent="0" marL="0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</p:sld>
</file>

<file path=ppt/slides/slide2.xml><?xml version="1.0" encoding="utf-8"?>
<p:sld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MasterSp="true">
  <p:cSld name="">
    <p:spTree>
      <p:nvGrpSpPr>
        <p:cNvPr hidden="false" id="79" name="GroupShape 79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pic>
        <p:nvPicPr>
          <p:cNvPr hidden="false" id="81" name="Picture 81"/>
          <p:cNvPicPr preferRelativeResize="true"/>
          <p:nvPr isPhoto="false">
            <p:ph idx="1" type="body"/>
          </p:nvPr>
        </p:nvPicPr>
        <p:blipFill>
          <a:blip r:embed="rId1"/>
          <a:stretch/>
        </p:blipFill>
        <p:spPr>
          <a:xfrm flipH="false" flipV="false" rot="0">
            <a:off x="257992" y="116632"/>
            <a:ext cx="8644276" cy="6357832"/>
          </a:xfrm>
          <a:prstGeom prst="rect">
            <a:avLst/>
          </a:prstGeom>
        </p:spPr>
      </p:pic>
      <p:sp>
        <p:nvSpPr>
          <p:cNvPr hidden="false" id="82" name="Shape 82"/>
          <p:cNvSpPr txBox="true"/>
          <p:nvPr isPhoto="false">
            <p:ph idx="0" type="title"/>
          </p:nvPr>
        </p:nvSpPr>
        <p:spPr>
          <a:xfrm flipH="false" flipV="false" rot="0">
            <a:off x="42524" y="5733256"/>
            <a:ext cx="8644276" cy="1124744"/>
          </a:xfrm>
          <a:prstGeom prst="rect">
            <a:avLst/>
          </a:prstGeom>
        </p:spPr>
        <p:txBody>
          <a:bodyPr/>
          <a:lstStyle>
            <a:defPPr/>
            <a:lvl1pPr lvl="0"/>
          </a:lstStyle>
          <a:p>
            <a:pPr algn="ctr"/>
            <a:r>
              <a:rPr b="true">
                <a:solidFill>
                  <a:srgbClr val="FF0000"/>
                </a:solidFill>
              </a:rPr>
              <a:t>Художественные материалы</a:t>
            </a:r>
            <a:endParaRPr b="true">
              <a:solidFill>
                <a:srgbClr val="FF0000"/>
              </a:solidFill>
            </a:endParaRPr>
          </a:p>
        </p:txBody>
      </p:sp>
    </p:spTree>
  </p:cSld>
</p:sld>
</file>

<file path=ppt/slides/slide3.xml><?xml version="1.0" encoding="utf-8"?>
<p:sld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MasterSp="true">
  <p:cSld name="">
    <p:spTree>
      <p:nvGrpSpPr>
        <p:cNvPr hidden="false" id="83" name="GroupShape 83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pic>
        <p:nvPicPr>
          <p:cNvPr hidden="false" id="85" name="Picture 85"/>
          <p:cNvPicPr preferRelativeResize="true"/>
          <p:nvPr isPhoto="false">
            <p:ph idx="1" type="body"/>
          </p:nvPr>
        </p:nvPicPr>
        <p:blipFill>
          <a:blip r:embed="rId1"/>
          <a:stretch/>
        </p:blipFill>
        <p:spPr>
          <a:xfrm flipH="false" flipV="false" rot="0">
            <a:off x="260846" y="195635"/>
            <a:ext cx="8622306" cy="6466730"/>
          </a:xfrm>
          <a:prstGeom prst="rect">
            <a:avLst/>
          </a:prstGeom>
        </p:spPr>
      </p:pic>
    </p:spTree>
  </p:cSld>
</p:sld>
</file>

<file path=ppt/slides/slide4.xml><?xml version="1.0" encoding="utf-8"?>
<p:sld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MasterSp="true">
  <p:cSld name="">
    <p:spTree>
      <p:nvGrpSpPr>
        <p:cNvPr hidden="false" id="86" name="GroupShape 86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sp>
        <p:nvSpPr>
          <p:cNvPr hidden="false" id="87" name="Shape 87"/>
          <p:cNvSpPr txBox="true"/>
          <p:nvPr isPhoto="false">
            <p:ph idx="0" type="title"/>
          </p:nvPr>
        </p:nvSpPr>
        <p:spPr>
          <a:xfrm flipH="false" flipV="false" rot="0">
            <a:off x="457200" y="476672"/>
            <a:ext cx="8229600" cy="940966"/>
          </a:xfrm>
          <a:prstGeom prst="rect">
            <a:avLst/>
          </a:prstGeom>
        </p:spPr>
        <p:txBody>
          <a:bodyPr>
            <a:normAutofit fontScale="100%" lnSpcReduction="0%"/>
          </a:bodyPr>
          <a:lstStyle>
            <a:defPPr/>
            <a:lvl1pPr lvl="0"/>
          </a:lstStyle>
          <a:p>
            <a:r>
              <a:rPr>
                <a:latin typeface="Times New Roman"/>
                <a:ea typeface="Times New Roman"/>
                <a:cs typeface="Times New Roman"/>
              </a:rPr>
              <a:t>ХУДОЖНИК – </a:t>
            </a:r>
            <a:r>
              <a:rPr sz="3600">
                <a:latin typeface="Times New Roman"/>
                <a:ea typeface="Times New Roman"/>
                <a:cs typeface="Times New Roman"/>
              </a:rPr>
              <a:t>это человек, который умеет и любит фантазировать и придумывать. Тот, кто в своем воображении создает целый мир.</a:t>
            </a:r>
            <a:endParaRPr sz="3600">
              <a:latin typeface="Times New Roman"/>
              <a:ea typeface="Times New Roman"/>
              <a:cs typeface="Times New Roman"/>
            </a:endParaRPr>
          </a:p>
        </p:txBody>
      </p:sp>
      <p:pic>
        <p:nvPicPr>
          <p:cNvPr hidden="false" id="89" name="Picture 89"/>
          <p:cNvPicPr preferRelativeResize="true"/>
          <p:nvPr isPhoto="false">
            <p:ph idx="1" type="body"/>
          </p:nvPr>
        </p:nvPicPr>
        <p:blipFill>
          <a:blip r:embed="rId1"/>
          <a:stretch/>
        </p:blipFill>
        <p:spPr>
          <a:xfrm flipH="false" flipV="false" rot="0">
            <a:off x="1763688" y="2276872"/>
            <a:ext cx="4878304" cy="4739418"/>
          </a:xfrm>
          <a:prstGeom prst="rect">
            <a:avLst/>
          </a:prstGeom>
          <a:ln w="9525">
            <a:noFill/>
            <a:headEnd len="med" type="none" w="med"/>
            <a:tailEnd len="med" type="none" w="med"/>
          </a:ln>
        </p:spPr>
      </p:pic>
    </p:spTree>
  </p:cSld>
</p:sld>
</file>

<file path=ppt/slides/slide5.xml><?xml version="1.0" encoding="utf-8"?>
<p:sld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MasterSp="true">
  <p:cSld name="">
    <p:spTree>
      <p:nvGrpSpPr>
        <p:cNvPr hidden="false" id="90" name="GroupShape 90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sp>
        <p:nvSpPr>
          <p:cNvPr hidden="false" id="91" name="Shape 91"/>
          <p:cNvSpPr txBox="true"/>
          <p:nvPr isPhoto="false"/>
        </p:nvSpPr>
        <p:spPr>
          <a:xfrm flipH="false" flipV="false" rot="0">
            <a:off x="1371600" y="2204864"/>
            <a:ext cx="6400800" cy="3433936"/>
          </a:xfrm>
          <a:prstGeom prst="rect">
            <a:avLst/>
          </a:prstGeom>
        </p:spPr>
        <p:txBody>
          <a:bodyPr bIns="45720" lIns="91440" rIns="91440" tIns="45720" vert="horz">
            <a:normAutofit fontScale="100%" lnSpcReduction="0%"/>
          </a:bodyPr>
          <a:lstStyle>
            <a:defPPr/>
            <a:lvl1pPr algn="l" indent="-342900" lvl="0" marL="342900">
              <a:buFont typeface="Arial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algn="l" indent="-285750" lvl="1" marL="742950">
              <a:buFont typeface="Arial"/>
              <a:buChar char="–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algn="l" indent="-228600" lvl="2" marL="1143000"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algn="l" indent="-228600" lvl="3" marL="1600200">
              <a:buFont typeface="Arial"/>
              <a:buChar char="–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algn="l" indent="-228600" lvl="4" marL="2057400">
              <a:buFont typeface="Arial"/>
              <a:buChar char="»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algn="l" indent="-228600" lvl="5" marL="2514600"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algn="l" indent="-228600" lvl="6" marL="2971800"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algn="l" indent="-228600" lvl="7" marL="3429000"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algn="l" indent="-228600" lvl="8" marL="3886200"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marL="0">
              <a:buNone/>
            </a:pPr>
            <a:r>
              <a:rPr b="true">
                <a:latin typeface="Times New Roman"/>
                <a:ea typeface="Times New Roman"/>
                <a:cs typeface="Times New Roman"/>
              </a:rPr>
              <a:t>А вы хотели бы стать художниками?</a:t>
            </a:r>
            <a:endParaRPr b="true">
              <a:latin typeface="Times New Roman"/>
              <a:ea typeface="Times New Roman"/>
              <a:cs typeface="Times New Roman"/>
            </a:endParaRPr>
          </a:p>
        </p:txBody>
      </p:sp>
      <p:pic>
        <p:nvPicPr>
          <p:cNvPr hidden="false" id="93" name="Picture 93"/>
          <p:cNvPicPr preferRelativeResize="true"/>
          <p:nvPr isPhoto="false"/>
        </p:nvPicPr>
        <p:blipFill>
          <a:blip r:embed="rId1"/>
          <a:stretch/>
        </p:blipFill>
        <p:spPr>
          <a:xfrm flipH="false" flipV="false" rot="0">
            <a:off x="2411760" y="3068960"/>
            <a:ext cx="3771928" cy="2179915"/>
          </a:xfrm>
          <a:prstGeom prst="rect">
            <a:avLst/>
          </a:prstGeom>
          <a:ln w="9525">
            <a:noFill/>
            <a:headEnd len="med" type="none" w="med"/>
            <a:tailEnd len="med" type="none" w="med"/>
          </a:ln>
        </p:spPr>
      </p:pic>
      <p:pic>
        <p:nvPicPr>
          <p:cNvPr hidden="false" id="95" name="Picture 95"/>
          <p:cNvPicPr preferRelativeResize="true"/>
          <p:nvPr isPhoto="false"/>
        </p:nvPicPr>
        <p:blipFill>
          <a:blip r:embed="rId2"/>
          <a:stretch/>
        </p:blipFill>
        <p:spPr>
          <a:xfrm flipH="false" flipV="false" rot="0">
            <a:off x="5372292" y="3429000"/>
            <a:ext cx="2357454" cy="2357453"/>
          </a:xfrm>
          <a:prstGeom prst="rect">
            <a:avLst/>
          </a:prstGeom>
        </p:spPr>
      </p:pic>
    </p:spTree>
  </p:cSld>
</p:sld>
</file>

<file path=ppt/slides/slide6.xml><?xml version="1.0" encoding="utf-8"?>
<p:sld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MasterSp="true">
  <p:cSld name="">
    <p:spTree>
      <p:nvGrpSpPr>
        <p:cNvPr hidden="false" id="96" name="GroupShape 96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sp>
        <p:nvSpPr>
          <p:cNvPr hidden="false" id="97" name="Shape 97"/>
          <p:cNvSpPr txBox="true"/>
          <p:nvPr isPhoto="false">
            <p:ph idx="0" type="title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 </a:t>
            </a:r>
          </a:p>
        </p:txBody>
      </p:sp>
      <p:sp>
        <p:nvSpPr>
          <p:cNvPr hidden="false" id="98" name="Shape 98"/>
          <p:cNvSpPr txBox="true"/>
          <p:nvPr isPhoto="false">
            <p:ph idx="1" type="subTitle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/>
        </p:txBody>
      </p:sp>
      <p:pic>
        <p:nvPicPr>
          <p:cNvPr hidden="false" id="100" name="Picture 100"/>
          <p:cNvPicPr preferRelativeResize="true"/>
          <p:nvPr isPhoto="false"/>
        </p:nvPicPr>
        <p:blipFill>
          <a:blip r:embed="rId1"/>
          <a:stretch/>
        </p:blipFill>
        <p:spPr>
          <a:xfrm flipH="false" flipV="false" rot="0">
            <a:off x="325081" y="620688"/>
            <a:ext cx="8493837" cy="5522749"/>
          </a:xfrm>
          <a:prstGeom prst="rect">
            <a:avLst/>
          </a:prstGeom>
          <a:ln w="9525">
            <a:noFill/>
            <a:headEnd len="med" type="none" w="med"/>
            <a:tailEnd len="med" type="none" w="med"/>
          </a:ln>
        </p:spPr>
      </p:pic>
      <p:sp>
        <p:nvSpPr>
          <p:cNvPr hidden="false" id="101" name="Shape 101"/>
          <p:cNvSpPr txBox="false"/>
          <p:nvPr isPhoto="false"/>
        </p:nvSpPr>
        <p:spPr>
          <a:xfrm flipH="false" flipV="false" rot="0">
            <a:off x="1833803" y="1475952"/>
            <a:ext cx="4536504" cy="4154984"/>
          </a:xfrm>
          <a:prstGeom prst="rect">
            <a:avLst/>
          </a:prstGeom>
          <a:ln>
            <a:solidFill>
              <a:srgbClr val="FF0000"/>
            </a:solidFill>
            <a:prstDash val="solid"/>
          </a:ln>
        </p:spPr>
        <p:txBody>
          <a:bodyPr bIns="45720" lIns="91440" rIns="91440" tIns="45720" wrap="square">
            <a:spAutoFit/>
          </a:bodyPr>
          <a:p>
            <a:pPr algn="ctr" indent="0" marL="0"/>
            <a:r>
              <a:rPr b="true" sz="6600">
                <a:solidFill>
                  <a:srgbClr val="C00000"/>
                </a:solidFill>
                <a:latin typeface="Monotype Corsiva"/>
                <a:ea typeface="Monotype Corsiva"/>
                <a:cs typeface="Monotype Corsiva"/>
              </a:rPr>
              <a:t>«Я приглашаю вас в свой мир»</a:t>
            </a:r>
            <a:endParaRPr b="true" sz="6600">
              <a:solidFill>
                <a:srgbClr val="C00000"/>
              </a:solidFill>
              <a:latin typeface="Monotype Corsiva"/>
              <a:ea typeface="Monotype Corsiva"/>
              <a:cs typeface="Monotype Corsiva"/>
            </a:endParaRPr>
          </a:p>
        </p:txBody>
      </p:sp>
    </p:spTree>
  </p:cSld>
</p:sld>
</file>

<file path=ppt/slides/slide7.xml><?xml version="1.0" encoding="utf-8"?>
<p:sld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MasterSp="true">
  <p:cSld name="">
    <p:spTree>
      <p:nvGrpSpPr>
        <p:cNvPr hidden="false" id="102" name="GroupShape 102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sp>
        <p:nvSpPr>
          <p:cNvPr hidden="false" id="103" name="Shape 103"/>
          <p:cNvSpPr txBox="true"/>
          <p:nvPr isPhoto="false">
            <p:ph idx="1" type="body"/>
          </p:nvPr>
        </p:nvSpPr>
        <p:spPr>
          <a:xfrm flipH="false" flipV="false" rot="0">
            <a:off x="0" y="188640"/>
            <a:ext cx="5796136" cy="5937523"/>
          </a:xfrm>
          <a:prstGeom prst="rect">
            <a:avLst/>
          </a:prstGeom>
        </p:spPr>
        <p:txBody>
          <a:bodyPr>
            <a:normAutofit fontScale="100%" lnSpcReduction="0%"/>
          </a:bodyPr>
          <a:lstStyle>
            <a:defPPr/>
            <a:lvl1pPr lvl="0"/>
          </a:lstStyle>
          <a:p>
            <a:r>
              <a:rPr sz="2400">
                <a:latin typeface="Times New Roman"/>
                <a:ea typeface="Times New Roman"/>
                <a:cs typeface="Times New Roman"/>
              </a:rPr>
              <a:t>Жил-был художник. Каждый день он видел моря и леса, поля и горы. Видел красоту неба, синеву моря и бескрайность полей. Природа позвала художника взять кисти в руки и рассказать об их красоте всему миру. Этот художник передавал красоту на холсте так живо и реалистично поэтому такого художника называют-живописец. А вид искусства– живописью. </a:t>
            </a:r>
            <a:endParaRPr sz="2400">
              <a:latin typeface="Calibri"/>
              <a:ea typeface="Calibri"/>
              <a:cs typeface="Calibri"/>
            </a:endParaRPr>
          </a:p>
          <a:p/>
        </p:txBody>
      </p:sp>
      <p:pic>
        <p:nvPicPr>
          <p:cNvPr hidden="false" id="105" name="Picture 105"/>
          <p:cNvPicPr preferRelativeResize="true"/>
          <p:nvPr isPhoto="false"/>
        </p:nvPicPr>
        <p:blipFill>
          <a:blip r:embed="rId1"/>
          <a:stretch/>
        </p:blipFill>
        <p:spPr>
          <a:xfrm flipH="false" flipV="false" rot="0">
            <a:off x="5796136" y="200614"/>
            <a:ext cx="2855801" cy="3506162"/>
          </a:xfrm>
          <a:prstGeom prst="rect">
            <a:avLst/>
          </a:prstGeom>
          <a:ln w="9525">
            <a:noFill/>
            <a:headEnd len="med" type="none" w="med"/>
            <a:tailEnd len="med" type="none" w="med"/>
          </a:ln>
        </p:spPr>
      </p:pic>
      <p:pic>
        <p:nvPicPr>
          <p:cNvPr hidden="false" id="107" name="Picture 107"/>
          <p:cNvPicPr preferRelativeResize="true"/>
          <p:nvPr isPhoto="false"/>
        </p:nvPicPr>
        <p:blipFill>
          <a:blip r:embed="rId2"/>
          <a:stretch/>
        </p:blipFill>
        <p:spPr>
          <a:xfrm flipH="false" flipV="false" rot="0">
            <a:off x="260020" y="3882864"/>
            <a:ext cx="4051960" cy="2893342"/>
          </a:xfrm>
          <a:prstGeom prst="rect">
            <a:avLst/>
          </a:prstGeom>
          <a:ln w="9525">
            <a:noFill/>
            <a:headEnd len="med" type="none" w="med"/>
            <a:tailEnd len="med" type="none" w="med"/>
          </a:ln>
        </p:spPr>
      </p:pic>
      <p:pic>
        <p:nvPicPr>
          <p:cNvPr hidden="false" id="109" name="Picture 109"/>
          <p:cNvPicPr preferRelativeResize="true"/>
          <p:nvPr isPhoto="false"/>
        </p:nvPicPr>
        <p:blipFill>
          <a:blip r:embed="rId3"/>
          <a:stretch/>
        </p:blipFill>
        <p:spPr>
          <a:xfrm flipH="false" flipV="false" rot="0">
            <a:off x="4572000" y="3882865"/>
            <a:ext cx="4501637" cy="2893340"/>
          </a:xfrm>
          <a:prstGeom prst="rect">
            <a:avLst/>
          </a:prstGeom>
        </p:spPr>
      </p:pic>
    </p:spTree>
  </p:cSld>
</p:sld>
</file>

<file path=ppt/slides/slide8.xml><?xml version="1.0" encoding="utf-8"?>
<p:sld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MasterSp="true">
  <p:cSld name="">
    <p:spTree>
      <p:nvGrpSpPr>
        <p:cNvPr hidden="false" id="110" name="GroupShape 110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sp>
        <p:nvSpPr>
          <p:cNvPr hidden="false" id="111" name="Shape 111"/>
          <p:cNvSpPr txBox="true"/>
          <p:nvPr isPhoto="false">
            <p:ph idx="1" type="body"/>
          </p:nvPr>
        </p:nvSpPr>
        <p:spPr>
          <a:xfrm flipH="false" flipV="false" rot="0">
            <a:off x="251519" y="476672"/>
            <a:ext cx="3240360" cy="5649491"/>
          </a:xfrm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rPr sz="2400">
                <a:latin typeface="Times New Roman"/>
                <a:ea typeface="Times New Roman"/>
                <a:cs typeface="Times New Roman"/>
              </a:rPr>
              <a:t>А его сосед – художник любил рисовать только карандашами, фломастерами, углем, мелками. Звали его – художник график. А вид искусства – графика. Графикой называют произведения, выполненные линиями, штрихами, точками.</a:t>
            </a:r>
            <a:endParaRPr sz="2400">
              <a:latin typeface="Times New Roman"/>
              <a:ea typeface="Times New Roman"/>
              <a:cs typeface="Times New Roman"/>
            </a:endParaRPr>
          </a:p>
          <a:p/>
        </p:txBody>
      </p:sp>
      <p:pic>
        <p:nvPicPr>
          <p:cNvPr hidden="false" id="113" name="Picture 113"/>
          <p:cNvPicPr preferRelativeResize="true"/>
          <p:nvPr isPhoto="false"/>
        </p:nvPicPr>
        <p:blipFill>
          <a:blip r:embed="rId1"/>
          <a:stretch/>
        </p:blipFill>
        <p:spPr>
          <a:xfrm flipH="false" flipV="false" rot="0">
            <a:off x="4095274" y="3429000"/>
            <a:ext cx="4680520" cy="3342454"/>
          </a:xfrm>
          <a:prstGeom prst="rect">
            <a:avLst/>
          </a:prstGeom>
        </p:spPr>
      </p:pic>
      <p:pic>
        <p:nvPicPr>
          <p:cNvPr hidden="false" id="115" name="Picture 115"/>
          <p:cNvPicPr preferRelativeResize="true"/>
          <p:nvPr isPhoto="false"/>
        </p:nvPicPr>
        <p:blipFill>
          <a:blip r:embed="rId2"/>
          <a:stretch/>
        </p:blipFill>
        <p:spPr>
          <a:xfrm flipH="false" flipV="false" rot="0">
            <a:off x="4005518" y="86545"/>
            <a:ext cx="4860032" cy="3342455"/>
          </a:xfrm>
          <a:prstGeom prst="rect">
            <a:avLst/>
          </a:prstGeom>
        </p:spPr>
      </p:pic>
    </p:spTree>
  </p:cSld>
</p:sld>
</file>

<file path=ppt/slides/slide9.xml><?xml version="1.0" encoding="utf-8"?>
<p:sld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MasterSp="true">
  <p:cSld name="">
    <p:spTree>
      <p:nvGrpSpPr>
        <p:cNvPr hidden="false" id="116" name="GroupShape 116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sp>
        <p:nvSpPr>
          <p:cNvPr hidden="false" id="117" name="Shape 117"/>
          <p:cNvSpPr txBox="true"/>
          <p:nvPr isPhoto="false">
            <p:ph idx="1" type="body"/>
          </p:nvPr>
        </p:nvSpPr>
        <p:spPr>
          <a:xfrm flipH="false" flipV="false" rot="0">
            <a:off x="0" y="332656"/>
            <a:ext cx="8532440" cy="6984776"/>
          </a:xfrm>
          <a:prstGeom prst="rect">
            <a:avLst/>
          </a:prstGeom>
        </p:spPr>
        <p:txBody>
          <a:bodyPr>
            <a:normAutofit fontScale="100%" lnSpcReduction="0%"/>
          </a:bodyPr>
          <a:lstStyle>
            <a:defPPr/>
            <a:lvl1pPr lvl="0"/>
          </a:lstStyle>
          <a:p>
            <a:r>
              <a:rPr>
                <a:latin typeface="Times New Roman"/>
                <a:ea typeface="Times New Roman"/>
                <a:cs typeface="Times New Roman"/>
              </a:rPr>
              <a:t>Рядом с друзьями жил скульптор. А вы знаете кто это? Это художник, который старается передать красоту с помощью глины, гипса, камня. А называется вид искусства- скульптура </a:t>
            </a:r>
            <a:endParaRPr>
              <a:latin typeface="Calibri"/>
              <a:ea typeface="Calibri"/>
              <a:cs typeface="Calibri"/>
            </a:endParaRPr>
          </a:p>
          <a:p/>
        </p:txBody>
      </p:sp>
      <p:pic>
        <p:nvPicPr>
          <p:cNvPr hidden="false" id="119" name="Picture 119"/>
          <p:cNvPicPr preferRelativeResize="true"/>
          <p:nvPr isPhoto="false"/>
        </p:nvPicPr>
        <p:blipFill>
          <a:blip r:embed="rId1"/>
          <a:stretch/>
        </p:blipFill>
        <p:spPr>
          <a:xfrm flipH="false" flipV="false" rot="0">
            <a:off x="4246802" y="2797016"/>
            <a:ext cx="4897198" cy="3833309"/>
          </a:xfrm>
          <a:prstGeom prst="rect">
            <a:avLst/>
          </a:prstGeom>
        </p:spPr>
      </p:pic>
      <p:pic>
        <p:nvPicPr>
          <p:cNvPr hidden="false" id="121" name="Picture 121"/>
          <p:cNvPicPr preferRelativeResize="true"/>
          <p:nvPr isPhoto="false"/>
        </p:nvPicPr>
        <p:blipFill>
          <a:blip r:embed="rId2"/>
          <a:stretch/>
        </p:blipFill>
        <p:spPr>
          <a:xfrm flipH="false" flipV="false" rot="0">
            <a:off x="30270" y="2797016"/>
            <a:ext cx="4311937" cy="3862225"/>
          </a:xfrm>
          <a:prstGeom prst="rect">
            <a:avLst/>
          </a:prstGeom>
        </p:spPr>
      </p:pic>
    </p:spTree>
  </p:cSld>
</p:sld>
</file>

<file path=ppt/theme/theme1.xml><?xml version="1.0" encoding="utf-8"?>
<a:theme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name="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</a:gradFill>
        <a:gradFill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</a:gradFill>
      </a:fillStyleLst>
      <a:lnStyleLst>
        <a:ln w="9525">
          <a:solidFill>
            <a:schemeClr val="phClr">
              <a:shade val="95000"/>
              <a:satMod val="105000"/>
            </a:schemeClr>
          </a:solidFill>
          <a:prstDash val="solid"/>
        </a:ln>
        <a:ln w="25400">
          <a:solidFill>
            <a:schemeClr val="phClr"/>
          </a:solidFill>
          <a:prstDash val="solid"/>
        </a:ln>
        <a:ln w="38100">
          <a:solidFill>
            <a:schemeClr val="phClr"/>
          </a:solidFill>
          <a:prstDash val="solid"/>
        </a:ln>
      </a:lnStyleLst>
      <a:effectStyleLst>
        <a:effectStyle>
          <a:effectLst>
            <a:outerShdw>
              <a:srgbClr val="000000">
                <a:alpha val="38000"/>
              </a:srgbClr>
            </a:outerShdw>
          </a:effectLst>
        </a:effectStyle>
        <a:effectStyle>
          <a:effectLst>
            <a:outerShdw>
              <a:srgbClr val="000000">
                <a:alpha val="35000"/>
              </a:srgbClr>
            </a:outerShdw>
          </a:effectLst>
        </a:effectStyle>
        <a:effectStyle>
          <a:effectLst>
            <a:outerShdw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</a:gradFill>
        <a:gradFill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</a:gradFill>
      </a:bgFillStyleLst>
    </a:fmtScheme>
  </a:themeElements>
</a:theme>
</file>

<file path=docProps/app.xml><?xml version="1.0" encoding="utf-8"?>
<Properties xmlns="http://schemas.openxmlformats.org/officeDocument/2006/extended-properties">
  <Template>Normal.dotm</Template>
  <TotalTime>0</TotalTime>
  <DocSecurity>0</DocSecurity>
  <ScaleCrop>false</ScaleCrop>
  <Application>MyOffice-CoreFramework-Android/31-1191.801.8978.819.1@3a1110cd217cfef7bfaea0d80df387ac68f3aaa9</Applicat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modified xsi:type="dcterms:W3CDTF">2023-12-13T18:48:36Z</dcterms:modified>
</cp:coreProperties>
</file>