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7E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79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528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162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139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82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875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31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998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739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00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81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DA67E-01C5-4149-A05C-519DF48A1933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48E8-7069-4DB5-AF72-3936690D9C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4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526" y="97126"/>
            <a:ext cx="11707092" cy="6636183"/>
          </a:xfr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  <a:b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Стасюк</a:t>
            </a: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О.С., </a:t>
            </a:r>
            <a:b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рус.яз</a:t>
            </a: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литературы,</a:t>
            </a:r>
            <a:b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кл.рук</a:t>
            </a: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7 -го кадетского класса</a:t>
            </a:r>
            <a:b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Восход</a:t>
            </a:r>
            <a:r>
              <a:rPr lang="ru-RU" sz="1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ненская</a:t>
            </a: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</a:t>
            </a:r>
            <a:b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</a:t>
            </a:r>
            <a:r>
              <a:rPr lang="ru-RU" sz="1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В.И.Криворотова</a:t>
            </a:r>
            <a:r>
              <a:rPr lang="ru-RU" sz="1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526" y="714682"/>
            <a:ext cx="7578438" cy="1655762"/>
          </a:xfrm>
        </p:spPr>
        <p:txBody>
          <a:bodyPr>
            <a:noAutofit/>
          </a:bodyPr>
          <a:lstStyle/>
          <a:p>
            <a:pPr algn="l"/>
            <a:r>
              <a:rPr lang="ru-RU" sz="4400" dirty="0">
                <a:solidFill>
                  <a:prstClr val="white"/>
                </a:solidFill>
              </a:rPr>
              <a:t>Малоизвестные страницы </a:t>
            </a:r>
            <a:endParaRPr lang="ru-RU" sz="4400" dirty="0" smtClean="0">
              <a:solidFill>
                <a:prstClr val="white"/>
              </a:solidFill>
            </a:endParaRPr>
          </a:p>
          <a:p>
            <a:pPr algn="l"/>
            <a:r>
              <a:rPr lang="ru-RU" sz="4400" dirty="0" smtClean="0">
                <a:solidFill>
                  <a:prstClr val="white"/>
                </a:solidFill>
              </a:rPr>
              <a:t>жизни </a:t>
            </a:r>
            <a:r>
              <a:rPr lang="ru-RU" sz="4400" dirty="0">
                <a:solidFill>
                  <a:prstClr val="white"/>
                </a:solidFill>
              </a:rPr>
              <a:t>Александра Николаевича Скрябина- «кристалла таланта</a:t>
            </a:r>
            <a:r>
              <a:rPr lang="ru-RU" sz="4400" dirty="0" smtClean="0">
                <a:solidFill>
                  <a:prstClr val="white"/>
                </a:solidFill>
              </a:rPr>
              <a:t>»</a:t>
            </a:r>
          </a:p>
          <a:p>
            <a:pPr algn="l"/>
            <a:endParaRPr lang="ru-RU" sz="4400" dirty="0">
              <a:solidFill>
                <a:prstClr val="white"/>
              </a:solidFill>
            </a:endParaRPr>
          </a:p>
          <a:p>
            <a:pPr algn="r"/>
            <a:endParaRPr lang="ru-RU" sz="1800" dirty="0" smtClean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04" y="232936"/>
            <a:ext cx="3866111" cy="474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35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8" y="-202271"/>
            <a:ext cx="9933710" cy="744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9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55" y="0"/>
            <a:ext cx="7758545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Open Sans"/>
              </a:rPr>
              <a:t>Родился Александр Николаевич 6 января 1872 г. (по новому стилю) в Москве в семье дипломата.</a:t>
            </a:r>
            <a:r>
              <a:rPr lang="ru-RU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PT Serif"/>
              </a:rPr>
              <a:t> Отец будущего композитора хотел, чтобы его сын поступил в лицей. Однако родные уступили желанию всеобщего любимца обязательно поступить в кадетский корпус. И вот осенью 1882 года десятилетний Александр Скрябин был принят во 2-й Московский кадетский корпус, помещавшийся в Лефортове. Заботливая тетушка не без тревоги смотрела, как ее любимец («такой маленький и худенький») впервые надел кадетский мундир с синими погонами, хотя сам мальчик был им очень доволен.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108" y="0"/>
            <a:ext cx="4513563" cy="698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7055" y="124691"/>
            <a:ext cx="6567054" cy="6414654"/>
          </a:xfr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Скрябин рос без родителей. Его мать скоропостижно скончалась спустя год после рождения сына. Отец находился на дипломатической службе в посольстве в Константинополе и сына почти не видел. Мальчика воспитывали родственники — бабушка, тетка, дед и дядюшки.</a:t>
            </a:r>
          </a:p>
          <a:p>
            <a:pPr marL="0" indent="0" algn="just">
              <a:buNone/>
            </a:pP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Все Скрябины были военными, и согласно семейным традициям в 1882 году Александр был определен в Московский кадетский корпус.</a:t>
            </a:r>
          </a:p>
          <a:p>
            <a:pPr marL="0" indent="0" algn="just">
              <a:buNone/>
            </a:pP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Это учреждение существовало с конца 40-х годов и размещалось в Екатерининском дворце в Лефортово. Помимо военных дисциплин и строевой службы, воспитанники изучали французский и немецкий языки, литературу, математику, геометрию и естественнонаучные дисциплины в объеме гимназии. Выпускники корпуса становились, как правило, профессиональными военными, но были и те, кто избирал другие профессии. </a:t>
            </a:r>
          </a:p>
          <a:p>
            <a:pPr marL="0" indent="0" algn="just">
              <a:buNone/>
            </a:pP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Александр Скрябин играл на фортепиано с пяти лет; во время учебы в корпусе он дал свой первый концерт и сочинил несколько фортепианных пьес. Ему посчастливилось учиться у профессора Московской консерватории Николая Зверева — замечательного педагога. Зверев сам отбирал учеников, они бесплатно жили и воспитывались у него дома. Вскоре после Скрябина у Зверева жил и учился Сергей Рахманинов. На одной из фотографий Зверева со своим классом Скрябин сидит в кадетском </a:t>
            </a:r>
            <a:r>
              <a:rPr lang="ru-RU" sz="2600" b="0" i="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мундирчике</a:t>
            </a: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2757055" cy="56249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09" y="1027906"/>
            <a:ext cx="3200399" cy="432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1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2544" y="365125"/>
            <a:ext cx="6317674" cy="611880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Новоиспеченный кадет оказался в корпусе на привилегированном положении по сравнению с другими воспитанниками.</a:t>
            </a:r>
          </a:p>
          <a:p>
            <a:pPr marL="0" indent="0" algn="just">
              <a:buNone/>
            </a:pP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 корпус Саша ходил только на занятия. На воскресенья и на праздничные дни его отпускали домой. От ряда специальных военных дисциплин он был освобожден, но с увлечением занимался гимнастикой, сознавая свое недостаточное физическое развитие.</a:t>
            </a:r>
          </a:p>
          <a:p>
            <a:pPr marL="0" indent="0" algn="just">
              <a:buNone/>
            </a:pP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Первоначально товарищи по корпусу отнеслись к новичку недоверчиво и насмешливо, называя его «кадетом по случаю». Строевые занятия, особенно когда надо было маршировать, держа вертикально винтовку, весившую без малого 6 килограммов, были ему не под силу.</a:t>
            </a:r>
          </a:p>
          <a:p>
            <a:pPr marL="0" indent="0" algn="just">
              <a:buNone/>
            </a:pPr>
            <a:r>
              <a:rPr lang="ru-RU" sz="2600" b="0" i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 то же время по общеобразовательным предметам он занимался очень хорошо, был в течение ряда лет первым учеником, получал награды.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" y="132917"/>
            <a:ext cx="49339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2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/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453" y="83793"/>
            <a:ext cx="5153384" cy="6774207"/>
          </a:xfrm>
        </p:spPr>
      </p:pic>
      <p:sp>
        <p:nvSpPr>
          <p:cNvPr id="5" name="Прямоугольник 4"/>
          <p:cNvSpPr/>
          <p:nvPr/>
        </p:nvSpPr>
        <p:spPr>
          <a:xfrm>
            <a:off x="824853" y="236193"/>
            <a:ext cx="5375563" cy="641398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Скрябин учился в Кадетском корпусе прилежно. Табель с его оценками составлен в виде записки, адресованной его бабушке:</a:t>
            </a:r>
            <a:b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«Милостивая Государыня Елизавета Ивановна, внук Ваш кадет IV класса Александр Скрябин по последней аттестации оказал следующие успехи»</a:t>
            </a:r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(далее указаны оценки по десяти предметам). Средний балл — 9 целых и 8 десятых, что очень неплохо. Кадет Скрябин был первым в классе. Однако воспитатель добавил свое замечание по поводу поведения — </a:t>
            </a:r>
            <a:r>
              <a:rPr lang="ru-RU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«манкирует в приготовлении уроков».</a:t>
            </a:r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</a:t>
            </a:r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прохладном отношении к домашним заданиям юного кадета нет ничего удивительного — в это самое время он напряженно готовился к вступительным экзаменам в Московскую консерваторию. Еще в последнем классе кадетского корпуса он уже поступил в класс фортепиано Василия Сафонова. Скрябин блестяще окончил курс — с малой золотой медалью, и его имя было занесено на Доску почёта консерватории.</a:t>
            </a:r>
            <a:b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Ценные </a:t>
            </a:r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 — это живая история музыки.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59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«Иду сказать людям, </a:t>
            </a:r>
            <a:b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они сильны и могучи…»</a:t>
            </a:r>
            <a:b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А.Н.Скрябин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" y="365125"/>
            <a:ext cx="6041640" cy="453123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058194"/>
            <a:ext cx="5993341" cy="4495006"/>
          </a:xfrm>
        </p:spPr>
      </p:pic>
      <p:pic>
        <p:nvPicPr>
          <p:cNvPr id="7" name="А.Н. Скрябин _Симфония №3_ - 2 часть _Наслаждения_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2509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1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6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112</Words>
  <Application>Microsoft Office PowerPoint</Application>
  <PresentationFormat>Широкоэкранный</PresentationFormat>
  <Paragraphs>16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-apple-system</vt:lpstr>
      <vt:lpstr>Arial</vt:lpstr>
      <vt:lpstr>Calibri</vt:lpstr>
      <vt:lpstr>Calibri Light</vt:lpstr>
      <vt:lpstr>Open Sans</vt:lpstr>
      <vt:lpstr>PT Serif</vt:lpstr>
      <vt:lpstr>Times New Roman</vt:lpstr>
      <vt:lpstr>Тема Office</vt:lpstr>
      <vt:lpstr>Подготовила: Стасюк О.С.,  учитель рус.яз. и литературы,  кл.рук. 7 -го кадетского класса МБОУ «Восходненская школа  имени В.И.Криворотова»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«Иду сказать людям,  что они сильны и могучи…» А.Н.Скрябин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Николаевич Скрябин-</dc:title>
  <dc:creator>Пользователь</dc:creator>
  <cp:lastModifiedBy>Пользователь</cp:lastModifiedBy>
  <cp:revision>8</cp:revision>
  <dcterms:created xsi:type="dcterms:W3CDTF">2023-12-04T21:30:28Z</dcterms:created>
  <dcterms:modified xsi:type="dcterms:W3CDTF">2023-12-04T22:59:39Z</dcterms:modified>
</cp:coreProperties>
</file>