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684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5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24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2993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52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1819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845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792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9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75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233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867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665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00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70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0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2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DF15B78-2641-4B9A-8AA4-47D6C683CAE9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FB470AD-4F68-4828-89B7-46360EB43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8110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45FF6EB-D6D6-4082-9917-3A5DA5EDC7AE}"/>
              </a:ext>
            </a:extLst>
          </p:cNvPr>
          <p:cNvSpPr txBox="1"/>
          <p:nvPr/>
        </p:nvSpPr>
        <p:spPr>
          <a:xfrm>
            <a:off x="2524760" y="998974"/>
            <a:ext cx="61061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Обобщение по теме: «Чудесный мир сказок».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8AC7CF-3733-2C4C-39C5-285D7BA07B58}"/>
              </a:ext>
            </a:extLst>
          </p:cNvPr>
          <p:cNvSpPr txBox="1"/>
          <p:nvPr/>
        </p:nvSpPr>
        <p:spPr>
          <a:xfrm>
            <a:off x="7772400" y="5859026"/>
            <a:ext cx="371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Презентацию выполнила</a:t>
            </a:r>
          </a:p>
          <a:p>
            <a:r>
              <a:rPr lang="ru-RU" dirty="0"/>
              <a:t>учитель начальных классов Зинченко Н.М.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61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7A6934-D8B4-5712-1CCB-AE78C2C12AAA}"/>
              </a:ext>
            </a:extLst>
          </p:cNvPr>
          <p:cNvSpPr txBox="1"/>
          <p:nvPr/>
        </p:nvSpPr>
        <p:spPr>
          <a:xfrm>
            <a:off x="1244600" y="359956"/>
            <a:ext cx="763524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/>
              <a:t>- Какой чудесный день!</a:t>
            </a:r>
          </a:p>
          <a:p>
            <a:r>
              <a:rPr lang="ru-RU" sz="4400" b="1" dirty="0"/>
              <a:t>- Учиться мне не лень.</a:t>
            </a:r>
          </a:p>
          <a:p>
            <a:r>
              <a:rPr lang="ru-RU" sz="4400" b="1" dirty="0"/>
              <a:t>- Какой чудесный я.</a:t>
            </a:r>
          </a:p>
          <a:p>
            <a:r>
              <a:rPr lang="ru-RU" sz="4400" b="1" dirty="0"/>
              <a:t>- И все мои друзья!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407237-C1E8-83E1-5AEF-500790591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502" y="3233539"/>
            <a:ext cx="38766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4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3F204D-53BA-3CEB-FB42-CB3ED919E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40" y="156210"/>
            <a:ext cx="8727440" cy="654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9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485D7-7344-EE74-AC0D-A44DDD37148B}"/>
              </a:ext>
            </a:extLst>
          </p:cNvPr>
          <p:cNvSpPr txBox="1"/>
          <p:nvPr/>
        </p:nvSpPr>
        <p:spPr>
          <a:xfrm>
            <a:off x="2250440" y="968494"/>
            <a:ext cx="80416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/>
              <a:t>сказок Чудесный мир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BAF05A-7D25-181C-B164-7B3FCEBA843B}"/>
              </a:ext>
            </a:extLst>
          </p:cNvPr>
          <p:cNvSpPr txBox="1"/>
          <p:nvPr/>
        </p:nvSpPr>
        <p:spPr>
          <a:xfrm>
            <a:off x="1960880" y="2092960"/>
            <a:ext cx="91338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/>
              <a:t>Чудесный мир сказок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EE8AC1-389C-2F70-B0D0-8E52D8BC8B20}"/>
              </a:ext>
            </a:extLst>
          </p:cNvPr>
          <p:cNvSpPr txBox="1"/>
          <p:nvPr/>
        </p:nvSpPr>
        <p:spPr>
          <a:xfrm>
            <a:off x="589280" y="4263669"/>
            <a:ext cx="10759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В мире много сказок - грустных и смешных.</a:t>
            </a:r>
          </a:p>
          <a:p>
            <a:r>
              <a:rPr lang="ru-RU" sz="4000" dirty="0"/>
              <a:t>И прожить на свете нам нельзя без них.</a:t>
            </a:r>
          </a:p>
        </p:txBody>
      </p:sp>
    </p:spTree>
    <p:extLst>
      <p:ext uri="{BB962C8B-B14F-4D97-AF65-F5344CB8AC3E}">
        <p14:creationId xmlns:p14="http://schemas.microsoft.com/office/powerpoint/2010/main" val="320681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92148B-BF1F-A622-9002-DEBBDC7279EB}"/>
              </a:ext>
            </a:extLst>
          </p:cNvPr>
          <p:cNvSpPr txBox="1"/>
          <p:nvPr/>
        </p:nvSpPr>
        <p:spPr>
          <a:xfrm>
            <a:off x="721360" y="620375"/>
            <a:ext cx="1077976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/>
              <a:t>Т м е д в е д ь о и л и с а м р в </a:t>
            </a:r>
          </a:p>
          <a:p>
            <a:r>
              <a:rPr lang="ru-RU" sz="4400" b="1" dirty="0"/>
              <a:t>ч г р б а р а н о с р н ж у р а в л ь </a:t>
            </a:r>
          </a:p>
          <a:p>
            <a:r>
              <a:rPr lang="ru-RU" sz="4400" b="1" dirty="0"/>
              <a:t>т е т е р е в к р с о в е ч к а </a:t>
            </a:r>
          </a:p>
          <a:p>
            <a:r>
              <a:rPr lang="ru-RU" sz="4400" b="1" dirty="0"/>
              <a:t>ь м к у р о п а т к а п 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C2D920-3350-C383-3EBA-697F1725F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908654" flipV="1">
            <a:off x="711213" y="3549600"/>
            <a:ext cx="1743589" cy="26082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01D89B-E596-834E-4825-334FE6C9D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641" y="2020758"/>
            <a:ext cx="2528657" cy="16836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E9ADB1-6AE4-5D2D-31D5-6BB9D6F06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661" y="3445713"/>
            <a:ext cx="3314700" cy="2209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77298D-94A7-4038-CC51-29E2AFAEFC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3731" y="3370230"/>
            <a:ext cx="3205080" cy="25070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81396F-7218-921A-9197-BAC967F0FC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2394" y="3472153"/>
            <a:ext cx="3205080" cy="21382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77B016-5526-DCDE-FC60-4BF49CB692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1240" y="4814934"/>
            <a:ext cx="2775324" cy="185786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00CD1E-5FC3-EF8A-42B5-72C0DE79F1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6963" y="4901540"/>
            <a:ext cx="2634217" cy="17550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4E51580-7C62-B3CF-9963-E7EEAC8F06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1443" y="4571738"/>
            <a:ext cx="2606061" cy="208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3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61C2B0-55CC-1AD1-7BBA-FD27DB67A4D6}"/>
              </a:ext>
            </a:extLst>
          </p:cNvPr>
          <p:cNvSpPr txBox="1"/>
          <p:nvPr/>
        </p:nvSpPr>
        <p:spPr>
          <a:xfrm>
            <a:off x="1102360" y="417175"/>
            <a:ext cx="106832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/>
              <a:t>1) Ходили, ходили - заблудились в тёмном лесу.</a:t>
            </a:r>
          </a:p>
          <a:p>
            <a:r>
              <a:rPr lang="ru-RU" sz="4000" b="1" dirty="0"/>
              <a:t>Зашли в глухую чащу, смотрят: волки под деревом обед варят.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A4AC81-D831-55B6-404E-428557BC2314}"/>
              </a:ext>
            </a:extLst>
          </p:cNvPr>
          <p:cNvSpPr txBox="1"/>
          <p:nvPr/>
        </p:nvSpPr>
        <p:spPr>
          <a:xfrm>
            <a:off x="264160" y="2967335"/>
            <a:ext cx="115214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2) Собаки поймали старого лиса, и оторвали ему хвост. Но лис всё же удрал от них. Шакалы увидели его и стали смеяться.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ECA15A1-F988-BF3C-ECA2-708FBCF2E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520" y="603834"/>
            <a:ext cx="3810000" cy="21812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AB52EFB-44EB-2D72-863F-4CD13DD1F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074" y="4289573"/>
            <a:ext cx="3197246" cy="229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7A43F4-1753-1983-27B3-55AD9ED23A30}"/>
              </a:ext>
            </a:extLst>
          </p:cNvPr>
          <p:cNvSpPr txBox="1"/>
          <p:nvPr/>
        </p:nvSpPr>
        <p:spPr>
          <a:xfrm>
            <a:off x="254000" y="556736"/>
            <a:ext cx="11684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3) Тетерев сидел на дереве. Лисица подошла к нему и говорит:</a:t>
            </a:r>
          </a:p>
          <a:p>
            <a:r>
              <a:rPr lang="ru-RU" sz="4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- Здравствуй, </a:t>
            </a:r>
            <a:r>
              <a:rPr lang="ru-RU" sz="4000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тетеревочек</a:t>
            </a:r>
            <a:r>
              <a:rPr lang="ru-RU" sz="4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, мой дружочек, как услышала твой голосочек, так и пришла тебя проведать.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19F831-D719-54F1-7B4F-405111896396}"/>
              </a:ext>
            </a:extLst>
          </p:cNvPr>
          <p:cNvSpPr txBox="1"/>
          <p:nvPr/>
        </p:nvSpPr>
        <p:spPr>
          <a:xfrm>
            <a:off x="441960" y="3891895"/>
            <a:ext cx="113436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4) Журавль хлоп-хлоп носом, стучал-стучал, ничего не попадает. А лиса лижет и лижет кашу. Так всё сама и скушала</a:t>
            </a:r>
            <a:r>
              <a:rPr lang="ru-RU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759B51-AB9E-578D-C0F4-0C29244AA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6898" y="1675765"/>
            <a:ext cx="3793066" cy="2133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5EC9F6-84C2-0099-7ED1-AF039F3BB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741" y="4074160"/>
            <a:ext cx="2142979" cy="261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1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603365-4B70-6CC9-F572-5277508EE508}"/>
              </a:ext>
            </a:extLst>
          </p:cNvPr>
          <p:cNvSpPr txBox="1"/>
          <p:nvPr/>
        </p:nvSpPr>
        <p:spPr>
          <a:xfrm>
            <a:off x="960120" y="765294"/>
            <a:ext cx="91592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На добро отвечают добром.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D011-2309-B554-CD75-D9F9887D9A5E}"/>
              </a:ext>
            </a:extLst>
          </p:cNvPr>
          <p:cNvSpPr txBox="1"/>
          <p:nvPr/>
        </p:nvSpPr>
        <p:spPr>
          <a:xfrm>
            <a:off x="883920" y="3105835"/>
            <a:ext cx="111048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Делай то, что тебе советуют старшие, а не только то, что тебе хочется.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2A12E3-4352-4785-8CEC-55ECD48E0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488" y="1308079"/>
            <a:ext cx="2830416" cy="17977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79FDD5-313B-BA11-D193-22AE1EF6B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89"/>
          <a:stretch/>
        </p:blipFill>
        <p:spPr>
          <a:xfrm>
            <a:off x="6611120" y="4504017"/>
            <a:ext cx="3680960" cy="229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0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91</TotalTime>
  <Words>261</Words>
  <Application>Microsoft Office PowerPoint</Application>
  <PresentationFormat>Широкоэкранный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nadzinchenko@yandex.ru</dc:creator>
  <cp:lastModifiedBy>nadzinchenko@yandex.ru</cp:lastModifiedBy>
  <cp:revision>1</cp:revision>
  <dcterms:created xsi:type="dcterms:W3CDTF">2023-12-13T17:00:04Z</dcterms:created>
  <dcterms:modified xsi:type="dcterms:W3CDTF">2023-12-13T18:32:04Z</dcterms:modified>
</cp:coreProperties>
</file>