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838200"/>
            <a:ext cx="6172200" cy="1894362"/>
          </a:xfrm>
        </p:spPr>
        <p:txBody>
          <a:bodyPr/>
          <a:lstStyle/>
          <a:p>
            <a:r>
              <a:rPr lang="ru-RU" dirty="0" smtClean="0"/>
              <a:t>Речь и альтернативная коммуникация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048000"/>
            <a:ext cx="6172200" cy="1371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Закрепление звука и буквы У</a:t>
            </a:r>
          </a:p>
          <a:p>
            <a:r>
              <a:rPr lang="ru-RU" sz="2400" dirty="0"/>
              <a:t>2</a:t>
            </a:r>
            <a:r>
              <a:rPr lang="ru-RU" sz="2400" dirty="0" smtClean="0"/>
              <a:t> «Г» </a:t>
            </a:r>
            <a:r>
              <a:rPr lang="ru-RU" sz="2400" dirty="0" smtClean="0"/>
              <a:t>класс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5257800"/>
            <a:ext cx="39624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Учитель: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</a:rPr>
              <a:t>Лодейщикова.И.А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/>
              <a:t>Ответьте на вопросы: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4873752"/>
          </a:xfrm>
        </p:spPr>
        <p:txBody>
          <a:bodyPr/>
          <a:lstStyle/>
          <a:p>
            <a:r>
              <a:rPr lang="ru-RU" dirty="0" smtClean="0"/>
              <a:t>Какой звук мы сегодня с вами повторяли?</a:t>
            </a:r>
          </a:p>
          <a:p>
            <a:r>
              <a:rPr lang="ru-RU" dirty="0" smtClean="0"/>
              <a:t>Какие слоги читали?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Вы хорошо сегодня потрудились, молодцы!</a:t>
            </a:r>
            <a:endParaRPr lang="ru-RU" dirty="0"/>
          </a:p>
        </p:txBody>
      </p:sp>
      <p:pic>
        <p:nvPicPr>
          <p:cNvPr id="20482" name="Picture 2" descr="https://tunnel.ru/media/images/2016-12/post/90074/do-novyih-vstre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276600"/>
            <a:ext cx="5996869" cy="3373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Ответьте на вопросы: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Как воет волк?</a:t>
            </a:r>
          </a:p>
          <a:p>
            <a:r>
              <a:rPr lang="ru-RU" dirty="0" err="1" smtClean="0"/>
              <a:t>Ууу-ууу-ууу</a:t>
            </a:r>
            <a:endParaRPr lang="ru-RU" dirty="0" smtClean="0"/>
          </a:p>
          <a:p>
            <a:r>
              <a:rPr lang="ru-RU" dirty="0" smtClean="0"/>
              <a:t>Как плачет малыш?</a:t>
            </a:r>
          </a:p>
          <a:p>
            <a:r>
              <a:rPr lang="ru-RU" dirty="0" smtClean="0"/>
              <a:t>Уа-уа-уа</a:t>
            </a:r>
            <a:endParaRPr lang="ru-RU" dirty="0"/>
          </a:p>
        </p:txBody>
      </p:sp>
      <p:pic>
        <p:nvPicPr>
          <p:cNvPr id="18434" name="Picture 2" descr="https://avatars.mds.yandex.net/get-pdb/2068503/a2ad9c23-96ae-4e92-813c-74515c0d4023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1676400"/>
            <a:ext cx="3352800" cy="5031532"/>
          </a:xfrm>
          <a:prstGeom prst="rect">
            <a:avLst/>
          </a:prstGeom>
          <a:noFill/>
        </p:spPr>
      </p:pic>
      <p:pic>
        <p:nvPicPr>
          <p:cNvPr id="18436" name="Picture 4" descr="https://pbs.twimg.com/media/D0fstnkWsAEdRcF.jpg:la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655" y="3886200"/>
            <a:ext cx="4000545" cy="2665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/>
              <a:t>Упражнение 1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143000"/>
            <a:ext cx="7467600" cy="4873752"/>
          </a:xfrm>
        </p:spPr>
        <p:txBody>
          <a:bodyPr/>
          <a:lstStyle/>
          <a:p>
            <a:r>
              <a:rPr lang="ru-RU" dirty="0" smtClean="0"/>
              <a:t>«Чищу зубы»</a:t>
            </a:r>
          </a:p>
          <a:p>
            <a:pPr>
              <a:buNone/>
            </a:pPr>
            <a:r>
              <a:rPr lang="ru-RU" dirty="0" smtClean="0"/>
              <a:t>Приоткрыть рот и кончиком языка почистить</a:t>
            </a:r>
          </a:p>
          <a:p>
            <a:pPr>
              <a:buNone/>
            </a:pPr>
            <a:r>
              <a:rPr lang="ru-RU" dirty="0" smtClean="0"/>
              <a:t>верхние зубы с внешней и внутренней стороны,</a:t>
            </a:r>
          </a:p>
          <a:p>
            <a:pPr>
              <a:buNone/>
            </a:pPr>
            <a:r>
              <a:rPr lang="ru-RU" dirty="0" smtClean="0"/>
              <a:t>двигая язычок слева направо, и в обратном</a:t>
            </a:r>
          </a:p>
          <a:p>
            <a:pPr>
              <a:buNone/>
            </a:pPr>
            <a:r>
              <a:rPr lang="ru-RU" dirty="0" smtClean="0"/>
              <a:t>порядке.</a:t>
            </a:r>
          </a:p>
          <a:p>
            <a:endParaRPr lang="ru-RU" dirty="0"/>
          </a:p>
        </p:txBody>
      </p:sp>
      <p:pic>
        <p:nvPicPr>
          <p:cNvPr id="17410" name="Picture 2" descr="https://mag98ds.caduk.ru/images/chistimzubk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276600"/>
            <a:ext cx="4800600" cy="33353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/>
              <a:t>Упражнение 2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467600" cy="4873752"/>
          </a:xfrm>
        </p:spPr>
        <p:txBody>
          <a:bodyPr/>
          <a:lstStyle/>
          <a:p>
            <a:r>
              <a:rPr lang="ru-RU" dirty="0" smtClean="0"/>
              <a:t>«Вкусное варенье»</a:t>
            </a:r>
          </a:p>
          <a:p>
            <a:pPr>
              <a:buNone/>
            </a:pPr>
            <a:r>
              <a:rPr lang="ru-RU" dirty="0" smtClean="0"/>
              <a:t>Кончиком языка проводить по верхней губе</a:t>
            </a:r>
          </a:p>
          <a:p>
            <a:pPr>
              <a:buNone/>
            </a:pPr>
            <a:r>
              <a:rPr lang="ru-RU" dirty="0" smtClean="0"/>
              <a:t>сверху вниз. Рот приоткрыт.</a:t>
            </a:r>
          </a:p>
          <a:p>
            <a:endParaRPr lang="ru-RU" dirty="0"/>
          </a:p>
        </p:txBody>
      </p:sp>
      <p:pic>
        <p:nvPicPr>
          <p:cNvPr id="16386" name="Picture 2" descr="https://avatars.mds.yandex.net/get-pdb/1655359/b3071c8d-b190-40ee-8fd9-7305f0eb1f4e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743200"/>
            <a:ext cx="6858000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-304800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/>
              <a:t>Упражнение 3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990600"/>
            <a:ext cx="7467600" cy="4873752"/>
          </a:xfrm>
        </p:spPr>
        <p:txBody>
          <a:bodyPr/>
          <a:lstStyle/>
          <a:p>
            <a:r>
              <a:rPr lang="ru-RU" dirty="0" smtClean="0"/>
              <a:t>«Шарики»</a:t>
            </a:r>
          </a:p>
          <a:p>
            <a:pPr>
              <a:buNone/>
            </a:pPr>
            <a:r>
              <a:rPr lang="ru-RU" dirty="0" smtClean="0"/>
              <a:t>Шарик слева, шарик справа,</a:t>
            </a:r>
          </a:p>
          <a:p>
            <a:pPr>
              <a:buNone/>
            </a:pPr>
            <a:r>
              <a:rPr lang="ru-RU" dirty="0" smtClean="0"/>
              <a:t>Есть у нас одна забава:</a:t>
            </a:r>
          </a:p>
          <a:p>
            <a:pPr>
              <a:buNone/>
            </a:pPr>
            <a:r>
              <a:rPr lang="ru-RU" dirty="0" smtClean="0"/>
              <a:t>В щеки дуем – чередуем,</a:t>
            </a:r>
          </a:p>
          <a:p>
            <a:pPr>
              <a:buNone/>
            </a:pPr>
            <a:r>
              <a:rPr lang="ru-RU" dirty="0" smtClean="0"/>
              <a:t>То в одну, а то в другую</a:t>
            </a:r>
          </a:p>
          <a:p>
            <a:endParaRPr lang="ru-RU" dirty="0"/>
          </a:p>
        </p:txBody>
      </p:sp>
      <p:pic>
        <p:nvPicPr>
          <p:cNvPr id="15362" name="Picture 2" descr="https://avatars.mds.yandex.net/get-zen_doc/1658056/pub_5d7be9201d656a00ad27d9f7_5d7be9b8a660d700bf4560c5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3276600"/>
            <a:ext cx="5864875" cy="3373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/>
              <a:t>Игра «Хлопушки»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4873752"/>
          </a:xfrm>
        </p:spPr>
        <p:txBody>
          <a:bodyPr/>
          <a:lstStyle/>
          <a:p>
            <a:r>
              <a:rPr lang="ru-RU" dirty="0" smtClean="0"/>
              <a:t>Я называю слово (родители перечисляют данные слова), если в нём встречается звук «у» вы хлопаете в ладоши 1 раз.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Какаду, уха, лиса, смех, гусь, утка, аквариум, карандаш, ручка.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-Молодцы, вы хорошо справились с заданием!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cdn1.flamp.ru/bc98180669e7a9e7a391b13b31e84c0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193094"/>
            <a:ext cx="4038600" cy="35887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/>
              <a:t>Физкультминутка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4873752"/>
          </a:xfrm>
        </p:spPr>
        <p:txBody>
          <a:bodyPr/>
          <a:lstStyle/>
          <a:p>
            <a:r>
              <a:rPr lang="ru-RU" dirty="0" smtClean="0"/>
              <a:t>Буратино потянулся, раз нагнулся, два нагнулся.</a:t>
            </a:r>
            <a:br>
              <a:rPr lang="ru-RU" dirty="0" smtClean="0"/>
            </a:br>
            <a:r>
              <a:rPr lang="ru-RU" dirty="0" smtClean="0"/>
              <a:t>Руки в стороны развел, видно ключик не нашел!</a:t>
            </a:r>
            <a:br>
              <a:rPr lang="ru-RU" dirty="0" smtClean="0"/>
            </a:br>
            <a:r>
              <a:rPr lang="ru-RU" dirty="0" smtClean="0"/>
              <a:t>Что - бы ключик нам достать, на носочки нужно встать!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Прочитайте слоги: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09800" y="1676400"/>
            <a:ext cx="7467600" cy="4873752"/>
          </a:xfrm>
        </p:spPr>
        <p:txBody>
          <a:bodyPr/>
          <a:lstStyle/>
          <a:p>
            <a:r>
              <a:rPr lang="ru-RU" dirty="0" smtClean="0"/>
              <a:t>УС-СУ-УСУ-НУ-ЛУ</a:t>
            </a:r>
          </a:p>
          <a:p>
            <a:r>
              <a:rPr lang="ru-RU" dirty="0" smtClean="0"/>
              <a:t>УС-СУ-УС-СУ-УС-СУ</a:t>
            </a:r>
          </a:p>
          <a:p>
            <a:r>
              <a:rPr lang="ru-RU" dirty="0" smtClean="0"/>
              <a:t>НУ-НУ-НУ-НУ-НУ</a:t>
            </a:r>
          </a:p>
          <a:p>
            <a:r>
              <a:rPr lang="ru-RU" dirty="0" smtClean="0"/>
              <a:t>УСУ-УСУ-УСУ-УСУ-УСУ</a:t>
            </a:r>
          </a:p>
          <a:p>
            <a:r>
              <a:rPr lang="ru-RU" dirty="0" smtClean="0"/>
              <a:t>ЛУ-СУ-ЛУ-СУ-ЛУ</a:t>
            </a:r>
            <a:endParaRPr lang="ru-RU" dirty="0"/>
          </a:p>
        </p:txBody>
      </p:sp>
      <p:pic>
        <p:nvPicPr>
          <p:cNvPr id="22530" name="Picture 2" descr="http://2.bp.blogspot.com/-LzjR_dLZB7U/Ty6PN22lIvI/AAAAAAAAAmk/Td1UV8z6ocQ/s1600/%D1%8F%D1%87%D1%87%D1%8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276600"/>
            <a:ext cx="2486025" cy="3257550"/>
          </a:xfrm>
          <a:prstGeom prst="rect">
            <a:avLst/>
          </a:prstGeom>
          <a:noFill/>
        </p:spPr>
      </p:pic>
      <p:pic>
        <p:nvPicPr>
          <p:cNvPr id="5" name="Picture 2" descr="http://2.bp.blogspot.com/-LzjR_dLZB7U/Ty6PN22lIvI/AAAAAAAAAmk/Td1UV8z6ocQ/s1600/%D1%8F%D1%87%D1%87%D1%8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248400" y="3124200"/>
            <a:ext cx="2616868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6" name="Picture 12" descr="https://avatars.mds.yandex.net/get-pdb/1748372/8268d133-72c8-4460-9c95-36111ceea575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4343400"/>
            <a:ext cx="2971800" cy="2228850"/>
          </a:xfrm>
          <a:prstGeom prst="rect">
            <a:avLst/>
          </a:prstGeom>
          <a:noFill/>
        </p:spPr>
      </p:pic>
      <p:pic>
        <p:nvPicPr>
          <p:cNvPr id="21514" name="Picture 10" descr="https://www.mordovmedia.ru/media/news/88/31588/b2431fe30d328558f1e81a7999e7d3a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133600"/>
            <a:ext cx="2954093" cy="2209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/>
              <a:t>Игра «Четвертый лишний»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Исключи картинку, в которой нет звука «у».</a:t>
            </a:r>
            <a:endParaRPr lang="ru-RU" dirty="0"/>
          </a:p>
        </p:txBody>
      </p:sp>
      <p:sp>
        <p:nvSpPr>
          <p:cNvPr id="21506" name="AutoShape 2" descr="https://tescoma-shop.ru/_catalog_images/imgDop_700/630107_col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https://tescoma-shop.ru/_catalog_images/imgDop_700/630107_col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0" name="Picture 6" descr="https://avatars.mds.yandex.net/get-altay/1363707/2a0000016309d8569dd037cb2b079aee12fc/X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286000"/>
            <a:ext cx="2946400" cy="2209800"/>
          </a:xfrm>
          <a:prstGeom prst="rect">
            <a:avLst/>
          </a:prstGeom>
          <a:noFill/>
        </p:spPr>
      </p:pic>
      <p:pic>
        <p:nvPicPr>
          <p:cNvPr id="21512" name="Picture 8" descr="https://yuzhahleb.ru/wp-content/uploads/2016/06/%D0%91%D0%B0%D1%82%D0%BE%D0%BD-%D0%BD%D0%B0%D1%80%D0%B5%D0%B7%D0%BD%D0%BE%D0%B9-05%D0%BA%D0%B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4800600"/>
            <a:ext cx="2743200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</TotalTime>
  <Words>195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Century Schoolbook</vt:lpstr>
      <vt:lpstr>Wingdings</vt:lpstr>
      <vt:lpstr>Wingdings 2</vt:lpstr>
      <vt:lpstr>Эркер</vt:lpstr>
      <vt:lpstr>Речь и альтернативная коммуникация</vt:lpstr>
      <vt:lpstr>Ответьте на вопросы:</vt:lpstr>
      <vt:lpstr>Упражнение 1</vt:lpstr>
      <vt:lpstr>Упражнение 2</vt:lpstr>
      <vt:lpstr>Упражнение 3</vt:lpstr>
      <vt:lpstr>Игра «Хлопушки»</vt:lpstr>
      <vt:lpstr>Физкультминутка</vt:lpstr>
      <vt:lpstr>Прочитайте слоги:</vt:lpstr>
      <vt:lpstr>Игра «Четвертый лишний»</vt:lpstr>
      <vt:lpstr>Ответьте на вопросы: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Речь и альтернативная коммуникация</dc:title>
  <dc:creator>Андрей</dc:creator>
  <cp:lastModifiedBy>Ириночка</cp:lastModifiedBy>
  <cp:revision>5</cp:revision>
  <dcterms:created xsi:type="dcterms:W3CDTF">2020-05-26T15:51:29Z</dcterms:created>
  <dcterms:modified xsi:type="dcterms:W3CDTF">2023-12-13T18:36:03Z</dcterms:modified>
</cp:coreProperties>
</file>