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4"/>
  </p:notesMasterIdLst>
  <p:sldIdLst>
    <p:sldId id="285" r:id="rId2"/>
    <p:sldId id="286" r:id="rId3"/>
    <p:sldId id="277" r:id="rId4"/>
    <p:sldId id="265" r:id="rId5"/>
    <p:sldId id="278" r:id="rId6"/>
    <p:sldId id="287" r:id="rId7"/>
    <p:sldId id="279" r:id="rId8"/>
    <p:sldId id="281" r:id="rId9"/>
    <p:sldId id="282" r:id="rId10"/>
    <p:sldId id="288" r:id="rId11"/>
    <p:sldId id="273" r:id="rId12"/>
    <p:sldId id="28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01876-0950-43B0-B9C3-853C6A9F6B6F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2748D0-E29F-4FFA-885E-0C8CB1D6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5033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gas-kvas.com/uploads/posts/2023-02/1676678266_gas-kvas-com-p-lestnitsa-detskii-risunok-4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70485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77770518"/>
              </p:ext>
            </p:extLst>
          </p:nvPr>
        </p:nvGraphicFramePr>
        <p:xfrm>
          <a:off x="457200" y="1700809"/>
          <a:ext cx="8229600" cy="30227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278099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Дифференцированное задание :</a:t>
                      </a:r>
                      <a:br>
                        <a:rPr lang="ru-RU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«3» решить № </a:t>
                      </a:r>
                      <a:r>
                        <a:rPr lang="ru-RU" sz="4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23аб, №24аб</a:t>
                      </a: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«4» решить </a:t>
                      </a:r>
                      <a:r>
                        <a:rPr lang="ru-RU" sz="4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№25, </a:t>
                      </a:r>
                      <a:r>
                        <a:rPr lang="ru-RU" sz="4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4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28б</a:t>
                      </a: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«5» решить </a:t>
                      </a:r>
                      <a:r>
                        <a:rPr lang="ru-RU" sz="4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№27, №31</a:t>
                      </a:r>
                      <a:endParaRPr lang="ru-RU" sz="4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204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81024" y="620688"/>
            <a:ext cx="8239448" cy="4909368"/>
          </a:xfrm>
          <a:prstGeom prst="rect">
            <a:avLst/>
          </a:prstGeom>
          <a:ln>
            <a:solidFill>
              <a:sysClr val="window" lastClr="FFFFFF">
                <a:lumMod val="50000"/>
              </a:sys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7956376" y="5517232"/>
            <a:ext cx="1119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1:200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918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Блиц-опрос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971601" y="908719"/>
          <a:ext cx="7272807" cy="5176276"/>
        </p:xfrm>
        <a:graphic>
          <a:graphicData uri="http://schemas.openxmlformats.org/drawingml/2006/table">
            <a:tbl>
              <a:tblPr/>
              <a:tblGrid>
                <a:gridCol w="603913"/>
                <a:gridCol w="5499845"/>
                <a:gridCol w="1169049"/>
              </a:tblGrid>
              <a:tr h="433168">
                <a:tc>
                  <a:txBody>
                    <a:bodyPr/>
                    <a:lstStyle/>
                    <a:p>
                      <a:pPr indent="342265">
                        <a:lnSpc>
                          <a:spcPct val="107000"/>
                        </a:lnSpc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Верно ли, что…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133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2 см = 0,02м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08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12км=120 </a:t>
                      </a: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000см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266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6м= </a:t>
                      </a: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600 см</a:t>
                      </a:r>
                      <a:endParaRPr lang="ru-RU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965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5км=500 000см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023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7см=0,007км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341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15км=15000м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440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12км=1 200 000см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72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Блиц-опрос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971601" y="908719"/>
          <a:ext cx="7272807" cy="5176276"/>
        </p:xfrm>
        <a:graphic>
          <a:graphicData uri="http://schemas.openxmlformats.org/drawingml/2006/table">
            <a:tbl>
              <a:tblPr/>
              <a:tblGrid>
                <a:gridCol w="603913"/>
                <a:gridCol w="5499845"/>
                <a:gridCol w="1169049"/>
              </a:tblGrid>
              <a:tr h="433168">
                <a:tc>
                  <a:txBody>
                    <a:bodyPr/>
                    <a:lstStyle/>
                    <a:p>
                      <a:pPr indent="342265">
                        <a:lnSpc>
                          <a:spcPct val="107000"/>
                        </a:lnSpc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Верно ли, что…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133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2 см = 0,02м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08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12км=120 </a:t>
                      </a: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000см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266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6м= </a:t>
                      </a: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600 см</a:t>
                      </a:r>
                      <a:endParaRPr lang="ru-RU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965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5км=500 000см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023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7см=0,007км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341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15км=15000м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440"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12км=1 200 000см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26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72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ММ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 l="47301" t="34758" r="26884" b="38177"/>
          <a:stretch>
            <a:fillRect/>
          </a:stretch>
        </p:blipFill>
        <p:spPr bwMode="auto">
          <a:xfrm>
            <a:off x="611560" y="404664"/>
            <a:ext cx="792088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524328" y="5805264"/>
            <a:ext cx="88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/>
              <a:t>1:2000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66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Autofit/>
          </a:bodyPr>
          <a:lstStyle/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971601" y="908719"/>
          <a:ext cx="7272807" cy="5120640"/>
        </p:xfrm>
        <a:graphic>
          <a:graphicData uri="http://schemas.openxmlformats.org/drawingml/2006/table">
            <a:tbl>
              <a:tblPr/>
              <a:tblGrid>
                <a:gridCol w="4248471"/>
                <a:gridCol w="1656184"/>
                <a:gridCol w="1368152"/>
              </a:tblGrid>
              <a:tr h="4331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Описание маршрута</a:t>
                      </a:r>
                      <a:endParaRPr lang="ru-RU" sz="3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Длина маршрута</a:t>
                      </a:r>
                      <a:endParaRPr lang="ru-RU" sz="3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Расстояние </a:t>
                      </a:r>
                      <a:endParaRPr lang="ru-RU" sz="3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1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Times New Roman"/>
                          <a:ea typeface="Times New Roman"/>
                          <a:cs typeface="Times New Roman"/>
                        </a:rPr>
                        <a:t>От подъезда Кости до входа в школу</a:t>
                      </a:r>
                      <a:endParaRPr lang="ru-RU" sz="32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Times New Roman"/>
                          <a:ea typeface="Times New Roman"/>
                          <a:cs typeface="Times New Roman"/>
                        </a:rPr>
                        <a:t>12см</a:t>
                      </a:r>
                      <a:endParaRPr lang="ru-RU" sz="32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32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Times New Roman"/>
                          <a:ea typeface="Times New Roman"/>
                          <a:cs typeface="Times New Roman"/>
                        </a:rPr>
                        <a:t>От подъезда Насти до входа в школу</a:t>
                      </a:r>
                      <a:endParaRPr lang="ru-RU" sz="32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Times New Roman"/>
                          <a:ea typeface="Times New Roman"/>
                          <a:cs typeface="Times New Roman"/>
                        </a:rPr>
                        <a:t>9см</a:t>
                      </a:r>
                      <a:endParaRPr lang="ru-RU" sz="32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32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5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72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ysClr val="window" lastClr="FFFFFF">
                <a:lumMod val="50000"/>
              </a:sys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 l="29663" t="31054" r="39711" b="36182"/>
          <a:stretch>
            <a:fillRect/>
          </a:stretch>
        </p:blipFill>
        <p:spPr bwMode="auto">
          <a:xfrm>
            <a:off x="179512" y="332656"/>
            <a:ext cx="856895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452320" y="5445224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: 1 000 000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184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 Задание из ОГЭ по географии </a:t>
            </a:r>
            <a:b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расстояние от родника до </a:t>
            </a:r>
            <a:r>
              <a:rPr lang="ru-RU" sz="3600" dirty="0"/>
              <a:t>церкви.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 l="9308" t="18820" r="58595" b="38123"/>
          <a:stretch>
            <a:fillRect/>
          </a:stretch>
        </p:blipFill>
        <p:spPr bwMode="auto">
          <a:xfrm>
            <a:off x="1331640" y="1628800"/>
            <a:ext cx="698477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072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202034"/>
          </a:xfrm>
        </p:spPr>
        <p:txBody>
          <a:bodyPr>
            <a:noAutofit/>
          </a:bodyPr>
          <a:lstStyle/>
          <a:p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Задание из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ЕГЭ(база) 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математике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Масштаб карты такой, что в одном сантиметре 12 км. Чему равно расстояние между городами А и В (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км), если на карте оно составляет 4см? </a:t>
            </a:r>
          </a:p>
        </p:txBody>
      </p:sp>
    </p:spTree>
    <p:extLst>
      <p:ext uri="{BB962C8B-B14F-4D97-AF65-F5344CB8AC3E}">
        <p14:creationId xmlns:p14="http://schemas.microsoft.com/office/powerpoint/2010/main" xmlns="" val="30072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158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Блиц-опрос</vt:lpstr>
      <vt:lpstr>Блиц-опрос</vt:lpstr>
      <vt:lpstr>ММ</vt:lpstr>
      <vt:lpstr>Слайд 5</vt:lpstr>
      <vt:lpstr>Слайд 6</vt:lpstr>
      <vt:lpstr>Слайд 7</vt:lpstr>
      <vt:lpstr>   Задание из ОГЭ по географии  Определите расстояние от родника до церкви.  </vt:lpstr>
      <vt:lpstr>Задание из ЕГЭ(база) по математике </vt:lpstr>
      <vt:lpstr>Слайд 10</vt:lpstr>
      <vt:lpstr>Домашнее задание: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Lenovo</cp:lastModifiedBy>
  <cp:revision>34</cp:revision>
  <dcterms:created xsi:type="dcterms:W3CDTF">2017-12-12T16:14:28Z</dcterms:created>
  <dcterms:modified xsi:type="dcterms:W3CDTF">2023-11-29T18:14:14Z</dcterms:modified>
</cp:coreProperties>
</file>