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C619B3-EEF7-4863-BD40-39C72749410F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FF23EE-6F3B-4146-A377-AAF392B131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3606552" cy="2777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980728"/>
            <a:ext cx="3456384" cy="525658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Рисуем динозавра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Пошаговое задание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фин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608512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16016" y="404664"/>
            <a:ext cx="3669032" cy="46085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Шаг9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Мелками обводим контур динозавра и цветка</a:t>
            </a:r>
            <a:endParaRPr lang="ru-RU" sz="44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628800"/>
            <a:ext cx="3462536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476673"/>
            <a:ext cx="3960439" cy="2736303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7" y="2924944"/>
            <a:ext cx="4248472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76056" y="1371600"/>
            <a:ext cx="3308992" cy="364157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10 </a:t>
            </a: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Пишем небо</a:t>
            </a:r>
            <a:b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Направление кисти слева на право</a:t>
            </a:r>
            <a:endParaRPr lang="ru-RU" sz="44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628800"/>
            <a:ext cx="3534544" cy="2376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4392488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356992"/>
            <a:ext cx="7851648" cy="2592288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11 </a:t>
            </a:r>
            <a:b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Пишем траву</a:t>
            </a:r>
            <a:br>
              <a:rPr lang="ru-RU" sz="49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направление кисти сверху вниз</a:t>
            </a:r>
            <a:endParaRPr lang="ru-RU" sz="49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3312368" cy="15841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3816424" cy="2520280"/>
          </a:xfrm>
          <a:prstGeom prst="rect">
            <a:avLst/>
          </a:prstGeom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764705"/>
            <a:ext cx="4248472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236984" cy="4392488"/>
          </a:xfrm>
        </p:spPr>
        <p:txBody>
          <a:bodyPr>
            <a:normAutofit/>
          </a:bodyPr>
          <a:lstStyle/>
          <a:p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Шаг12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Пишем акварелью туловище динозавра</a:t>
            </a:r>
            <a:endParaRPr lang="ru-RU" sz="44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916832"/>
            <a:ext cx="3030488" cy="2088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464496" cy="303941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76056" y="836712"/>
            <a:ext cx="3308992" cy="47525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13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Пишем акварелью детали динозавра и цветок</a:t>
            </a:r>
            <a:endParaRPr lang="ru-RU" sz="44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348880"/>
            <a:ext cx="3246512" cy="2016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063771" y="1032575"/>
            <a:ext cx="3128026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436096" y="188640"/>
            <a:ext cx="2948952" cy="5328592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14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Делаем мелками ярче контур и детали динозавра</a:t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Добавляем яркости цветку</a:t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работа готова!</a:t>
            </a:r>
            <a:endParaRPr lang="ru-RU" sz="36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060848"/>
            <a:ext cx="3246512" cy="1872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фин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4712568" cy="371742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32848" cy="2808312"/>
          </a:xfrm>
        </p:spPr>
        <p:txBody>
          <a:bodyPr/>
          <a:lstStyle/>
          <a:p>
            <a:pPr algn="ctr"/>
            <a:r>
              <a:rPr lang="ru-RU" sz="6600" dirty="0" smtClean="0"/>
              <a:t>Всем </a:t>
            </a:r>
            <a:r>
              <a:rPr lang="ru-RU" sz="6000" dirty="0" smtClean="0"/>
              <a:t>  </a:t>
            </a: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>хорошего настроения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3284984"/>
            <a:ext cx="7056784" cy="216024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sz="5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творческих успехов</a:t>
            </a:r>
            <a:r>
              <a:rPr lang="ru-RU" sz="5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5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88024" y="548680"/>
            <a:ext cx="3888432" cy="4824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Делим лист</a:t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бумаги на две части </a:t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Вверху небо,</a:t>
            </a:r>
            <a:b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внизу земля</a:t>
            </a:r>
            <a:endParaRPr lang="ru-RU" sz="36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3822576" cy="2088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908721"/>
            <a:ext cx="4320480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3968" y="980728"/>
            <a:ext cx="3960440" cy="4248472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2</a:t>
            </a:r>
            <a:b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Намечаем размер динозавра</a:t>
            </a:r>
            <a:endParaRPr lang="ru-RU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3312368" cy="29523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3816425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88024" y="980728"/>
            <a:ext cx="3456384" cy="3888432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3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Рисуем голову и шею динозавру</a:t>
            </a:r>
            <a:endParaRPr lang="ru-RU" sz="48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3750568" cy="2304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4320480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860032" y="692696"/>
            <a:ext cx="3525016" cy="4392488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4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Рисуем туловище динозавра</a:t>
            </a:r>
            <a:endParaRPr lang="ru-RU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420888"/>
            <a:ext cx="3390528" cy="21602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4392488" cy="34563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220072" y="1052736"/>
            <a:ext cx="3164976" cy="3816424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5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Рисуем лапы динозавру</a:t>
            </a:r>
            <a:endParaRPr lang="ru-RU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844824"/>
            <a:ext cx="3174504" cy="3136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1133475"/>
            <a:ext cx="4608512" cy="37356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148064" y="476672"/>
            <a:ext cx="3236984" cy="48965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6 </a:t>
            </a:r>
            <a:r>
              <a:rPr lang="ru-RU" sz="44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Рисуем глаз, рот, гребешок на спине и полоски на туловище динозавра</a:t>
            </a:r>
            <a:endParaRPr lang="ru-RU" sz="44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3750568" cy="2736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4320480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64088" y="0"/>
            <a:ext cx="3020960" cy="4293096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7 </a:t>
            </a:r>
            <a:r>
              <a:rPr lang="ru-RU" sz="48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Рисуем цветок</a:t>
            </a:r>
            <a:endParaRPr lang="ru-RU" sz="48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3678560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09663"/>
            <a:ext cx="4752528" cy="34714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580112" y="764704"/>
            <a:ext cx="2804936" cy="4248472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Стираем все  не нужные ли</a:t>
            </a:r>
            <a:r>
              <a:rPr lang="ru-RU" sz="4800" b="0" dirty="0" smtClean="0">
                <a:solidFill>
                  <a:schemeClr val="bg1"/>
                </a:solidFill>
              </a:rPr>
              <a:t>нии</a:t>
            </a:r>
            <a:endParaRPr lang="ru-RU" sz="4800" b="0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844824"/>
            <a:ext cx="3534544" cy="21602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171575"/>
            <a:ext cx="5184575" cy="333754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53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Шаг 1  Делим лист бумаги на две части  Вверху небо, внизу земля</vt:lpstr>
      <vt:lpstr>  Шаг 2  Намечаем размер динозавра</vt:lpstr>
      <vt:lpstr>Шаг 3   Рисуем голову и шею динозавру</vt:lpstr>
      <vt:lpstr>Шаг 4 Рисуем туловище динозавра</vt:lpstr>
      <vt:lpstr>Шаг 5 Рисуем лапы динозавру</vt:lpstr>
      <vt:lpstr>Шаг 6 Рисуем глаз, рот, гребешок на спине и полоски на туловище динозавра</vt:lpstr>
      <vt:lpstr>Шаг 7 Рисуем цветок</vt:lpstr>
      <vt:lpstr>Шаг 8 Стираем все  не нужные линии</vt:lpstr>
      <vt:lpstr>Шаг9 Мелками обводим контур динозавра и цветка</vt:lpstr>
      <vt:lpstr>Шаг 10 Пишем небо Направление кисти слева на право</vt:lpstr>
      <vt:lpstr>Шаг 11  Пишем траву направление кисти сверху вниз</vt:lpstr>
      <vt:lpstr>Шаг12 Пишем акварелью туловище динозавра</vt:lpstr>
      <vt:lpstr>Шаг 13 Пишем акварелью детали динозавра и цветок</vt:lpstr>
      <vt:lpstr>Шаг 14 Делаем мелками ярче контур и детали динозавра Добавляем яркости цветку  Наша работа готова!</vt:lpstr>
      <vt:lpstr>Всем         хорошего настроения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ЦРТДиЮ</dc:creator>
  <cp:lastModifiedBy>ЦРТДиЮ</cp:lastModifiedBy>
  <cp:revision>14</cp:revision>
  <dcterms:created xsi:type="dcterms:W3CDTF">2021-10-05T07:44:04Z</dcterms:created>
  <dcterms:modified xsi:type="dcterms:W3CDTF">2021-10-06T13:55:23Z</dcterms:modified>
</cp:coreProperties>
</file>