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Окружающий социальный </a:t>
            </a:r>
            <a:r>
              <a:rPr lang="ru-RU" dirty="0" smtClean="0"/>
              <a:t>мир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8610600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Тема: Транспорт. Правильное употребление слов в речи. Чтение детям доступных по теме стихотворений, рассматривание иллюстраций, пересказ по вопросам</a:t>
            </a:r>
          </a:p>
          <a:p>
            <a:pPr algn="ctr"/>
            <a:r>
              <a:rPr lang="ru-RU" dirty="0"/>
              <a:t>2</a:t>
            </a:r>
            <a:r>
              <a:rPr lang="ru-RU" dirty="0" smtClean="0"/>
              <a:t> «Г» </a:t>
            </a:r>
            <a:r>
              <a:rPr lang="ru-RU" dirty="0" smtClean="0"/>
              <a:t>класс</a:t>
            </a: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54864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Учитель : Лодейщикова И.А.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s://www.alllessons.ru/wp-content/uploads/files/hello_html_m24927f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648200"/>
            <a:ext cx="3288009" cy="19088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1"/>
            <a:ext cx="6172200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Рассмотрите иллюстрации и ответьте на вопросы:</a:t>
            </a:r>
            <a:br>
              <a:rPr lang="ru-RU" sz="2400" dirty="0" smtClean="0"/>
            </a:br>
            <a:r>
              <a:rPr lang="ru-RU" sz="2400" dirty="0" smtClean="0"/>
              <a:t>-Что это такое?</a:t>
            </a:r>
            <a:br>
              <a:rPr lang="ru-RU" sz="2400" dirty="0" smtClean="0"/>
            </a:br>
            <a:r>
              <a:rPr lang="ru-RU" sz="2400" dirty="0" smtClean="0"/>
              <a:t>-Как это все назвать одним словом?</a:t>
            </a:r>
            <a:endParaRPr lang="ru-RU" sz="2400" dirty="0"/>
          </a:p>
        </p:txBody>
      </p:sp>
      <p:pic>
        <p:nvPicPr>
          <p:cNvPr id="18434" name="Picture 2" descr="https://i.pinimg.com/originals/f9/8a/04/f98a04bf137798f93b5f6268dbd8a3f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3429000" cy="2404166"/>
          </a:xfrm>
          <a:prstGeom prst="rect">
            <a:avLst/>
          </a:prstGeom>
          <a:noFill/>
        </p:spPr>
      </p:pic>
      <p:pic>
        <p:nvPicPr>
          <p:cNvPr id="18436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524000"/>
            <a:ext cx="4530333" cy="2870392"/>
          </a:xfrm>
          <a:prstGeom prst="rect">
            <a:avLst/>
          </a:prstGeom>
          <a:noFill/>
        </p:spPr>
      </p:pic>
      <p:pic>
        <p:nvPicPr>
          <p:cNvPr id="18438" name="Picture 6" descr="https://clip.cookdiary.net/sites/default/files/wallpaper/boat-clipart/459558/boat-clipart-speed-boat-459558-552011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724400"/>
            <a:ext cx="3581400" cy="1708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- Ребята, посмотрите внимательно на картинки и назовите наземный, воздушный, водный и подземный транспорт.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https://finobzor.ru/uploads/posts/2016-06/org_rgav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2971800" cy="1981200"/>
          </a:xfrm>
          <a:prstGeom prst="rect">
            <a:avLst/>
          </a:prstGeom>
          <a:noFill/>
        </p:spPr>
      </p:pic>
      <p:pic>
        <p:nvPicPr>
          <p:cNvPr id="17412" name="Picture 4" descr="https://fleetphoto.ru/photo/00/42/32/423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09800"/>
            <a:ext cx="2965365" cy="2040573"/>
          </a:xfrm>
          <a:prstGeom prst="rect">
            <a:avLst/>
          </a:prstGeom>
          <a:noFill/>
        </p:spPr>
      </p:pic>
      <p:pic>
        <p:nvPicPr>
          <p:cNvPr id="17414" name="Picture 6" descr="https://avatars.mds.yandex.net/get-pdb/2071464/53ba55d1-7129-4b58-be89-5280ea81fb9d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19600"/>
            <a:ext cx="3200401" cy="2133600"/>
          </a:xfrm>
          <a:prstGeom prst="rect">
            <a:avLst/>
          </a:prstGeom>
          <a:noFill/>
        </p:spPr>
      </p:pic>
      <p:pic>
        <p:nvPicPr>
          <p:cNvPr id="17416" name="Picture 8" descr="https://www.mos.ru/upload/newsfeed/newsfeed/tram_3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4343400"/>
            <a:ext cx="434340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Родители распечатали вам на листах изображения транспорта.</a:t>
            </a:r>
          </a:p>
          <a:p>
            <a:r>
              <a:rPr lang="ru-RU" dirty="0" smtClean="0"/>
              <a:t>Обведите красным цветом весь наземный транспорт.</a:t>
            </a:r>
          </a:p>
          <a:p>
            <a:r>
              <a:rPr lang="ru-RU" dirty="0" smtClean="0"/>
              <a:t>Обведите синим - воздушный транспорт. </a:t>
            </a:r>
          </a:p>
          <a:p>
            <a:r>
              <a:rPr lang="ru-RU" dirty="0" smtClean="0"/>
              <a:t>Обведите зелёным – водный транспорт.</a:t>
            </a:r>
          </a:p>
          <a:p>
            <a:r>
              <a:rPr lang="ru-RU" dirty="0" smtClean="0"/>
              <a:t>Обведите  желтым – подземный транспорт. (Результат сфотографируйте и отправьте по моему номеру в </a:t>
            </a:r>
            <a:r>
              <a:rPr lang="ru-RU" dirty="0" err="1" smtClean="0"/>
              <a:t>Вайбер</a:t>
            </a:r>
            <a:r>
              <a:rPr lang="ru-RU" dirty="0" smtClean="0"/>
              <a:t>).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0200" y="1600200"/>
            <a:ext cx="5943600" cy="4525963"/>
          </a:xfrm>
        </p:spPr>
        <p:txBody>
          <a:bodyPr/>
          <a:lstStyle/>
          <a:p>
            <a:r>
              <a:rPr lang="ru-RU" dirty="0" smtClean="0"/>
              <a:t>Раз – подняться, потянуться,</a:t>
            </a:r>
          </a:p>
          <a:p>
            <a:r>
              <a:rPr lang="ru-RU" dirty="0" smtClean="0"/>
              <a:t>Два – согнуться, разогнуться,</a:t>
            </a:r>
          </a:p>
          <a:p>
            <a:r>
              <a:rPr lang="ru-RU" dirty="0" smtClean="0"/>
              <a:t>Три – в ладоши три хлопка,</a:t>
            </a:r>
          </a:p>
          <a:p>
            <a:r>
              <a:rPr lang="ru-RU" dirty="0" smtClean="0"/>
              <a:t>Головою три кивка.</a:t>
            </a:r>
          </a:p>
          <a:p>
            <a:r>
              <a:rPr lang="ru-RU" dirty="0" smtClean="0"/>
              <a:t>На четыре – руки шире,</a:t>
            </a:r>
          </a:p>
          <a:p>
            <a:r>
              <a:rPr lang="ru-RU" dirty="0" smtClean="0"/>
              <a:t>Пять – руками помахать,</a:t>
            </a:r>
          </a:p>
          <a:p>
            <a:r>
              <a:rPr lang="ru-RU" dirty="0" smtClean="0"/>
              <a:t>Шесть – за парту сесть опять.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(Заранее родителям скинула на почту материал, который нужно было распечатать к уроку)</a:t>
            </a:r>
          </a:p>
          <a:p>
            <a:r>
              <a:rPr lang="ru-RU" dirty="0" smtClean="0"/>
              <a:t>Ребята, вам родители дали пазлы, соберите картинку.</a:t>
            </a:r>
          </a:p>
          <a:p>
            <a:r>
              <a:rPr lang="ru-RU" dirty="0" smtClean="0"/>
              <a:t>-Молодцы! Какой вид транспорта у вас получился? (Результат сфотографируйте и отправьте по моему номеру в </a:t>
            </a:r>
            <a:r>
              <a:rPr lang="ru-RU" dirty="0" err="1" smtClean="0"/>
              <a:t>Вайбер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Пазлы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 чём мы с вами сегодня разговаривали? </a:t>
            </a:r>
          </a:p>
          <a:p>
            <a:r>
              <a:rPr lang="ru-RU" dirty="0" smtClean="0"/>
              <a:t>2. Какие виды транспорта бывают?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Ответьте на вопросы:</a:t>
            </a:r>
            <a:endParaRPr lang="ru-RU" dirty="0"/>
          </a:p>
        </p:txBody>
      </p:sp>
      <p:pic>
        <p:nvPicPr>
          <p:cNvPr id="13314" name="Picture 2" descr="https://ds05.infourok.ru/uploads/ex/0ae2/00099449-820a5b94/1/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514600"/>
            <a:ext cx="5537200" cy="415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208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Lucida Sans Unicode</vt:lpstr>
      <vt:lpstr>Verdana</vt:lpstr>
      <vt:lpstr>Wingdings 2</vt:lpstr>
      <vt:lpstr>Wingdings 3</vt:lpstr>
      <vt:lpstr>Открытая</vt:lpstr>
      <vt:lpstr>Окружающий социальный мир</vt:lpstr>
      <vt:lpstr>Рассмотрите иллюстрации и ответьте на вопросы: -Что это такое? -Как это все назвать одним словом?</vt:lpstr>
      <vt:lpstr>- Ребята, посмотрите внимательно на картинки и назовите наземный, воздушный, водный и подземный транспорт.  </vt:lpstr>
      <vt:lpstr>Презентация PowerPoint</vt:lpstr>
      <vt:lpstr>Физкультминутка</vt:lpstr>
      <vt:lpstr>Пазлы</vt:lpstr>
      <vt:lpstr>Ответьте на вопросы: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природы и человека</dc:title>
  <dc:creator>Андрей</dc:creator>
  <cp:lastModifiedBy>Ириночка</cp:lastModifiedBy>
  <cp:revision>5</cp:revision>
  <dcterms:created xsi:type="dcterms:W3CDTF">2020-05-26T16:21:15Z</dcterms:created>
  <dcterms:modified xsi:type="dcterms:W3CDTF">2023-12-13T18:56:43Z</dcterms:modified>
</cp:coreProperties>
</file>