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9" r:id="rId3"/>
    <p:sldId id="260" r:id="rId4"/>
    <p:sldId id="262" r:id="rId5"/>
    <p:sldId id="282" r:id="rId6"/>
    <p:sldId id="283" r:id="rId7"/>
    <p:sldId id="285" r:id="rId8"/>
    <p:sldId id="284" r:id="rId9"/>
    <p:sldId id="286" r:id="rId10"/>
    <p:sldId id="269" r:id="rId11"/>
    <p:sldId id="289" r:id="rId12"/>
    <p:sldId id="287" r:id="rId13"/>
    <p:sldId id="271" r:id="rId14"/>
    <p:sldId id="272" r:id="rId15"/>
    <p:sldId id="275" r:id="rId16"/>
    <p:sldId id="290" r:id="rId17"/>
    <p:sldId id="291" r:id="rId18"/>
    <p:sldId id="292" r:id="rId19"/>
    <p:sldId id="293" r:id="rId20"/>
    <p:sldId id="294" r:id="rId21"/>
    <p:sldId id="276" r:id="rId22"/>
    <p:sldId id="277" r:id="rId23"/>
    <p:sldId id="278" r:id="rId24"/>
    <p:sldId id="295" r:id="rId25"/>
    <p:sldId id="296" r:id="rId26"/>
    <p:sldId id="268" r:id="rId27"/>
    <p:sldId id="304" r:id="rId28"/>
    <p:sldId id="298" r:id="rId29"/>
    <p:sldId id="299" r:id="rId30"/>
    <p:sldId id="300" r:id="rId31"/>
    <p:sldId id="301" r:id="rId32"/>
    <p:sldId id="302" r:id="rId33"/>
    <p:sldId id="305" r:id="rId34"/>
    <p:sldId id="303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85" autoAdjust="0"/>
    <p:restoredTop sz="94803" autoAdjust="0"/>
  </p:normalViewPr>
  <p:slideViewPr>
    <p:cSldViewPr>
      <p:cViewPr varScale="1">
        <p:scale>
          <a:sx n="69" d="100"/>
          <a:sy n="69" d="100"/>
        </p:scale>
        <p:origin x="-166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8AB6FF-E10F-4543-B86B-CF22349E1E57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8386BE-0CEC-4A3B-B71C-EF7B20BDBB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2006_christmas_photo_wallpaper_1600XMAS_5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5288" y="1700213"/>
            <a:ext cx="7772400" cy="1470025"/>
          </a:xfrm>
        </p:spPr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979488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F3A778F-527A-44A0-9D1B-3F27236104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EEB4ED-5C51-41CF-B910-968906CF85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77D46F-8099-4A96-A987-39A60950D1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053DD5-247E-4922-9000-8E03AE009B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8014B-9EAA-462F-A4D9-AA378EDADC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45B350-12E7-434C-84DA-23737CF7B0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0E5721-39AC-4854-AF82-390F310452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66311B-6A50-4A5B-B996-EBC3A3201C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20AF86-86F2-41D2-A8E6-A859BC2151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E90799-FB41-4C86-BE06-6A4F2810EE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4AB500-3FD9-4BB7-9830-FE01C56163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2006_christmas_photo_wallpaper_1600XMAS_501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50000"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CE19DDB-F626-4C85-BE40-FBC53FB40A8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3399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file:///D:\&#1052;&#1040;&#1052;&#1040;\&#1092;&#1083;&#1101;&#1096;%20&#1058;&#1072;&#1085;&#1080;\&#1090;&#1072;&#1085;&#1080;&#1085;%20&#1090;&#1077;&#1083;&#1077;&#1092;&#1086;&#1085;\photo_2023-02-07_20-05-39.jpg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file:///D:\&#1052;&#1040;&#1052;&#1040;\&#1092;&#1083;&#1101;&#1096;%20&#1058;&#1072;&#1085;&#1080;\&#1090;&#1072;&#1085;&#1080;&#1085;%20&#1090;&#1077;&#1083;&#1077;&#1092;&#1086;&#1085;\IMG_20221207_182309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file:///D:\&#1052;&#1040;&#1052;&#1040;\&#1092;&#1083;&#1101;&#1096;%20&#1058;&#1072;&#1085;&#1080;\&#1090;&#1072;&#1085;&#1080;&#1085;%20&#1090;&#1077;&#1083;&#1077;&#1092;&#1086;&#1085;\photo_2023-02-07_20-06-20.jpg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D:\&#1052;&#1040;&#1052;&#1040;\&#1092;&#1083;&#1101;&#1096;%20&#1058;&#1072;&#1085;&#1080;\&#1090;&#1072;&#1085;&#1080;&#1085;%20&#1090;&#1077;&#1083;&#1077;&#1092;&#1086;&#1085;\photo_2023-02-07_20-06-34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file:///D:\&#1052;&#1040;&#1052;&#1040;\&#1092;&#1083;&#1101;&#1096;%20&#1058;&#1072;&#1085;&#1080;\&#1090;&#1072;&#1085;&#1080;&#1085;%20&#1090;&#1077;&#1083;&#1077;&#1092;&#1086;&#1085;\IMG_20220102_123304.jpg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file:///D:\&#1052;&#1040;&#1052;&#1040;\&#1092;&#1083;&#1101;&#1096;%20&#1058;&#1072;&#1085;&#1080;\&#1090;&#1072;&#1085;&#1080;&#1085;%20&#1090;&#1077;&#1083;&#1077;&#1092;&#1086;&#1085;\IMG_20220106_115016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file:///D:\&#1052;&#1040;&#1052;&#1040;\&#1092;&#1083;&#1101;&#1096;%20&#1058;&#1072;&#1085;&#1080;\&#1090;&#1072;&#1085;&#1080;&#1085;%20&#1090;&#1077;&#1083;&#1077;&#1092;&#1086;&#1085;\IMG_20220227_121431.jpg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file:///D:\&#1052;&#1040;&#1052;&#1040;\&#1092;&#1083;&#1101;&#1096;%20&#1058;&#1072;&#1085;&#1080;\&#1090;&#1072;&#1085;&#1080;&#1085;%20&#1090;&#1077;&#1083;&#1077;&#1092;&#1086;&#1085;\IMG_20220131_112314.jpg" TargetMode="Externa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file:///D:\&#1052;&#1040;&#1052;&#1040;\&#1092;&#1083;&#1101;&#1096;%20&#1058;&#1072;&#1085;&#1080;\&#1090;&#1072;&#1085;&#1080;&#1085;%20&#1090;&#1077;&#1083;&#1077;&#1092;&#1086;&#1085;\photo_2023-02-07_20-07-01.jpg" TargetMode="Externa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file:///D:\&#1052;&#1040;&#1052;&#1040;\&#1092;&#1083;&#1101;&#1096;%20&#1058;&#1072;&#1085;&#1080;\&#1090;&#1072;&#1085;&#1080;&#1085;%20&#1090;&#1077;&#1083;&#1077;&#1092;&#1086;&#1085;\IMG_20221222_121444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file:///D:\&#1052;&#1040;&#1052;&#1040;\&#1092;&#1083;&#1101;&#1096;%20&#1058;&#1072;&#1085;&#1080;\&#1090;&#1072;&#1085;&#1080;&#1085;%20&#1090;&#1077;&#1083;&#1077;&#1092;&#1086;&#1085;\IMG_20221212_122504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file:///D:\&#1052;&#1040;&#1052;&#1040;\&#1092;&#1083;&#1101;&#1096;%20&#1058;&#1072;&#1085;&#1080;\&#1090;&#1072;&#1085;&#1080;&#1085;%20&#1090;&#1077;&#1083;&#1077;&#1092;&#1086;&#1085;\IMG_20211220_064536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file:///D:\&#1052;&#1040;&#1052;&#1040;\&#1092;&#1083;&#1101;&#1096;%20&#1058;&#1072;&#1085;&#1080;\&#1090;&#1072;&#1085;&#1080;&#1085;%20&#1090;&#1077;&#1083;&#1077;&#1092;&#1086;&#1085;\IMG_20220104_182357.jp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file:///D:\&#1052;&#1040;&#1052;&#1040;\&#1092;&#1083;&#1101;&#1096;%20&#1058;&#1072;&#1085;&#1080;\&#1090;&#1072;&#1085;&#1080;&#1085;%20&#1090;&#1077;&#1083;&#1077;&#1092;&#1086;&#1085;\IMG_20220104_184437.jpg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file:///D:\&#1052;&#1040;&#1052;&#1040;\&#1092;&#1083;&#1101;&#1096;%20&#1058;&#1072;&#1085;&#1080;\&#1090;&#1072;&#1085;&#1080;&#1085;%20&#1090;&#1077;&#1083;&#1077;&#1092;&#1086;&#1085;\IMG_20221229_105433.jpg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332656"/>
            <a:ext cx="6841008" cy="1944215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0800000" scaled="1"/>
            <a:tileRect/>
          </a:gra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Новогодний калейдоскоп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2708920"/>
            <a:ext cx="6912768" cy="2929880"/>
          </a:xfrm>
        </p:spPr>
        <p:txBody>
          <a:bodyPr/>
          <a:lstStyle/>
          <a:p>
            <a:pPr algn="l"/>
            <a:r>
              <a:rPr lang="ru-RU" dirty="0" smtClean="0"/>
              <a:t>Подготовила:</a:t>
            </a:r>
          </a:p>
          <a:p>
            <a:pPr algn="l"/>
            <a:r>
              <a:rPr lang="ru-RU" dirty="0"/>
              <a:t>в</a:t>
            </a:r>
            <a:r>
              <a:rPr lang="ru-RU" dirty="0" smtClean="0"/>
              <a:t>оспитатель</a:t>
            </a:r>
          </a:p>
          <a:p>
            <a:pPr algn="l"/>
            <a:r>
              <a:rPr lang="ru-RU" dirty="0" smtClean="0"/>
              <a:t>Г(О)БУ «ЦПД </a:t>
            </a:r>
            <a:r>
              <a:rPr lang="ru-RU" dirty="0" err="1" smtClean="0"/>
              <a:t>им.Э.Б.Белана</a:t>
            </a:r>
            <a:r>
              <a:rPr lang="ru-RU" dirty="0" smtClean="0"/>
              <a:t>»</a:t>
            </a:r>
          </a:p>
          <a:p>
            <a:pPr algn="l"/>
            <a:r>
              <a:rPr lang="ru-RU" dirty="0" err="1" smtClean="0"/>
              <a:t>Кучинская</a:t>
            </a:r>
            <a:r>
              <a:rPr lang="ru-RU" dirty="0" smtClean="0"/>
              <a:t> Татьяна Ивановна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636912"/>
            <a:ext cx="6768752" cy="3001888"/>
          </a:xfrm>
          <a:noFill/>
        </p:spPr>
        <p:txBody>
          <a:bodyPr/>
          <a:lstStyle/>
          <a:p>
            <a:r>
              <a:rPr lang="ru-RU" sz="4400" b="1" dirty="0" smtClean="0">
                <a:solidFill>
                  <a:srgbClr val="FF3399"/>
                </a:solidFill>
              </a:rPr>
              <a:t>Разрисовала нам окно</a:t>
            </a:r>
          </a:p>
          <a:p>
            <a:r>
              <a:rPr lang="ru-RU" sz="4400" b="1" dirty="0" smtClean="0">
                <a:solidFill>
                  <a:srgbClr val="FF3399"/>
                </a:solidFill>
              </a:rPr>
              <a:t>Зима морозной кистью</a:t>
            </a:r>
            <a:endParaRPr lang="ru-RU" sz="4400" b="1" dirty="0">
              <a:solidFill>
                <a:srgbClr val="FF3399"/>
              </a:solidFill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260649"/>
            <a:ext cx="6336952" cy="1728191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0800000" scaled="1"/>
            <a:tileRect/>
          </a:gra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Зимние узоры на окне 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92080" y="332657"/>
            <a:ext cx="2875608" cy="3096344"/>
          </a:xfrm>
        </p:spPr>
        <p:txBody>
          <a:bodyPr/>
          <a:lstStyle/>
          <a:p>
            <a:r>
              <a:rPr lang="ru-RU" b="1" dirty="0" smtClean="0"/>
              <a:t>2023г.-</a:t>
            </a:r>
            <a:br>
              <a:rPr lang="ru-RU" b="1" dirty="0" smtClean="0"/>
            </a:br>
            <a:r>
              <a:rPr lang="ru-RU" b="1" dirty="0" smtClean="0"/>
              <a:t>год</a:t>
            </a:r>
            <a:br>
              <a:rPr lang="ru-RU" b="1" dirty="0" smtClean="0"/>
            </a:br>
            <a:r>
              <a:rPr lang="ru-RU" b="1" dirty="0" smtClean="0"/>
              <a:t>Кролика</a:t>
            </a:r>
            <a:endParaRPr lang="ru-RU" b="1" dirty="0"/>
          </a:p>
        </p:txBody>
      </p:sp>
      <p:pic>
        <p:nvPicPr>
          <p:cNvPr id="4" name="photo_2023-02-07_20-05-39.jpg" descr="D:\МАМА\флэш Тани\танин телефон\photo_2023-02-07_20-05-39.jpg"/>
          <p:cNvPicPr>
            <a:picLocks noChangeAspect="1"/>
          </p:cNvPicPr>
          <p:nvPr/>
        </p:nvPicPr>
        <p:blipFill>
          <a:blip r:link="rId2" cstate="print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20221207_182309.jpg" descr="D:\МАМА\флэш Тани\танин телефон\IMG_20221207_182309.jpg"/>
          <p:cNvPicPr>
            <a:picLocks noChangeAspect="1"/>
          </p:cNvPicPr>
          <p:nvPr/>
        </p:nvPicPr>
        <p:blipFill>
          <a:blip r:link="rId2" cstate="print"/>
          <a:srcRect b="1199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1550" t="7971" r="4723" b="50481"/>
          <a:stretch>
            <a:fillRect/>
          </a:stretch>
        </p:blipFill>
        <p:spPr bwMode="auto">
          <a:xfrm>
            <a:off x="3330" y="-57"/>
            <a:ext cx="9140701" cy="6866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17713" b="20812"/>
          <a:stretch>
            <a:fillRect/>
          </a:stretch>
        </p:blipFill>
        <p:spPr bwMode="auto">
          <a:xfrm>
            <a:off x="0" y="91"/>
            <a:ext cx="9144000" cy="683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260350"/>
            <a:ext cx="6624984" cy="2089150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0800000" scaled="1"/>
            <a:tileRect/>
          </a:gra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r>
              <a:rPr lang="ru-RU" sz="540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имние забавы на прогулке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852936"/>
            <a:ext cx="6768752" cy="2785864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3399"/>
                </a:solidFill>
              </a:rPr>
              <a:t>Зимних игр пришла пора.</a:t>
            </a:r>
          </a:p>
          <a:p>
            <a:r>
              <a:rPr lang="ru-RU" sz="4000" b="1" dirty="0" smtClean="0">
                <a:solidFill>
                  <a:srgbClr val="FF3399"/>
                </a:solidFill>
              </a:rPr>
              <a:t>Здравствуй,</a:t>
            </a:r>
          </a:p>
          <a:p>
            <a:r>
              <a:rPr lang="ru-RU" sz="4000" b="1" dirty="0" smtClean="0">
                <a:solidFill>
                  <a:srgbClr val="FF3399"/>
                </a:solidFill>
              </a:rPr>
              <a:t>Зимушка!</a:t>
            </a:r>
          </a:p>
          <a:p>
            <a:r>
              <a:rPr lang="ru-RU" sz="4000" b="1" dirty="0" smtClean="0">
                <a:solidFill>
                  <a:srgbClr val="FF3399"/>
                </a:solidFill>
              </a:rPr>
              <a:t>Ура!</a:t>
            </a:r>
            <a:endParaRPr lang="ru-RU" sz="4000" b="1" dirty="0">
              <a:solidFill>
                <a:srgbClr val="FF3399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hoto_2023-02-07_20-06-20.jpg" descr="D:\МАМА\флэш Тани\танин телефон\photo_2023-02-07_20-06-20.jpg"/>
          <p:cNvPicPr>
            <a:picLocks noChangeAspect="1"/>
          </p:cNvPicPr>
          <p:nvPr/>
        </p:nvPicPr>
        <p:blipFill>
          <a:blip r:link="rId2" cstate="print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220072" y="692697"/>
            <a:ext cx="2947616" cy="2477542"/>
          </a:xfrm>
        </p:spPr>
        <p:txBody>
          <a:bodyPr/>
          <a:lstStyle/>
          <a:p>
            <a:r>
              <a:rPr lang="ru-RU" dirty="0" smtClean="0"/>
              <a:t> Хоккей –</a:t>
            </a:r>
            <a:br>
              <a:rPr lang="ru-RU" dirty="0" smtClean="0"/>
            </a:br>
            <a:r>
              <a:rPr lang="ru-RU" dirty="0" smtClean="0"/>
              <a:t>наша</a:t>
            </a:r>
            <a:br>
              <a:rPr lang="ru-RU" dirty="0" smtClean="0"/>
            </a:br>
            <a:r>
              <a:rPr lang="ru-RU" dirty="0" smtClean="0"/>
              <a:t>игра!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hoto_2023-02-07_20-06-34.jpg" descr="D:\МАМА\флэш Тани\танин телефон\photo_2023-02-07_20-06-34.jpg"/>
          <p:cNvPicPr>
            <a:picLocks noChangeAspect="1"/>
          </p:cNvPicPr>
          <p:nvPr/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20220102_123304.jpg" descr="D:\МАМА\флэш Тани\танин телефон\IMG_20220102_123304.jpg"/>
          <p:cNvPicPr>
            <a:picLocks noChangeAspect="1"/>
          </p:cNvPicPr>
          <p:nvPr/>
        </p:nvPicPr>
        <p:blipFill>
          <a:blip r:link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20220106_115016.jpg" descr="D:\МАМА\флэш Тани\танин телефон\IMG_20220106_115016.jpg"/>
          <p:cNvPicPr>
            <a:picLocks noChangeAspect="1"/>
          </p:cNvPicPr>
          <p:nvPr/>
        </p:nvPicPr>
        <p:blipFill>
          <a:blip r:link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332656"/>
            <a:ext cx="6408712" cy="1944215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0800000" scaled="1"/>
            <a:tileRect/>
          </a:gra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400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</a:t>
            </a:r>
            <a:r>
              <a:rPr lang="ru-RU" sz="280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ru-RU" sz="280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формирование творческих способностей детей через создание ситуации успеха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2564904"/>
            <a:ext cx="6480720" cy="4104456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/>
          <a:lstStyle/>
          <a:p>
            <a:pPr algn="l"/>
            <a:r>
              <a:rPr lang="ru-RU" sz="4000" dirty="0" smtClean="0">
                <a:ln w="11430"/>
              </a:rPr>
              <a:t>Задачи: </a:t>
            </a:r>
            <a:r>
              <a:rPr lang="ru-RU" sz="2800" dirty="0" smtClean="0">
                <a:ln w="11430"/>
              </a:rPr>
              <a:t>развивать</a:t>
            </a:r>
            <a:r>
              <a:rPr lang="ru-RU" sz="2800" dirty="0" smtClean="0">
                <a:ln w="11430"/>
              </a:rPr>
              <a:t> </a:t>
            </a:r>
            <a:r>
              <a:rPr lang="ru-RU" sz="2800" dirty="0" smtClean="0">
                <a:ln w="11430"/>
              </a:rPr>
              <a:t>эстетические чувства и </a:t>
            </a:r>
            <a:r>
              <a:rPr lang="ru-RU" sz="2800" dirty="0" smtClean="0">
                <a:ln w="11430"/>
              </a:rPr>
              <a:t>представления, </a:t>
            </a:r>
            <a:r>
              <a:rPr lang="ru-RU" sz="2800" dirty="0" smtClean="0">
                <a:ln w="11430"/>
              </a:rPr>
              <a:t>умение </a:t>
            </a:r>
            <a:r>
              <a:rPr lang="ru-RU" sz="2800" dirty="0" smtClean="0">
                <a:ln w="11430"/>
              </a:rPr>
              <a:t>решать творческие задачи, используя разнообразные виды деятельности, воспитывать самостоятельность, целеустремленность, волевые качества, способствовать творческому самовыражению.</a:t>
            </a:r>
            <a:endParaRPr lang="ru-RU" sz="2000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20106_1200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МАМА\флэш Тани\танин телефон\IMG_20220106_120811.jpg"/>
          <p:cNvPicPr>
            <a:picLocks noChangeAspect="1" noChangeArrowheads="1"/>
          </p:cNvPicPr>
          <p:nvPr/>
        </p:nvPicPr>
        <p:blipFill>
          <a:blip r:embed="rId2" cstate="print"/>
          <a:srcRect t="7755" r="7269"/>
          <a:stretch>
            <a:fillRect/>
          </a:stretch>
        </p:blipFill>
        <p:spPr bwMode="auto">
          <a:xfrm>
            <a:off x="78" y="4610"/>
            <a:ext cx="9185802" cy="68534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МАМА\флэш Тани\танин телефон\IMG_20220106_120922.jpg"/>
          <p:cNvPicPr>
            <a:picLocks noChangeAspect="1" noChangeArrowheads="1"/>
          </p:cNvPicPr>
          <p:nvPr/>
        </p:nvPicPr>
        <p:blipFill>
          <a:blip r:embed="rId2" cstate="print"/>
          <a:srcRect l="3271" t="7755" r="4725" b="485"/>
          <a:stretch>
            <a:fillRect/>
          </a:stretch>
        </p:blipFill>
        <p:spPr bwMode="auto">
          <a:xfrm>
            <a:off x="0" y="0"/>
            <a:ext cx="9113970" cy="68173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МАМА\флэш Тани\танин телефон\IMG_20220106_122548.jpg"/>
          <p:cNvPicPr>
            <a:picLocks noChangeAspect="1" noChangeArrowheads="1"/>
          </p:cNvPicPr>
          <p:nvPr/>
        </p:nvPicPr>
        <p:blipFill>
          <a:blip r:embed="rId2" cstate="print"/>
          <a:srcRect t="4038" r="3786" b="505"/>
          <a:stretch>
            <a:fillRect/>
          </a:stretch>
        </p:blipFill>
        <p:spPr bwMode="auto">
          <a:xfrm>
            <a:off x="0" y="0"/>
            <a:ext cx="9149900" cy="68080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20220227_121431.jpg" descr="D:\МАМА\флэш Тани\танин телефон\IMG_20220227_121431.jpg"/>
          <p:cNvPicPr>
            <a:picLocks noChangeAspect="1"/>
          </p:cNvPicPr>
          <p:nvPr/>
        </p:nvPicPr>
        <p:blipFill>
          <a:blip r:link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92080" y="548680"/>
            <a:ext cx="2875608" cy="2621559"/>
          </a:xfrm>
        </p:spPr>
        <p:txBody>
          <a:bodyPr/>
          <a:lstStyle/>
          <a:p>
            <a:r>
              <a:rPr lang="ru-RU" sz="4000" b="1" dirty="0" smtClean="0"/>
              <a:t>Наш</a:t>
            </a:r>
            <a:br>
              <a:rPr lang="ru-RU" sz="4000" b="1" dirty="0" smtClean="0"/>
            </a:br>
            <a:r>
              <a:rPr lang="ru-RU" sz="4000" b="1" dirty="0" smtClean="0"/>
              <a:t>высокий снеговик</a:t>
            </a:r>
            <a:endParaRPr lang="ru-RU" sz="4000" b="1" dirty="0"/>
          </a:p>
        </p:txBody>
      </p:sp>
      <p:pic>
        <p:nvPicPr>
          <p:cNvPr id="4" name="IMG_20220131_112314.jpg" descr="D:\МАМА\флэш Тани\танин телефон\IMG_20220131_112314.jpg"/>
          <p:cNvPicPr>
            <a:picLocks noChangeAspect="1"/>
          </p:cNvPicPr>
          <p:nvPr/>
        </p:nvPicPr>
        <p:blipFill>
          <a:blip r:link="rId2" cstate="print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148064" y="908720"/>
            <a:ext cx="2880320" cy="2520280"/>
          </a:xfrm>
        </p:spPr>
        <p:txBody>
          <a:bodyPr/>
          <a:lstStyle/>
          <a:p>
            <a:r>
              <a:rPr lang="ru-RU" b="1" dirty="0" smtClean="0"/>
              <a:t>Зимние</a:t>
            </a:r>
            <a:br>
              <a:rPr lang="ru-RU" b="1" dirty="0" smtClean="0"/>
            </a:br>
            <a:r>
              <a:rPr lang="ru-RU" b="1" dirty="0" smtClean="0"/>
              <a:t>каникулы</a:t>
            </a:r>
            <a:br>
              <a:rPr lang="ru-RU" b="1" dirty="0" smtClean="0"/>
            </a:br>
            <a:r>
              <a:rPr lang="ru-RU" b="1" dirty="0" smtClean="0"/>
              <a:t>в</a:t>
            </a:r>
            <a:br>
              <a:rPr lang="ru-RU" b="1" dirty="0" smtClean="0"/>
            </a:br>
            <a:r>
              <a:rPr lang="ru-RU" b="1" dirty="0" smtClean="0"/>
              <a:t>Москве</a:t>
            </a:r>
            <a:endParaRPr lang="ru-RU" b="1" dirty="0"/>
          </a:p>
        </p:txBody>
      </p:sp>
      <p:pic>
        <p:nvPicPr>
          <p:cNvPr id="5" name="photo_2023-02-07_20-07-01.jpg" descr="D:\МАМА\флэш Тани\танин телефон\photo_2023-02-07_20-07-01.jpg"/>
          <p:cNvPicPr>
            <a:picLocks noChangeAspect="1"/>
          </p:cNvPicPr>
          <p:nvPr/>
        </p:nvPicPr>
        <p:blipFill>
          <a:blip r:link="rId2" cstate="print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60350"/>
            <a:ext cx="5616624" cy="1224434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0800000" scaled="1"/>
            <a:tileRect/>
          </a:gra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Наши награды 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579737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t="14613" b="23912"/>
          <a:stretch>
            <a:fillRect/>
          </a:stretch>
        </p:blipFill>
        <p:spPr bwMode="auto">
          <a:xfrm>
            <a:off x="179512" y="188640"/>
            <a:ext cx="4868145" cy="64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357" t="24576" r="4316" b="16163"/>
          <a:stretch>
            <a:fillRect/>
          </a:stretch>
        </p:blipFill>
        <p:spPr bwMode="auto">
          <a:xfrm>
            <a:off x="179512" y="147100"/>
            <a:ext cx="4679595" cy="6504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404665"/>
            <a:ext cx="6552976" cy="2304255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0800000" scaled="1"/>
            <a:tileRect/>
          </a:gra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Новогодние поделки 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395536" y="3284984"/>
            <a:ext cx="4824536" cy="3096344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3399"/>
                </a:solidFill>
              </a:rPr>
              <a:t>Новый год!</a:t>
            </a:r>
          </a:p>
          <a:p>
            <a:r>
              <a:rPr lang="ru-RU" sz="3600" b="1" dirty="0" smtClean="0">
                <a:solidFill>
                  <a:srgbClr val="FF3399"/>
                </a:solidFill>
              </a:rPr>
              <a:t>Новый год!</a:t>
            </a:r>
          </a:p>
          <a:p>
            <a:r>
              <a:rPr lang="ru-RU" sz="3600" b="1" dirty="0" smtClean="0">
                <a:solidFill>
                  <a:srgbClr val="FF3399"/>
                </a:solidFill>
              </a:rPr>
              <a:t>Много счастья </a:t>
            </a:r>
          </a:p>
          <a:p>
            <a:r>
              <a:rPr lang="ru-RU" sz="3600" b="1" dirty="0">
                <a:solidFill>
                  <a:srgbClr val="FF3399"/>
                </a:solidFill>
              </a:rPr>
              <a:t>п</a:t>
            </a:r>
            <a:r>
              <a:rPr lang="ru-RU" sz="3600" b="1" dirty="0" smtClean="0">
                <a:solidFill>
                  <a:srgbClr val="FF3399"/>
                </a:solidFill>
              </a:rPr>
              <a:t>ринесет!</a:t>
            </a:r>
            <a:endParaRPr lang="ru-RU" sz="3600" b="1" dirty="0">
              <a:solidFill>
                <a:srgbClr val="FF3399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4316" t="24576" r="5275" b="16384"/>
          <a:stretch>
            <a:fillRect/>
          </a:stretch>
        </p:blipFill>
        <p:spPr bwMode="auto">
          <a:xfrm>
            <a:off x="251520" y="188640"/>
            <a:ext cx="4565058" cy="645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4316" t="24576" r="5275" b="16163"/>
          <a:stretch>
            <a:fillRect/>
          </a:stretch>
        </p:blipFill>
        <p:spPr bwMode="auto">
          <a:xfrm>
            <a:off x="251521" y="198000"/>
            <a:ext cx="4536504" cy="6438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98000"/>
            <a:ext cx="4575473" cy="6471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subTitle" idx="1"/>
          </p:nvPr>
        </p:nvSpPr>
        <p:spPr>
          <a:xfrm>
            <a:off x="179389" y="260350"/>
            <a:ext cx="4536628" cy="63373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79512" y="260648"/>
          <a:ext cx="4536504" cy="6419818"/>
        </p:xfrm>
        <a:graphic>
          <a:graphicData uri="http://schemas.openxmlformats.org/presentationml/2006/ole">
            <p:oleObj spid="_x0000_s1026" name="Acrobat Document" r:id="rId3" imgW="5667121" imgH="8019769" progId="AcroExch.Document.DC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512" y="188640"/>
            <a:ext cx="6336704" cy="1080120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0800000" scaled="1"/>
            <a:tileRect/>
          </a:gra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просмотр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18810"/>
            <a:ext cx="6408712" cy="480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20221222_121444.jpg" descr="D:\МАМА\флэш Тани\танин телефон\IMG_20221222_121444.jpg"/>
          <p:cNvPicPr>
            <a:picLocks noChangeAspect="1"/>
          </p:cNvPicPr>
          <p:nvPr/>
        </p:nvPicPr>
        <p:blipFill>
          <a:blip r:link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20221212_122504.jpg" descr="D:\МАМА\флэш Тани\танин телефон\IMG_20221212_122504.jpg"/>
          <p:cNvPicPr>
            <a:picLocks noChangeAspect="1"/>
          </p:cNvPicPr>
          <p:nvPr/>
        </p:nvPicPr>
        <p:blipFill>
          <a:blip r:link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20211220_064536.jpg" descr="D:\МАМА\флэш Тани\танин телефон\IMG_20211220_064536.jpg"/>
          <p:cNvPicPr>
            <a:picLocks noChangeAspect="1"/>
          </p:cNvPicPr>
          <p:nvPr/>
        </p:nvPicPr>
        <p:blipFill>
          <a:blip r:link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20220104_182357.jpg" descr="D:\МАМА\флэш Тани\танин телефон\IMG_20220104_182357.jpg"/>
          <p:cNvPicPr>
            <a:picLocks noChangeAspect="1"/>
          </p:cNvPicPr>
          <p:nvPr/>
        </p:nvPicPr>
        <p:blipFill>
          <a:blip r:link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20220104_184437.jpg" descr="D:\МАМА\флэш Тани\танин телефон\IMG_20220104_184437.jpg"/>
          <p:cNvPicPr>
            <a:picLocks noChangeAspect="1"/>
          </p:cNvPicPr>
          <p:nvPr/>
        </p:nvPicPr>
        <p:blipFill>
          <a:blip r:link="rId2" cstate="print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220072" y="476673"/>
            <a:ext cx="3923928" cy="1800199"/>
          </a:xfrm>
        </p:spPr>
        <p:txBody>
          <a:bodyPr vert="horz"/>
          <a:lstStyle/>
          <a:p>
            <a:r>
              <a:rPr lang="ru-RU" sz="4000" b="1" dirty="0" smtClean="0"/>
              <a:t>С</a:t>
            </a:r>
            <a:br>
              <a:rPr lang="ru-RU" sz="4000" b="1" dirty="0" smtClean="0"/>
            </a:br>
            <a:r>
              <a:rPr lang="ru-RU" sz="4000" b="1" dirty="0" smtClean="0"/>
              <a:t>Р</a:t>
            </a:r>
            <a:r>
              <a:rPr lang="ru-RU" b="1" dirty="0" smtClean="0"/>
              <a:t>ождеством!</a:t>
            </a:r>
            <a:endParaRPr lang="ru-RU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ctrTitle"/>
          </p:nvPr>
        </p:nvSpPr>
        <p:spPr>
          <a:xfrm>
            <a:off x="5148064" y="332656"/>
            <a:ext cx="3019624" cy="3744416"/>
          </a:xfrm>
        </p:spPr>
        <p:txBody>
          <a:bodyPr/>
          <a:lstStyle/>
          <a:p>
            <a:r>
              <a:rPr lang="ru-RU" b="1" dirty="0" smtClean="0"/>
              <a:t>Наша</a:t>
            </a:r>
            <a:br>
              <a:rPr lang="ru-RU" b="1" dirty="0" smtClean="0"/>
            </a:br>
            <a:r>
              <a:rPr lang="ru-RU" b="1" dirty="0" smtClean="0"/>
              <a:t>елка</a:t>
            </a:r>
            <a:br>
              <a:rPr lang="ru-RU" b="1" dirty="0" smtClean="0"/>
            </a:br>
            <a:r>
              <a:rPr lang="ru-RU" b="1" dirty="0" smtClean="0"/>
              <a:t>лучше</a:t>
            </a:r>
            <a:br>
              <a:rPr lang="ru-RU" b="1" dirty="0" smtClean="0"/>
            </a:br>
            <a:r>
              <a:rPr lang="ru-RU" b="1" dirty="0" smtClean="0"/>
              <a:t>всех!</a:t>
            </a:r>
            <a:endParaRPr lang="ru-RU" b="1" dirty="0"/>
          </a:p>
        </p:txBody>
      </p:sp>
      <p:pic>
        <p:nvPicPr>
          <p:cNvPr id="15" name="IMG_20221229_105433.jpg" descr="D:\МАМА\флэш Тани\танин телефон\IMG_20221229_105433.jpg"/>
          <p:cNvPicPr>
            <a:picLocks noChangeAspect="1"/>
          </p:cNvPicPr>
          <p:nvPr/>
        </p:nvPicPr>
        <p:blipFill>
          <a:blip r:link="rId2" cstate="print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новый год - елка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763</TotalTime>
  <Words>104</Words>
  <Application>Microsoft Office PowerPoint</Application>
  <PresentationFormat>Экран (4:3)</PresentationFormat>
  <Paragraphs>28</Paragraphs>
  <Slides>34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новый год - елка</vt:lpstr>
      <vt:lpstr>Acrobat Document</vt:lpstr>
      <vt:lpstr>Новогодний калейдоскоп</vt:lpstr>
      <vt:lpstr>Цель: формирование творческих способностей детей через создание ситуации успеха</vt:lpstr>
      <vt:lpstr>Новогодние поделки </vt:lpstr>
      <vt:lpstr>Слайд 4</vt:lpstr>
      <vt:lpstr>Слайд 5</vt:lpstr>
      <vt:lpstr>Слайд 6</vt:lpstr>
      <vt:lpstr>Слайд 7</vt:lpstr>
      <vt:lpstr>С Рождеством!</vt:lpstr>
      <vt:lpstr>Наша елка лучше всех!</vt:lpstr>
      <vt:lpstr>Зимние узоры на окне </vt:lpstr>
      <vt:lpstr>2023г.- год Кролика</vt:lpstr>
      <vt:lpstr>Слайд 12</vt:lpstr>
      <vt:lpstr>Слайд 13</vt:lpstr>
      <vt:lpstr>Слайд 14</vt:lpstr>
      <vt:lpstr>Зимние забавы на прогулке</vt:lpstr>
      <vt:lpstr> Хоккей – наша игра!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Наш высокий снеговик</vt:lpstr>
      <vt:lpstr>Зимние каникулы в Москве</vt:lpstr>
      <vt:lpstr>Наши награды </vt:lpstr>
      <vt:lpstr>Слайд 28</vt:lpstr>
      <vt:lpstr>Слайд 29</vt:lpstr>
      <vt:lpstr>Слайд 30</vt:lpstr>
      <vt:lpstr>Слайд 31</vt:lpstr>
      <vt:lpstr>Слайд 32</vt:lpstr>
      <vt:lpstr>Слайд 33</vt:lpstr>
      <vt:lpstr>Спасибо за просмотр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Новогодний калейдоскоп</dc:title>
  <dc:creator>Игорь</dc:creator>
  <cp:lastModifiedBy>Игорь</cp:lastModifiedBy>
  <cp:revision>71</cp:revision>
  <dcterms:created xsi:type="dcterms:W3CDTF">2023-02-04T18:14:20Z</dcterms:created>
  <dcterms:modified xsi:type="dcterms:W3CDTF">2023-12-13T16:56:19Z</dcterms:modified>
</cp:coreProperties>
</file>