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3" r:id="rId3"/>
    <p:sldId id="264" r:id="rId4"/>
    <p:sldId id="265" r:id="rId5"/>
    <p:sldId id="267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4BF2F-29DE-4DCE-84C0-321A94C24BD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65099-BC5A-43F8-A47A-1C6AD666C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383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75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580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4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0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53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1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2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97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1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5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04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C74EB-7BCA-4C1E-9C82-274657C30C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ACCCF-A85F-4AB9-92F7-414DABBE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2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0F97BB6-0CAC-4938-8A4F-59CC26354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             </a:t>
            </a:r>
          </a:p>
          <a:p>
            <a:pPr marL="0" indent="0">
              <a:buNone/>
            </a:pPr>
            <a:r>
              <a:rPr lang="ru-RU" dirty="0"/>
              <a:t>              </a:t>
            </a:r>
            <a:r>
              <a:rPr lang="ru-RU" sz="5400" dirty="0">
                <a:latin typeface="+mj-lt"/>
              </a:rPr>
              <a:t>Нет в мире краше</a:t>
            </a:r>
          </a:p>
          <a:p>
            <a:pPr marL="0" indent="0">
              <a:buNone/>
            </a:pPr>
            <a:r>
              <a:rPr lang="ru-RU" sz="5400" dirty="0">
                <a:latin typeface="+mj-lt"/>
              </a:rPr>
              <a:t>           Родины нашей</a:t>
            </a:r>
          </a:p>
          <a:p>
            <a:pPr marL="0" indent="0">
              <a:buNone/>
            </a:pPr>
            <a:endParaRPr lang="ru-RU" sz="5400" dirty="0">
              <a:latin typeface="+mj-lt"/>
            </a:endParaRPr>
          </a:p>
          <a:p>
            <a:pPr marL="0" indent="0">
              <a:buNone/>
            </a:pPr>
            <a:r>
              <a:rPr lang="ru-RU" sz="1600" dirty="0">
                <a:latin typeface="+mj-lt"/>
              </a:rPr>
              <a:t>                                                                                                                                                Подготовила</a:t>
            </a:r>
            <a:r>
              <a:rPr lang="en-US" sz="1600" dirty="0">
                <a:latin typeface="+mj-lt"/>
              </a:rPr>
              <a:t>:</a:t>
            </a:r>
            <a:r>
              <a:rPr lang="ru-RU" sz="1600" dirty="0">
                <a:latin typeface="+mj-lt"/>
              </a:rPr>
              <a:t>                                   </a:t>
            </a:r>
          </a:p>
          <a:p>
            <a:pPr marL="0" indent="0">
              <a:buNone/>
            </a:pPr>
            <a:r>
              <a:rPr lang="ru-RU" sz="1600" dirty="0">
                <a:latin typeface="+mj-lt"/>
              </a:rPr>
              <a:t>                                                                                                                                              </a:t>
            </a:r>
            <a:r>
              <a:rPr lang="ru-RU" sz="1600" dirty="0" err="1">
                <a:latin typeface="+mj-lt"/>
              </a:rPr>
              <a:t>Глуховерова</a:t>
            </a:r>
            <a:r>
              <a:rPr lang="ru-RU" sz="1600" dirty="0">
                <a:latin typeface="+mj-lt"/>
              </a:rPr>
              <a:t> С.Ю</a:t>
            </a:r>
          </a:p>
        </p:txBody>
      </p:sp>
    </p:spTree>
    <p:extLst>
      <p:ext uri="{BB962C8B-B14F-4D97-AF65-F5344CB8AC3E}">
        <p14:creationId xmlns:p14="http://schemas.microsoft.com/office/powerpoint/2010/main" val="4077607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6EF58F-9893-46E9-92F8-872D18725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918CD2-18D1-4584-BBC0-AE1E33C9C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/>
              <a:t>Самая главная наша кормилица – пшеница. Кубань называют  житницей России. Многие земледельцы выращивают ее.  Весь год трудятся они. Это подготовка семян, пахота, сев, прополка, уборка. Все это важно в хлеборобном деле. Нельзя упустить ни дня, ни часа.</a:t>
            </a:r>
          </a:p>
        </p:txBody>
      </p:sp>
      <p:pic>
        <p:nvPicPr>
          <p:cNvPr id="4" name="Picture 3" descr="C:\Users\INTEL\Downloads\big_thumb.jpg">
            <a:extLst>
              <a:ext uri="{FF2B5EF4-FFF2-40B4-BE49-F238E27FC236}">
                <a16:creationId xmlns:a16="http://schemas.microsoft.com/office/drawing/2014/main" id="{05DA746A-89E0-488D-AA6B-72A5F213C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4752528" cy="316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996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F478D1-9F21-40C0-BC76-3591D80A7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5DCE3A-007B-449E-82A4-3FA8C9BBB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800" dirty="0"/>
              <a:t>Чай появился на Руси более 5тыс лет назад. Пришел к нам из Китая. До этого пили квас, рассол, морс, напитки из меда.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724154E-BBB8-4ADD-8C77-2275DDFF9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429001"/>
            <a:ext cx="6552728" cy="315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53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C202E-3FE2-4786-81B0-7BD7C74D0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CBFCB2-0C3D-4AE0-885C-F08A0F443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/>
              <a:t>Краснодарский край богат водными ресурсами. Река Кубань – главная река в крае, её именем называют и весь край. Маленьким ручейком  течёт она с гор Эльбруса по альпийским лугам, вдоль горных просторов. Быстрее течение несёт  с собой песок, глину, гальку, коряги, камни – всё это оседает на мелководье, образуя островки.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BB50F7D-9501-468C-8925-DF67273EA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068960"/>
            <a:ext cx="756084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73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9C441B-99CA-47FE-A5F6-DE8B142FE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29C6DA-715A-409F-8EA6-455F8233D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800" dirty="0"/>
              <a:t>Сегодня в Краснодарском крае открыто более 60 видов полезных ископаемых. Это газ, мрамор, мергель, каменная соль, марганцевая руда и другие. А добыча нефти ведётся уже более полутора веков.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93E070-B18E-415E-8C3E-06CC5944A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08" y="3858282"/>
            <a:ext cx="394335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720CD4-D056-46D2-AD5A-973E25F32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643" y="3858281"/>
            <a:ext cx="3978188" cy="232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632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dirty="0"/>
              <a:t>Кубань. Большой и благодатный край, омываемый Чёрным и Азовскими морями.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94221"/>
            <a:ext cx="46805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94222"/>
            <a:ext cx="388843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259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80244"/>
            <a:ext cx="6192688" cy="3116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173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206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Кубань. Большой и благодатный край, омываемый Чёрным и Азовскими морями.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INTEL</dc:creator>
  <cp:lastModifiedBy>Светлана</cp:lastModifiedBy>
  <cp:revision>7</cp:revision>
  <dcterms:created xsi:type="dcterms:W3CDTF">2019-12-12T17:45:33Z</dcterms:created>
  <dcterms:modified xsi:type="dcterms:W3CDTF">2023-12-13T17:30:40Z</dcterms:modified>
</cp:coreProperties>
</file>