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77" r:id="rId2"/>
    <p:sldId id="301" r:id="rId3"/>
    <p:sldId id="298" r:id="rId4"/>
    <p:sldId id="290" r:id="rId5"/>
    <p:sldId id="279" r:id="rId6"/>
    <p:sldId id="282" r:id="rId7"/>
    <p:sldId id="281" r:id="rId8"/>
    <p:sldId id="284" r:id="rId9"/>
    <p:sldId id="303" r:id="rId10"/>
    <p:sldId id="291" r:id="rId11"/>
    <p:sldId id="293" r:id="rId12"/>
    <p:sldId id="306" r:id="rId13"/>
    <p:sldId id="288" r:id="rId14"/>
    <p:sldId id="295" r:id="rId15"/>
    <p:sldId id="296" r:id="rId16"/>
    <p:sldId id="304" r:id="rId17"/>
    <p:sldId id="283" r:id="rId18"/>
    <p:sldId id="29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308" autoAdjust="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6A2C27B-E30B-4E66-BAF0-B2156C66AD77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239AD0E-8E9B-4CC5-B097-BE3C7A9098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8224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05B32-1CE7-47E1-9B70-0FA17A894C88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823B0-68AC-4693-A651-903187D91E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A0F63-FA45-420C-AC82-EB270A4F134F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1D114-8DF1-4A22-9004-8147E5E13E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C163A-3731-4EC8-9AE9-A1B840BB9A4F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FCECA-6AA1-4516-B8E1-AB6C182CCE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7E419-D386-4231-9D73-8A9C278EF6C0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B5CAA-98EC-49B4-9AD9-BF0C448CEC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788D0-2418-400B-8612-FA24CED3F7EF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5E758-727B-439D-A5BB-E3B8448D8D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03C1E-69B2-4366-AA7A-6C0DB8DA9EBE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BEEEE-20CE-437A-B834-E97ACEEA03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2C4AF-8ECA-45F1-99C5-7D44729E66F5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FFF31-5A73-4B11-AD73-868C638FAB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8A61A-F5F7-4B78-8717-38443B4596C5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F4516-1571-4043-9CBF-12FCE13DA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4A45A-4D9E-4315-83CE-3248D3F7480A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6DC38-2763-48EC-ABB8-24AF815800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20DD6-1BB2-4A60-9282-2B62EDBA378D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A51C8-4174-4DD1-B1F2-60108D6E13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A8658-37D6-46CB-A54C-BDB590F34069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42705-6114-45C2-951E-B11C357E9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57C45D-1437-4667-84C7-8A353FE2FFD1}" type="datetimeFigureOut">
              <a:rPr lang="ru-RU"/>
              <a:pPr>
                <a:defRPr/>
              </a:pPr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DD49EF-BCF9-4299-AC69-3C7B26877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31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6;&#1077;&#1076;&#1074;&#1072;&#1085;\Desktop\&#1084;&#1072;&#1090;&#1077;&#1084;&#1072;&#1090;&#1080;&#1082;&#1072;%202%20&#1082;&#1083;&#1072;&#1089;&#1089;\&#1052;&#1091;&#1079;&#1099;&#1082;&#1072;%20&#1076;&#1083;&#1103;%20&#1076;&#1077;&#1090;&#1077;&#1081;%20-%20&#1050;&#1072;&#1073;&#1099;%20&#1085;&#1077;%20&#1073;&#1099;&#1083;&#1086;%20&#1079;&#1080;&#1084;&#1099;%20(&#1080;&#1079;%20&#1084;-&#1092;%20-&#1047;&#1080;&#1084;&#1072;%20&#1074;%20&#1055;&#1088;&#1086;&#1089;&#1090;&#1086;&#1082;&#1074;&#1072;&#1096;&#1080;&#1085;&#1086;-)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6;&#1077;&#1076;&#1074;&#1072;&#1085;\Desktop\&#1084;&#1072;&#1090;&#1077;&#1084;&#1072;&#1090;&#1080;&#1082;&#1072;%202%20&#1082;&#1083;&#1072;&#1089;&#1089;\Melodiya_iz_multfilma_-_Troe_iz_Prostokvashino_(iPlayer.fm)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4143404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rgbClr val="002060"/>
                </a:solidFill>
                <a:effectLst/>
              </a:rPr>
              <a:t>У</a:t>
            </a:r>
            <a:r>
              <a:rPr lang="ru-RU" sz="3600" dirty="0" smtClean="0">
                <a:solidFill>
                  <a:srgbClr val="002060"/>
                </a:solidFill>
                <a:effectLst/>
              </a:rPr>
              <a:t>рок математики</a:t>
            </a:r>
            <a:br>
              <a:rPr lang="ru-RU" sz="3600" dirty="0" smtClean="0">
                <a:solidFill>
                  <a:srgbClr val="002060"/>
                </a:solidFill>
                <a:effectLst/>
              </a:rPr>
            </a:br>
            <a:r>
              <a:rPr lang="ru-RU" sz="3600" dirty="0" smtClean="0">
                <a:solidFill>
                  <a:srgbClr val="002060"/>
                </a:solidFill>
                <a:effectLst/>
              </a:rPr>
              <a:t> 2 класс</a:t>
            </a:r>
            <a:br>
              <a:rPr lang="ru-RU" sz="3600" dirty="0" smtClean="0">
                <a:solidFill>
                  <a:srgbClr val="002060"/>
                </a:solidFill>
                <a:effectLst/>
              </a:rPr>
            </a:br>
            <a:r>
              <a:rPr lang="ru-RU" sz="3600" dirty="0" smtClean="0">
                <a:solidFill>
                  <a:srgbClr val="002060"/>
                </a:solidFill>
                <a:effectLst/>
              </a:rPr>
              <a:t>УМК «Школа России»</a:t>
            </a:r>
            <a:r>
              <a:rPr lang="ru-RU" sz="4400" dirty="0" smtClean="0">
                <a:solidFill>
                  <a:srgbClr val="0070C0"/>
                </a:solidFill>
              </a:rPr>
              <a:t/>
            </a:r>
            <a:br>
              <a:rPr lang="ru-RU" sz="4400" dirty="0" smtClean="0">
                <a:solidFill>
                  <a:srgbClr val="0070C0"/>
                </a:solidFill>
              </a:rPr>
            </a:br>
            <a:endParaRPr lang="ru-RU" sz="4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071802" y="357166"/>
            <a:ext cx="3357586" cy="76944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Проверим !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8" name="Picture 2" descr="http://img-fotki.yandex.ru/get/9155/16969765.1b3/0_879fa_55c08963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04"/>
            <a:ext cx="3710623" cy="2571768"/>
          </a:xfrm>
          <a:prstGeom prst="rect">
            <a:avLst/>
          </a:prstGeom>
          <a:noFill/>
        </p:spPr>
      </p:pic>
      <p:pic>
        <p:nvPicPr>
          <p:cNvPr id="34820" name="Picture 4" descr="http://mump3.ru/uploads/images/d/r/u/druzja_matroski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571480"/>
            <a:ext cx="2500330" cy="2500330"/>
          </a:xfrm>
          <a:prstGeom prst="rect">
            <a:avLst/>
          </a:prstGeom>
          <a:noFill/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83568" y="3363067"/>
            <a:ext cx="3429024" cy="138499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Было -11д.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Подарила - ?д.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Осталось – 8 д.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61145" y="4975222"/>
            <a:ext cx="4176464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11-8= 3 (д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.)- подарила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661145" y="5725602"/>
            <a:ext cx="4176464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Ответ : 3 диска.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http://zolotoyolymp.ru/foto6.png?i=5576&amp;k=zima-v-prostokvashino-fo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285728"/>
            <a:ext cx="6858000" cy="5181601"/>
          </a:xfrm>
          <a:prstGeom prst="rect">
            <a:avLst/>
          </a:prstGeom>
          <a:noFill/>
        </p:spPr>
      </p:pic>
      <p:pic>
        <p:nvPicPr>
          <p:cNvPr id="38916" name="Picture 4" descr="https://otvet.imgsmail.ru/download/e7aec5e7e4dd61da9613faa5a0bafcdb_i-554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071810"/>
            <a:ext cx="2643190" cy="3524254"/>
          </a:xfrm>
          <a:prstGeom prst="rect">
            <a:avLst/>
          </a:prstGeom>
          <a:noFill/>
        </p:spPr>
      </p:pic>
      <p:pic>
        <p:nvPicPr>
          <p:cNvPr id="6" name="Музыка для детей - Кабы не было зимы (из м-ф -Зима в Простоквашино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429652" y="628652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3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img-fotki.yandex.ru/get/9322/134091466.a9/0_c2ca1_cf1a7896_M"/>
          <p:cNvPicPr>
            <a:picLocks noChangeAspect="1" noChangeArrowheads="1"/>
          </p:cNvPicPr>
          <p:nvPr/>
        </p:nvPicPr>
        <p:blipFill>
          <a:blip r:embed="rId2"/>
          <a:srcRect t="5000" r="22413"/>
          <a:stretch>
            <a:fillRect/>
          </a:stretch>
        </p:blipFill>
        <p:spPr bwMode="auto">
          <a:xfrm>
            <a:off x="3549358" y="3660357"/>
            <a:ext cx="1558441" cy="2820014"/>
          </a:xfrm>
          <a:prstGeom prst="rect">
            <a:avLst/>
          </a:prstGeom>
          <a:noFill/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868144" y="1580093"/>
            <a:ext cx="2054032" cy="10156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 ???</a:t>
            </a: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467544" y="1210763"/>
            <a:ext cx="3429024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Составь задачу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С.79 №2 (1)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i="1" dirty="0" smtClean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2" name="Picture 2" descr="http://img-fotki.yandex.ru/get/9155/16969765.1b3/0_879fa_55c08963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6201" y="3429000"/>
            <a:ext cx="2643206" cy="1831960"/>
          </a:xfrm>
          <a:prstGeom prst="rect">
            <a:avLst/>
          </a:prstGeom>
          <a:noFill/>
        </p:spPr>
      </p:pic>
      <p:pic>
        <p:nvPicPr>
          <p:cNvPr id="23" name="Picture 4" descr="http://mump3.ru/uploads/images/d/r/u/druzja_matroski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212976"/>
            <a:ext cx="1857388" cy="18573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926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playing-field.ru/img/2015/051906/09411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428736"/>
            <a:ext cx="5080648" cy="4736568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347864" y="754832"/>
            <a:ext cx="4896544" cy="70788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Начерти ломаную из трёх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 звеньев.                Длина её равна 10 см.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/>
          <a:srcRect t="4166"/>
          <a:stretch>
            <a:fillRect/>
          </a:stretch>
        </p:blipFill>
        <p:spPr bwMode="auto">
          <a:xfrm>
            <a:off x="76200" y="142852"/>
            <a:ext cx="9067800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http://www.playcast.ru/uploads/2016/12/04/2075385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16"/>
            <a:ext cx="3293828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laycast.ru/uploads/2016/12/04/2075385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080" y="214290"/>
            <a:ext cx="3573880" cy="3934790"/>
          </a:xfrm>
          <a:prstGeom prst="rect">
            <a:avLst/>
          </a:prstGeom>
          <a:noFill/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42910" y="4344564"/>
            <a:ext cx="8072494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5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Чему научились?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Какое  у вас настроение?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324"/>
          <a:stretch>
            <a:fillRect/>
          </a:stretch>
        </p:blipFill>
        <p:spPr bwMode="auto">
          <a:xfrm>
            <a:off x="928662" y="857232"/>
            <a:ext cx="1838862" cy="5517165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666632" y="1285860"/>
            <a:ext cx="6477368" cy="472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Я доволен своей работой на уроке</a:t>
            </a: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На уроке я работал неплохо</a:t>
            </a:r>
            <a:endParaRPr kumimoji="0" lang="ru-RU" sz="8000" b="1" i="1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На уроке мне было трудно  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«Моё настроение»</a:t>
            </a:r>
            <a:b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ru-RU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Конец урока</a:t>
            </a:r>
            <a:endParaRPr lang="ru-RU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playcast.ru/uploads/2016/12/04/2075385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500042"/>
            <a:ext cx="4374615" cy="6072230"/>
          </a:xfrm>
          <a:prstGeom prst="rect">
            <a:avLst/>
          </a:prstGeom>
          <a:noFill/>
        </p:spPr>
      </p:pic>
      <p:pic>
        <p:nvPicPr>
          <p:cNvPr id="21508" name="Picture 4" descr="Хотите сесть на велосипед? - Школа Третьего Возраста | Школа ..."/>
          <p:cNvPicPr>
            <a:picLocks noChangeAspect="1" noChangeArrowheads="1"/>
          </p:cNvPicPr>
          <p:nvPr/>
        </p:nvPicPr>
        <p:blipFill>
          <a:blip r:embed="rId4"/>
          <a:srcRect t="17699" r="52586"/>
          <a:stretch>
            <a:fillRect/>
          </a:stretch>
        </p:blipFill>
        <p:spPr bwMode="auto">
          <a:xfrm>
            <a:off x="142844" y="2143116"/>
            <a:ext cx="2661664" cy="4500594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1571604" y="785794"/>
            <a:ext cx="2928958" cy="1928826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70C0"/>
                </a:solidFill>
              </a:rPr>
              <a:t>Спасибо, ребята!</a:t>
            </a:r>
            <a:endParaRPr lang="ru-RU" sz="3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928670"/>
            <a:ext cx="67204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Домашнее задание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http://cp12.nevsepic.com.ua/57/1354220718-262.gif"/>
          <p:cNvPicPr/>
          <p:nvPr/>
        </p:nvPicPr>
        <p:blipFill>
          <a:blip r:embed="rId3"/>
          <a:srcRect t="4372" b="2539"/>
          <a:stretch>
            <a:fillRect/>
          </a:stretch>
        </p:blipFill>
        <p:spPr bwMode="auto">
          <a:xfrm>
            <a:off x="928662" y="2000240"/>
            <a:ext cx="4537682" cy="3508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643570" y="2071678"/>
            <a:ext cx="3214710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стр.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79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№ 2(2),№3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324"/>
          <a:stretch>
            <a:fillRect/>
          </a:stretch>
        </p:blipFill>
        <p:spPr bwMode="auto">
          <a:xfrm>
            <a:off x="928662" y="857232"/>
            <a:ext cx="1838862" cy="5517165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666632" y="1285860"/>
            <a:ext cx="6477368" cy="472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У меня замечательное настроение.</a:t>
            </a: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Настроение хорошее</a:t>
            </a: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.</a:t>
            </a: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547688" marR="0" lvl="0" indent="-41116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Я сегодня грустный.  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«Моё настроение»</a:t>
            </a:r>
            <a:b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ru-RU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Начало урока</a:t>
            </a:r>
            <a:endParaRPr lang="ru-RU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14348" y="1285860"/>
            <a:ext cx="7777835" cy="1446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Девиз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4400" b="0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«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Решай! Отгадывай!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Смекай!»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effectLst/>
              </a:rPr>
              <a:t>13 декабря</a:t>
            </a:r>
            <a:br>
              <a:rPr lang="ru-RU" dirty="0" smtClean="0">
                <a:solidFill>
                  <a:srgbClr val="0070C0"/>
                </a:solidFill>
                <a:effectLst/>
              </a:rPr>
            </a:br>
            <a:r>
              <a:rPr lang="ru-RU" dirty="0" smtClean="0">
                <a:solidFill>
                  <a:srgbClr val="0070C0"/>
                </a:solidFill>
                <a:effectLst/>
              </a:rPr>
              <a:t>Классная работа</a:t>
            </a:r>
            <a:endParaRPr lang="ru-RU" dirty="0">
              <a:solidFill>
                <a:srgbClr val="0070C0"/>
              </a:solidFill>
              <a:effectLst/>
            </a:endParaRPr>
          </a:p>
        </p:txBody>
      </p:sp>
      <p:pic>
        <p:nvPicPr>
          <p:cNvPr id="5" name="Picture 2" descr="http://ekburg.tv/uploads/56b864f24742c0b01df74aac/oshibkapochtalonapechkin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500174"/>
            <a:ext cx="8673358" cy="4680000"/>
          </a:xfrm>
          <a:prstGeom prst="rect">
            <a:avLst/>
          </a:prstGeom>
          <a:noFill/>
        </p:spPr>
      </p:pic>
      <p:pic>
        <p:nvPicPr>
          <p:cNvPr id="6" name="Picture 4" descr="http://img-fotki.yandex.ru/get/4809/200418627.4/0_1062dd_b3260867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7183682">
            <a:off x="5510804" y="2835682"/>
            <a:ext cx="1623982" cy="1236089"/>
          </a:xfrm>
          <a:prstGeom prst="rect">
            <a:avLst/>
          </a:prstGeom>
          <a:noFill/>
        </p:spPr>
      </p:pic>
      <p:pic>
        <p:nvPicPr>
          <p:cNvPr id="7" name="Melodiya_iz_multfilma_-_Troe_iz_Prostokvashino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501090" y="14285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4444E-6 C -0.0007 -0.00324 -0.00104 -0.00672 -0.00208 -0.00996 C -0.00365 -0.01435 -0.00903 -0.0169 -0.01163 -0.01991 C -0.01719 -0.02593 -0.02292 -0.03102 -0.02986 -0.03403 C -0.03212 -0.03634 -0.03507 -0.0375 -0.03733 -0.03982 C -0.04566 -0.04861 -0.05208 -0.05949 -0.06285 -0.06389 C -0.0632 -0.06528 -0.0632 -0.0669 -0.06389 -0.06806 C -0.0651 -0.06968 -0.0757 -0.07454 -0.0776 -0.07523 C -0.08368 -0.08264 -0.09635 -0.08056 -0.10434 -0.08241 C -0.10781 -0.08334 -0.11493 -0.08519 -0.11493 -0.08519 C -0.12934 -0.08449 -0.13767 -0.08519 -0.15 -0.08102 C -0.16059 -0.07084 -0.1434 -0.08658 -0.15851 -0.07662 C -0.1599 -0.0757 -0.16042 -0.07361 -0.16163 -0.07246 C -0.16267 -0.07153 -0.16389 -0.07153 -0.16493 -0.07107 C -0.16945 -0.06667 -0.17083 -0.06227 -0.1724 -0.05533 C -0.17379 -0.04144 -0.17413 -0.02639 -0.17656 -0.01273 C -0.17778 0.00787 -0.17986 0.02338 -0.17986 0.04537 " pathEditMode="relative" ptsTypes="ffffffffffffffffA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1785926"/>
            <a:ext cx="853670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buAutoNum type="arabicPlain" startAt="20"/>
            </a:pPr>
            <a:r>
              <a:rPr lang="ru-RU" sz="5400" b="1" dirty="0" smtClean="0">
                <a:solidFill>
                  <a:srgbClr val="0070C0"/>
                </a:solidFill>
              </a:rPr>
              <a:t> 18   </a:t>
            </a:r>
            <a:r>
              <a:rPr lang="ru-RU" sz="5400" b="1" dirty="0" smtClean="0">
                <a:solidFill>
                  <a:srgbClr val="0070C0"/>
                </a:solidFill>
              </a:rPr>
              <a:t>16   14   </a:t>
            </a:r>
            <a:r>
              <a:rPr lang="ru-RU" sz="96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□ </a:t>
            </a:r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96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□ □</a:t>
            </a:r>
          </a:p>
          <a:p>
            <a:r>
              <a:rPr lang="ru-RU" sz="5400" b="1" dirty="0" smtClean="0">
                <a:solidFill>
                  <a:srgbClr val="0070C0"/>
                </a:solidFill>
              </a:rPr>
              <a:t>50  48   46   44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effectLst/>
              </a:rPr>
              <a:t>13 декабря.</a:t>
            </a:r>
            <a:br>
              <a:rPr lang="ru-RU" dirty="0" smtClean="0">
                <a:solidFill>
                  <a:srgbClr val="0070C0"/>
                </a:solidFill>
                <a:effectLst/>
              </a:rPr>
            </a:br>
            <a:r>
              <a:rPr lang="ru-RU" dirty="0" smtClean="0">
                <a:solidFill>
                  <a:srgbClr val="0070C0"/>
                </a:solidFill>
                <a:effectLst/>
              </a:rPr>
              <a:t>Классная работа.</a:t>
            </a:r>
            <a:endParaRPr lang="ru-RU" dirty="0">
              <a:solidFill>
                <a:srgbClr val="0070C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2285992"/>
            <a:ext cx="954107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+mj-lt"/>
              </a:rPr>
              <a:t>12</a:t>
            </a:r>
            <a:endParaRPr lang="ru-RU" sz="60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72264" y="2285992"/>
            <a:ext cx="954107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+mj-lt"/>
              </a:rPr>
              <a:t>10</a:t>
            </a:r>
            <a:endParaRPr lang="ru-RU" sz="60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15272" y="2285992"/>
            <a:ext cx="569388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+mj-lt"/>
              </a:rPr>
              <a:t>8</a:t>
            </a:r>
            <a:endParaRPr lang="ru-RU" sz="60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Расшифруй письмо.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285984" y="1785926"/>
          <a:ext cx="4572032" cy="3522220"/>
        </p:xfrm>
        <a:graphic>
          <a:graphicData uri="http://schemas.openxmlformats.org/drawingml/2006/table">
            <a:tbl>
              <a:tblPr/>
              <a:tblGrid>
                <a:gridCol w="32319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4007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33 </a:t>
                      </a:r>
                      <a:r>
                        <a:rPr lang="ru-RU" sz="40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 </a:t>
                      </a:r>
                      <a:r>
                        <a:rPr lang="ru-RU" sz="5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□</a:t>
                      </a:r>
                      <a:r>
                        <a:rPr lang="ru-RU" sz="40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= 40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□</a:t>
                      </a:r>
                      <a:r>
                        <a:rPr lang="ru-RU" sz="40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+ 7 = 20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□</a:t>
                      </a:r>
                      <a:r>
                        <a:rPr lang="ru-RU" sz="40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– 2 = 10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000" b="1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61 </a:t>
                      </a:r>
                      <a:r>
                        <a:rPr lang="ru-RU" sz="40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–</a:t>
                      </a:r>
                      <a:r>
                        <a:rPr lang="ru-RU" sz="5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□</a:t>
                      </a:r>
                      <a:r>
                        <a:rPr lang="ru-RU" sz="40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= 60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714744" y="1928802"/>
            <a:ext cx="415498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</a:t>
            </a:r>
            <a:endParaRPr lang="ru-RU" sz="36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2786058"/>
            <a:ext cx="646332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13</a:t>
            </a:r>
            <a:endParaRPr lang="ru-RU" sz="36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28860" y="3643314"/>
            <a:ext cx="646332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</a:t>
            </a:r>
            <a:endParaRPr lang="ru-RU" sz="36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00430" y="4429132"/>
            <a:ext cx="415498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ru-RU" sz="36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86446" y="1857364"/>
            <a:ext cx="5966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ё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86446" y="2643182"/>
            <a:ext cx="61587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86446" y="3500438"/>
            <a:ext cx="55976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86446" y="4357694"/>
            <a:ext cx="62869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51.radikal.ru/i132/1112/e8/41c2c126f0c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14290"/>
            <a:ext cx="5223833" cy="6460140"/>
          </a:xfrm>
          <a:prstGeom prst="rect">
            <a:avLst/>
          </a:prstGeom>
          <a:noFill/>
        </p:spPr>
      </p:pic>
      <p:pic>
        <p:nvPicPr>
          <p:cNvPr id="2052" name="Picture 4" descr="http://static.playcast.ru/uploads/2014/01/03/703663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290" y="3107505"/>
            <a:ext cx="3214710" cy="3750495"/>
          </a:xfrm>
          <a:prstGeom prst="rect">
            <a:avLst/>
          </a:prstGeom>
          <a:noFill/>
        </p:spPr>
      </p:pic>
      <p:pic>
        <p:nvPicPr>
          <p:cNvPr id="7" name="Picture 4" descr="http://static.playcast.ru/uploads/2014/01/03/703663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07505"/>
            <a:ext cx="3214710" cy="3750495"/>
          </a:xfrm>
          <a:prstGeom prst="rect">
            <a:avLst/>
          </a:prstGeom>
          <a:noFill/>
        </p:spPr>
      </p:pic>
      <p:pic>
        <p:nvPicPr>
          <p:cNvPr id="9" name="Picture 4" descr="http://static.playcast.ru/uploads/2014/01/03/703663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107505"/>
            <a:ext cx="3214710" cy="375049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71472" y="4500570"/>
            <a:ext cx="2000296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400" b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</a:rPr>
              <a:t> 55+35</a:t>
            </a:r>
            <a:endParaRPr lang="ru-RU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00430" y="4572008"/>
            <a:ext cx="1782860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</a:rPr>
              <a:t>85-40</a:t>
            </a:r>
            <a:r>
              <a:rPr lang="ru-RU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  </a:t>
            </a:r>
            <a:endParaRPr lang="ru-RU" sz="4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4500570"/>
            <a:ext cx="1886350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</a:rPr>
              <a:t>11+61</a:t>
            </a:r>
            <a:r>
              <a:rPr lang="ru-RU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  </a:t>
            </a:r>
            <a:endParaRPr lang="ru-RU" sz="4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15616" y="2571744"/>
            <a:ext cx="884648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5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9</a:t>
            </a:r>
            <a:r>
              <a:rPr lang="ru-RU" sz="5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0</a:t>
            </a:r>
            <a:endParaRPr lang="ru-RU" sz="5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86182" y="2571744"/>
            <a:ext cx="1285884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54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</a:rPr>
              <a:t>4</a:t>
            </a:r>
            <a:r>
              <a:rPr lang="en-US" sz="5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endParaRPr lang="ru-RU" sz="5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00891" y="2571744"/>
            <a:ext cx="1008959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5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7</a:t>
            </a:r>
            <a:r>
              <a:rPr lang="ru-RU" sz="5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endParaRPr lang="ru-RU" sz="54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L 0.35 -0.27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00" y="-1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0.68664 -0.5622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00" y="-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mp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0.31112 -0.4784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-2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mp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1111E-6 L 0.06962 -0.41528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-2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2.bp.blogspot.com/-lx6IRwEJGWU/Tus3N4KOioI/AAAAAAAACjQ/OuBLqSttik4/s1600/www.33ramki.ru_40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313" y="0"/>
            <a:ext cx="9160314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43240" y="1340768"/>
            <a:ext cx="4972056" cy="21602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«Повторение. Закрепление изученного»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347864" y="408774"/>
            <a:ext cx="4176464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Тема урока: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artraccoon.ru/wp-content/uploads/2016/10/zima.v.prostokvashino.avi.image6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42852"/>
            <a:ext cx="6096000" cy="4572000"/>
          </a:xfrm>
          <a:prstGeom prst="rect">
            <a:avLst/>
          </a:prstGeom>
          <a:noFill/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4786322"/>
            <a:ext cx="8786842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Учебник  стр.69 №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2323</TotalTime>
  <Words>193</Words>
  <Application>Microsoft Office PowerPoint</Application>
  <PresentationFormat>Экран (4:3)</PresentationFormat>
  <Paragraphs>68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Урок математики  2 класс УМК «Школа России» </vt:lpstr>
      <vt:lpstr>«Моё настроение» Начало урока</vt:lpstr>
      <vt:lpstr>Презентация PowerPoint</vt:lpstr>
      <vt:lpstr>13 декабря Классная работа</vt:lpstr>
      <vt:lpstr>13 декабря. Классная работа.</vt:lpstr>
      <vt:lpstr>Расшифруй письмо.</vt:lpstr>
      <vt:lpstr>Презентация PowerPoint</vt:lpstr>
      <vt:lpstr> «Повторение. Закрепление изученного»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«Моё настроение» Конец урока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Словарная работа</dc:title>
  <dc:creator>V</dc:creator>
  <cp:lastModifiedBy>HP</cp:lastModifiedBy>
  <cp:revision>265</cp:revision>
  <dcterms:created xsi:type="dcterms:W3CDTF">2011-10-27T08:00:43Z</dcterms:created>
  <dcterms:modified xsi:type="dcterms:W3CDTF">2023-12-13T14:25:01Z</dcterms:modified>
</cp:coreProperties>
</file>