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13" autoAdjust="0"/>
    <p:restoredTop sz="94660"/>
  </p:normalViewPr>
  <p:slideViewPr>
    <p:cSldViewPr snapToGrid="0">
      <p:cViewPr varScale="1">
        <p:scale>
          <a:sx n="76" d="100"/>
          <a:sy n="76" d="100"/>
        </p:scale>
        <p:origin x="28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D11A421-D036-40C0-A668-926BAEDA998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EB62D849-CF21-4823-A12B-089767CEEAE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EB7A8F0A-EE5C-4485-9502-4ABD1D46B9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F16FBC-FEF9-4883-AD11-4155E749B3BD}" type="datetimeFigureOut">
              <a:rPr lang="ru-RU" smtClean="0"/>
              <a:t>12.12.2023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C65053A-7421-4B36-91A6-1A31FE4914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4EC26901-1DA9-4C04-BD82-8BCE7C7847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5668C9-7D44-44F0-9388-8E1DCEABE65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75575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49185EE-A64B-4963-8847-A68DE4E6DF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59D8D8C0-C471-4024-B4FA-AA9DD94A340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F9C7D1FF-FB7C-47BE-940A-51174AFB23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F16FBC-FEF9-4883-AD11-4155E749B3BD}" type="datetimeFigureOut">
              <a:rPr lang="ru-RU" smtClean="0"/>
              <a:t>12.12.2023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0FA2DD0D-943C-44F0-BC6C-1D3F9670B2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348137E-5969-4E4E-8549-97A0762CE9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5668C9-7D44-44F0-9388-8E1DCEABE65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1025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071EE425-E6C4-4C4A-B644-5792EC87E8C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FA4BA7F0-5147-4844-85EE-54F7FE378FB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379A132-5D7D-4E73-BB82-9D0E30491B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F16FBC-FEF9-4883-AD11-4155E749B3BD}" type="datetimeFigureOut">
              <a:rPr lang="ru-RU" smtClean="0"/>
              <a:t>12.12.2023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63B5B99-6652-43AD-A0C8-E98D62C88F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D2498AC-DEF9-47F9-9BB0-DCE3BBBA50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5668C9-7D44-44F0-9388-8E1DCEABE65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45602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9480800-894F-42C5-AEF8-0AA615E95E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2F11A5E-D7DC-4564-80C4-08F8194FA1B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FE726B8C-7785-45B0-93D6-363F75A2DC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F16FBC-FEF9-4883-AD11-4155E749B3BD}" type="datetimeFigureOut">
              <a:rPr lang="ru-RU" smtClean="0"/>
              <a:t>12.12.2023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3C27B18-7D30-4E8D-988B-8A9C8028AE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EB35BF0-84AF-49C7-A87C-E1DC088AF3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5668C9-7D44-44F0-9388-8E1DCEABE65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54172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D4E0652-CA62-438C-91D8-4AC026CBFA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66AB956C-D0ED-4968-8529-9924A443B9B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FEBCEC6-5945-49B4-97FA-446A14AB4D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F16FBC-FEF9-4883-AD11-4155E749B3BD}" type="datetimeFigureOut">
              <a:rPr lang="ru-RU" smtClean="0"/>
              <a:t>12.12.2023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0F4CB0B6-66B3-4992-BD01-76A6553217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0D8DB68-633D-46E1-9069-7D322B0D28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5668C9-7D44-44F0-9388-8E1DCEABE65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60013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94D583F-B5B7-4519-A0F4-ED8A3BCC90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40CAB2B-0383-437F-8F90-A544DD4F78A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5B05FE0B-8781-491B-96B6-7881C6172CE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6C9437C6-4D42-46F5-A8DD-EE751A74E7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F16FBC-FEF9-4883-AD11-4155E749B3BD}" type="datetimeFigureOut">
              <a:rPr lang="ru-RU" smtClean="0"/>
              <a:t>12.12.2023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9520BDA5-E4D9-4BF0-A710-C8DE00DA52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68E2A56F-DA1A-4312-8218-97D851DF84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5668C9-7D44-44F0-9388-8E1DCEABE65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78021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6124BF3-B995-49B4-8A59-871790DCD6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7B349E16-2484-4652-B99F-062BF88037D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D0F41B14-F351-481E-A417-26AD5B31BF6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75F4457C-28F8-4639-BB44-D5F1A853F7D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A0ED1E55-FBDB-4193-A658-943EEAA6980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155C3D00-080F-47E0-8799-748034E49C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F16FBC-FEF9-4883-AD11-4155E749B3BD}" type="datetimeFigureOut">
              <a:rPr lang="ru-RU" smtClean="0"/>
              <a:t>12.12.2023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CCB204A8-A025-4F2D-B731-F84350A690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0F589DB7-24DE-4E8B-AC91-15906F5335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5668C9-7D44-44F0-9388-8E1DCEABE65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85832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57D673F-12BA-4EA9-AF3F-BB42A4BD5D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83BDD7E2-DE34-4EB7-8E19-3A603A01D7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F16FBC-FEF9-4883-AD11-4155E749B3BD}" type="datetimeFigureOut">
              <a:rPr lang="ru-RU" smtClean="0"/>
              <a:t>12.12.2023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1B84B154-7F6F-4C2D-BCDA-8929E661F3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BB455AB4-7AA7-4721-9E7F-71EE2EAB92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5668C9-7D44-44F0-9388-8E1DCEABE65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9161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5A3D1954-BA86-4486-8DF8-FAD6BC0E0B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F16FBC-FEF9-4883-AD11-4155E749B3BD}" type="datetimeFigureOut">
              <a:rPr lang="ru-RU" smtClean="0"/>
              <a:t>12.12.2023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06551180-A2BB-450C-B5F4-BEC575300A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0F4F8DD6-A1AE-4C38-9191-9EF96B7E90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5668C9-7D44-44F0-9388-8E1DCEABE65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9067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4EE0E7D-3810-4DF8-BBE7-BBF7A27E8F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2E46E6A-B1C1-4495-899A-A827553D6D3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718EA466-F84C-4FC2-A7B8-4C6C4546276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CB352CF3-BA61-46F6-9B66-61C9B41498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F16FBC-FEF9-4883-AD11-4155E749B3BD}" type="datetimeFigureOut">
              <a:rPr lang="ru-RU" smtClean="0"/>
              <a:t>12.12.2023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EB111D02-87C7-4FC0-870E-0B5DFA3FA8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0577F661-4A74-4538-9ADC-62BAD1A7CF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5668C9-7D44-44F0-9388-8E1DCEABE65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43325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780B228-858E-48E7-8E59-933B2265F8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2AF57702-4452-4B8B-8CB3-1ED263F20AD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51EF72F1-E39D-431E-A91E-8DDED1DCC6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38DA0629-F2BC-4BB6-A509-5C6F21BCE7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F16FBC-FEF9-4883-AD11-4155E749B3BD}" type="datetimeFigureOut">
              <a:rPr lang="ru-RU" smtClean="0"/>
              <a:t>12.12.2023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005F590E-0BA7-458D-91B8-717F65C685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770B62D7-3C00-4BA8-A03D-0AEBE0AA56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5668C9-7D44-44F0-9388-8E1DCEABE65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89257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62123BD-7DE3-4BF3-91F3-02363C8AE3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347E0184-D4C9-4C4C-9973-F950AD1D8F2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444F51D1-AAA6-4764-85CC-5AF98BCBD53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F16FBC-FEF9-4883-AD11-4155E749B3BD}" type="datetimeFigureOut">
              <a:rPr lang="ru-RU" smtClean="0"/>
              <a:t>12.12.2023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09BC3B60-7B6A-48F8-A3CD-444380F5982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39FAA30-FA9F-4856-A6CC-91ED6D5651D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5668C9-7D44-44F0-9388-8E1DCEABE65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41933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7CB818A-2E6D-406D-A596-4436136400F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dirty="0"/>
              <a:t>Новогодняя красавица из пластилина. 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5225F6BD-0EBB-4B70-BC5C-7231F5A093E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66056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41896E4-B0CB-4DB1-A92B-33F4B3147A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79B5C060-6B0A-4D4F-B2F8-EB40061A782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41600" y="365125"/>
            <a:ext cx="6934200" cy="5811838"/>
          </a:xfrm>
        </p:spPr>
      </p:pic>
    </p:spTree>
    <p:extLst>
      <p:ext uri="{BB962C8B-B14F-4D97-AF65-F5344CB8AC3E}">
        <p14:creationId xmlns:p14="http://schemas.microsoft.com/office/powerpoint/2010/main" val="34192943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019921F-D9AD-4E28-A2C7-7AFD535D4A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853BE80C-9699-48BD-A6C1-635A35EE4EB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65400" y="365125"/>
            <a:ext cx="7658100" cy="5811838"/>
          </a:xfrm>
        </p:spPr>
      </p:pic>
    </p:spTree>
    <p:extLst>
      <p:ext uri="{BB962C8B-B14F-4D97-AF65-F5344CB8AC3E}">
        <p14:creationId xmlns:p14="http://schemas.microsoft.com/office/powerpoint/2010/main" val="30378159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6E03B0C-4B2B-481D-BCDA-50B1A8C8DC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49E1A6D2-3B49-4950-AC6B-D483DCB31EE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6900" y="365125"/>
            <a:ext cx="8089900" cy="5811838"/>
          </a:xfrm>
        </p:spPr>
      </p:pic>
    </p:spTree>
    <p:extLst>
      <p:ext uri="{BB962C8B-B14F-4D97-AF65-F5344CB8AC3E}">
        <p14:creationId xmlns:p14="http://schemas.microsoft.com/office/powerpoint/2010/main" val="35863269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10F69CF-7C23-4DF7-B394-D578CA27B0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F5FDF6A7-C7AC-4C2B-B5B6-034928A65AA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01900" y="365125"/>
            <a:ext cx="7302500" cy="5811838"/>
          </a:xfrm>
        </p:spPr>
      </p:pic>
    </p:spTree>
    <p:extLst>
      <p:ext uri="{BB962C8B-B14F-4D97-AF65-F5344CB8AC3E}">
        <p14:creationId xmlns:p14="http://schemas.microsoft.com/office/powerpoint/2010/main" val="28678017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C840C59-0410-4F40-88C4-DA75E2CF2E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DA0B2B51-9819-42EF-B04D-5229C4247F9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0" y="365125"/>
            <a:ext cx="7785100" cy="5811838"/>
          </a:xfrm>
        </p:spPr>
      </p:pic>
    </p:spTree>
    <p:extLst>
      <p:ext uri="{BB962C8B-B14F-4D97-AF65-F5344CB8AC3E}">
        <p14:creationId xmlns:p14="http://schemas.microsoft.com/office/powerpoint/2010/main" val="281187015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116B837-5D0C-4A14-AB87-E8933652CB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AFDDC689-E141-4D18-82A9-2D353246DC1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9200" y="365125"/>
            <a:ext cx="7772400" cy="5811838"/>
          </a:xfrm>
        </p:spPr>
      </p:pic>
    </p:spTree>
    <p:extLst>
      <p:ext uri="{BB962C8B-B14F-4D97-AF65-F5344CB8AC3E}">
        <p14:creationId xmlns:p14="http://schemas.microsoft.com/office/powerpoint/2010/main" val="123762754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</Words>
  <Application>Microsoft Office PowerPoint</Application>
  <PresentationFormat>Широкоэкранный</PresentationFormat>
  <Paragraphs>1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Тема Office</vt:lpstr>
      <vt:lpstr>Новогодняя красавица из пластилина.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Новогодняя красавица из пластилина. </dc:title>
  <dc:creator>Машечка</dc:creator>
  <cp:lastModifiedBy>Машечка</cp:lastModifiedBy>
  <cp:revision>1</cp:revision>
  <dcterms:created xsi:type="dcterms:W3CDTF">2023-12-12T17:08:14Z</dcterms:created>
  <dcterms:modified xsi:type="dcterms:W3CDTF">2023-12-12T17:08:21Z</dcterms:modified>
</cp:coreProperties>
</file>