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2" roundtripDataSignature="AMtx7misx7qOwbRiNZ/tXu5IqJxsXcxt9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2" Type="http://customschemas.google.com/relationships/presentationmetadata" Target="meta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2a67882535b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2a67882535b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2a67882535b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2a67882535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7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7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9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9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0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10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1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1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11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11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4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4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5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5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>
            <p:ph type="ctrTitle"/>
          </p:nvPr>
        </p:nvSpPr>
        <p:spPr>
          <a:xfrm>
            <a:off x="-574775" y="1536238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b="1" i="1" lang="ru-RU" sz="4800">
                <a:solidFill>
                  <a:schemeClr val="accent5"/>
                </a:solidFill>
              </a:rPr>
              <a:t>Совместное мероприятие</a:t>
            </a:r>
            <a:endParaRPr b="1" i="1" sz="4800">
              <a:solidFill>
                <a:schemeClr val="accent5"/>
              </a:solidFill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b="1" i="1" lang="ru-RU" sz="4800">
                <a:solidFill>
                  <a:schemeClr val="accent5"/>
                </a:solidFill>
              </a:rPr>
              <a:t> с детьми и родителями</a:t>
            </a:r>
            <a:endParaRPr b="1" i="1" sz="4800">
              <a:solidFill>
                <a:schemeClr val="accent5"/>
              </a:solidFill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b="1" i="1" lang="ru-RU" sz="4800">
                <a:solidFill>
                  <a:schemeClr val="accent5"/>
                </a:solidFill>
              </a:rPr>
              <a:t> «Пасха. Яичко из лоскутков» </a:t>
            </a:r>
            <a:endParaRPr b="1" i="1">
              <a:solidFill>
                <a:schemeClr val="accent5"/>
              </a:solidFill>
            </a:endParaRPr>
          </a:p>
        </p:txBody>
      </p:sp>
      <p:sp>
        <p:nvSpPr>
          <p:cNvPr id="85" name="Google Shape;85;p1"/>
          <p:cNvSpPr txBox="1"/>
          <p:nvPr>
            <p:ph idx="1" type="subTitle"/>
          </p:nvPr>
        </p:nvSpPr>
        <p:spPr>
          <a:xfrm>
            <a:off x="5692000" y="4615457"/>
            <a:ext cx="9144000" cy="256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6350" lvl="0" marL="457835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</a:pPr>
            <a:r>
              <a:rPr lang="ru-RU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Возраст детей:3-4 лет</a:t>
            </a:r>
            <a:endParaRPr sz="1600"/>
          </a:p>
          <a:p>
            <a:pPr indent="-6350" lvl="0" marL="457835" rtl="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</a:pPr>
            <a:r>
              <a:rPr b="1" lang="ru-RU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Р</a:t>
            </a:r>
            <a:r>
              <a:rPr lang="ru-RU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еализация: 22.04.2023гг</a:t>
            </a:r>
            <a:endParaRPr sz="1600"/>
          </a:p>
          <a:p>
            <a:pPr indent="-6350" lvl="0" marL="457835" rtl="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</a:pPr>
            <a:r>
              <a:rPr lang="ru-RU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Разработана воспитателями:</a:t>
            </a:r>
            <a:endParaRPr sz="1600"/>
          </a:p>
          <a:p>
            <a:pPr indent="-6350" lvl="0" marL="457835" rtl="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</a:pPr>
            <a:r>
              <a:rPr lang="ru-RU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Дзюба Н. Р. </a:t>
            </a:r>
            <a:endParaRPr sz="1600"/>
          </a:p>
          <a:p>
            <a:pPr indent="-6350" lvl="0" marL="457835" rtl="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</a:pPr>
            <a:r>
              <a:rPr lang="ru-RU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Мацеринская С. В.</a:t>
            </a:r>
            <a:endParaRPr sz="16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t/>
            </a:r>
            <a:endParaRPr sz="16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Google Shape;90;g2a67882535b_0_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15500" y="0"/>
            <a:ext cx="4808615" cy="6857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2a67882535b_0_0"/>
          <p:cNvSpPr txBox="1"/>
          <p:nvPr>
            <p:ph idx="1" type="subTitle"/>
          </p:nvPr>
        </p:nvSpPr>
        <p:spPr>
          <a:xfrm>
            <a:off x="111600" y="232176"/>
            <a:ext cx="11968800" cy="41427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3500">
                <a:latin typeface="Times New Roman"/>
                <a:ea typeface="Times New Roman"/>
                <a:cs typeface="Times New Roman"/>
                <a:sym typeface="Times New Roman"/>
              </a:rPr>
              <a:t>Цель: </a:t>
            </a:r>
            <a:endParaRPr b="1" sz="3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500">
                <a:latin typeface="Times New Roman"/>
                <a:ea typeface="Times New Roman"/>
                <a:cs typeface="Times New Roman"/>
                <a:sym typeface="Times New Roman"/>
              </a:rPr>
              <a:t>Знакомство детей с традициями народного праздника Пасхи, особенностями празднования. </a:t>
            </a:r>
            <a:endParaRPr sz="3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3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3500">
                <a:latin typeface="Times New Roman"/>
                <a:ea typeface="Times New Roman"/>
                <a:cs typeface="Times New Roman"/>
                <a:sym typeface="Times New Roman"/>
              </a:rPr>
              <a:t>Задачи: </a:t>
            </a:r>
            <a:endParaRPr b="1" sz="3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3500">
                <a:latin typeface="Times New Roman"/>
                <a:ea typeface="Times New Roman"/>
                <a:cs typeface="Times New Roman"/>
                <a:sym typeface="Times New Roman"/>
              </a:rPr>
              <a:t>Пробуждать интерес к старинным русским обрядам, праздникам </a:t>
            </a:r>
            <a:endParaRPr sz="3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3500">
                <a:latin typeface="Times New Roman"/>
                <a:ea typeface="Times New Roman"/>
                <a:cs typeface="Times New Roman"/>
                <a:sym typeface="Times New Roman"/>
              </a:rPr>
              <a:t>Познакомить с пасхальными традициями русского народа</a:t>
            </a:r>
            <a:endParaRPr sz="3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3500">
                <a:latin typeface="Times New Roman"/>
                <a:ea typeface="Times New Roman"/>
                <a:cs typeface="Times New Roman"/>
                <a:sym typeface="Times New Roman"/>
              </a:rPr>
              <a:t>Активизировать творческую фантазию и воображение</a:t>
            </a:r>
            <a:r>
              <a:rPr lang="ru-RU" sz="3800"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sz="38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"/>
          <p:cNvSpPr txBox="1"/>
          <p:nvPr>
            <p:ph type="title"/>
          </p:nvPr>
        </p:nvSpPr>
        <p:spPr>
          <a:xfrm>
            <a:off x="276550" y="335550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Музыкальная игра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i="1" lang="ru-RU">
                <a:latin typeface="Times New Roman"/>
                <a:ea typeface="Times New Roman"/>
                <a:cs typeface="Times New Roman"/>
                <a:sym typeface="Times New Roman"/>
              </a:rPr>
              <a:t>«Гармонист»</a:t>
            </a:r>
            <a:endParaRPr i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P1180980" id="101" name="Google Shape;101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43963" y="2321025"/>
            <a:ext cx="5253035" cy="388379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>
            <p:ph type="title"/>
          </p:nvPr>
        </p:nvSpPr>
        <p:spPr>
          <a:xfrm>
            <a:off x="177350" y="0"/>
            <a:ext cx="10338300" cy="1581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ru-RU" sz="4400">
                <a:latin typeface="Times New Roman"/>
                <a:ea typeface="Times New Roman"/>
                <a:cs typeface="Times New Roman"/>
                <a:sym typeface="Times New Roman"/>
              </a:rPr>
              <a:t>Игра «Гармонист»</a:t>
            </a:r>
            <a:endParaRPr sz="4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ru-RU" sz="4400">
                <a:latin typeface="Times New Roman"/>
                <a:ea typeface="Times New Roman"/>
                <a:cs typeface="Times New Roman"/>
                <a:sym typeface="Times New Roman"/>
              </a:rPr>
              <a:t>в исполнении родителей.</a:t>
            </a:r>
            <a:endParaRPr sz="4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P1180984" id="107" name="Google Shape;107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9552" y="2089825"/>
            <a:ext cx="6176000" cy="4088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4"/>
          <p:cNvSpPr txBox="1"/>
          <p:nvPr>
            <p:ph type="title"/>
          </p:nvPr>
        </p:nvSpPr>
        <p:spPr>
          <a:xfrm>
            <a:off x="0" y="128625"/>
            <a:ext cx="10515600" cy="1851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0"/>
              <a:buFont typeface="Calibri"/>
              <a:buNone/>
            </a:pPr>
            <a:r>
              <a:rPr lang="ru-RU" sz="4165">
                <a:latin typeface="Times New Roman"/>
                <a:ea typeface="Times New Roman"/>
                <a:cs typeface="Times New Roman"/>
                <a:sym typeface="Times New Roman"/>
              </a:rPr>
              <a:t>Продуктивная деятельность. </a:t>
            </a:r>
            <a:endParaRPr sz="4165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0"/>
              <a:buFont typeface="Calibri"/>
              <a:buNone/>
            </a:pPr>
            <a:r>
              <a:rPr lang="ru-RU" sz="4165">
                <a:latin typeface="Times New Roman"/>
                <a:ea typeface="Times New Roman"/>
                <a:cs typeface="Times New Roman"/>
                <a:sym typeface="Times New Roman"/>
              </a:rPr>
              <a:t>Украшение пасхального яйца</a:t>
            </a:r>
            <a:endParaRPr sz="4165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0"/>
              <a:buFont typeface="Calibri"/>
              <a:buNone/>
            </a:pPr>
            <a:r>
              <a:rPr lang="ru-RU" sz="4165">
                <a:latin typeface="Times New Roman"/>
                <a:ea typeface="Times New Roman"/>
                <a:cs typeface="Times New Roman"/>
                <a:sym typeface="Times New Roman"/>
              </a:rPr>
              <a:t>в технике лоскутной аппликации.</a:t>
            </a:r>
            <a:r>
              <a:rPr lang="ru-RU" sz="3759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3759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P1180994" id="113" name="Google Shape;113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16375" y="2128350"/>
            <a:ext cx="6118974" cy="42862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5"/>
          <p:cNvSpPr txBox="1"/>
          <p:nvPr>
            <p:ph type="title"/>
          </p:nvPr>
        </p:nvSpPr>
        <p:spPr>
          <a:xfrm>
            <a:off x="0" y="276425"/>
            <a:ext cx="102897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ru-RU"/>
              <a:t>   </a:t>
            </a: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Итог совместного занятия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   детей с родителями.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P1180995" id="119" name="Google Shape;119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025" y="1803400"/>
            <a:ext cx="7033874" cy="45980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2023-12-13T09:49:38Z</dcterms:created>
  <dc:creator>Lenovo</dc:creator>
</cp:coreProperties>
</file>