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sldIdLst>
    <p:sldId id="256" r:id="rId2"/>
    <p:sldId id="262" r:id="rId3"/>
    <p:sldId id="257" r:id="rId4"/>
    <p:sldId id="259" r:id="rId5"/>
    <p:sldId id="263" r:id="rId6"/>
    <p:sldId id="268" r:id="rId7"/>
    <p:sldId id="269" r:id="rId8"/>
    <p:sldId id="264" r:id="rId9"/>
    <p:sldId id="265" r:id="rId10"/>
    <p:sldId id="267" r:id="rId11"/>
    <p:sldId id="266" r:id="rId12"/>
    <p:sldId id="261" r:id="rId13"/>
    <p:sldId id="26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65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3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865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4504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401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47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161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05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628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49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845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55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85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04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82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38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918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447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85BC8B6-3D0C-417D-850E-B6F37507D17E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E2A6E96-9CC7-4C69-99A1-10F4D4DAE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37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tov.net.ua/wp-content/uploads/2019/01/07.j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multtov.net.ua/wp-content/uploads/2019/01/03.jpg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901863_22-phonoteka_org-p-fon-dlya-prezentatsii-kot-leopold-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3"/>
          <a:stretch/>
        </p:blipFill>
        <p:spPr bwMode="auto">
          <a:xfrm>
            <a:off x="57665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3974" y="575229"/>
            <a:ext cx="5327374" cy="250921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Основы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мультипликации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тема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«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Истории создания популярных советских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мультфильмов.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Тайна третьей планеты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»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004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17843" y="1189068"/>
            <a:ext cx="7029382" cy="33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5972" y="906768"/>
            <a:ext cx="687125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Громозека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заставил художницу трудиться по ночам и думать над его обликом.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Кира Булычева отсутствует подробное описание персонажа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 было лишь, что </a:t>
            </a:r>
            <a:r>
              <a:rPr lang="ru-RU" sz="2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Громозека</a:t>
            </a:r>
            <a:r>
              <a:rPr lang="ru-RU" sz="2000" b="1" dirty="0" smtClean="0">
                <a:solidFill>
                  <a:srgbClr val="007A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 раза больше обычного человека, у него 10 щупалец, 8 глаз, панцирь на груди и 3 добрых бестолковых сердца. А еще он похож на слона и осьминога одновременно и умеет летать.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Художник-постановщик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долго думала, как совместить большие размеры персонажа и его умение перемещаться с планеты на планету посредством летательного прибора. 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46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17843" y="1189068"/>
            <a:ext cx="7029382" cy="33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5972" y="906768"/>
            <a:ext cx="687125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95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Озарение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пришло неожиданно: Орлова увидела на столе 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консервную банку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решила, что персонаж должен выглядеть именно так.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18 секретов создания мультфильма «Тайна третьей планеты» (Мы знаем, почему Алиса не похожа на отца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274" y="1888433"/>
            <a:ext cx="6445526" cy="30699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1154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1.assets.klops.ru/affiche_media/W1siZiIsIjIwMjFcLzA4XC8wOVwvMTAwNWd4ZXl3OF8xMi4wOV8uanBnIl0sWyJwIiwidGh1bWIiLCIzMDAweDE1NzUrMCs0NCJdLFsicCIsInRodW1iIiwiMTIwMHg2MzAjIl0sWyJwIiwiZW5jb2RlIiwianBnIiwiLXF1YWxpdHkgODUgLXN0cmlwIC1pbnRlcmxhY2UgUGxhbmUiXV0=?sha=ace5f5c7fc9006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65" y="857250"/>
            <a:ext cx="11430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393" y="-295883"/>
            <a:ext cx="10364451" cy="159617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9941" y="1300294"/>
            <a:ext cx="33744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выполнении творческого задания,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предлагаю вам проявить свою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фантазию и воображение.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17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649394_97-p-fon-dlya-prezentatsii-russkie-skazki-1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458" y="0"/>
            <a:ext cx="12347458" cy="829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8147" y="2058980"/>
            <a:ext cx="6467688" cy="3424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вам придумать и нарисовать волшебную птицу, у которой крылья как у бабочки( по два крылышка с каждой стороны)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хвост похож на букет ромашек, и пьёт воду такая волшебная птица из радужной реки.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еще одно задание,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имя этой птице.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738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9102449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9644" y="1290245"/>
            <a:ext cx="6096000" cy="29264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165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Добрый день , ребята!</a:t>
            </a:r>
          </a:p>
          <a:p>
            <a:pPr algn="ctr">
              <a:lnSpc>
                <a:spcPts val="165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лучшие мультики советского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детства, детства ваших пап и мам, дедушек и </a:t>
            </a:r>
            <a:r>
              <a:rPr lang="ru-RU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бабушек,были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созданы на студии «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Союзмультфильм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>
              <a:lnSpc>
                <a:spcPts val="165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годы своего существования она выпустила огромное количество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мультфильмов.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июня 1936 года была создана крупнейшая в СССР студия мультипликационных фильмов «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Союзмультфильм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65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называлась «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Союздетмультфильм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65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«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Союзмультфильм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ее переименовали в августе 1937 года.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static.rueconomics.ru/uploads/2021/06/10/orig-54-1623341003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5" r="15882"/>
          <a:stretch/>
        </p:blipFill>
        <p:spPr bwMode="auto">
          <a:xfrm>
            <a:off x="8875643" y="1290245"/>
            <a:ext cx="3468756" cy="253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www.culture.ru/storage/images/ac91bd3e89d88d3eab1bde8ede88e75d/43ae350aedaab34db7cc317d0e2fccd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822" y="4216687"/>
            <a:ext cx="4217643" cy="268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265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9102449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30557" y="1180915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</a:p>
          <a:p>
            <a:pPr algn="ctr" fontAlgn="base">
              <a:spcAft>
                <a:spcPts val="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создания главного научно-фантастического мультфильма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Союзмультфильма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экранизации повести Кира Булычева о приключениях находчивой девочки Алисы и команды </a:t>
            </a:r>
            <a:r>
              <a:rPr lang="ru-RU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космобиологов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успело вырасти уже несколько поколений юных мечтателей. </a:t>
            </a:r>
            <a:endParaRPr lang="ru-RU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не теряет актуальности, ведь кроме захватывающего сюжета с межпланетными перелётами и космическими пиратами в ней есть вечные ценности: дружба и семья.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multtov.net.ua/wp-content/uploads/2019/01/07.jpg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03"/>
          <a:stretch/>
        </p:blipFill>
        <p:spPr bwMode="auto">
          <a:xfrm>
            <a:off x="8342934" y="3928235"/>
            <a:ext cx="3390072" cy="29297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102449" y="3192075"/>
            <a:ext cx="273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Писатель Кир 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Булычев </a:t>
            </a:r>
            <a:endParaRPr lang="ru-RU" i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встрече с читателями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649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остер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273" y="556592"/>
            <a:ext cx="7145406" cy="4546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://s50.radikal.ru/i129/0904/89/36b137a550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305" y="0"/>
            <a:ext cx="12523304" cy="693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95112" y="5239523"/>
            <a:ext cx="4048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Тайна третьей планеты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51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05182" y="1020048"/>
            <a:ext cx="6096000" cy="37883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фильмом продолжалась целых четыре года — и, по словам создателей «Тайны третьей планеты», была непростой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Изначально режиссёр Роман Качанов хотел делать фильм в особой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технике- «эклер»,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использовании которой реальных актёров снимают на киноплёнку, а потом уже анимируют их движения, — но позже отказался от этой идеи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Кстати, до этого самые известные его работы были созданы в технике кукольной анимации: «Варежка», «Крокодил Гена», «Чебурашка».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73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38939" y="791502"/>
            <a:ext cx="7029382" cy="1263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Фантастический мир «Тайны третьей планеты» — это целая вселенная. Художники читали литературу по астрономии, вдохновлялись другими фантастическими книгами, но в основном опирались только на свое воображение.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8 секретов создания мультфильма «Тайна третьей планеты» (Мы знаем, почему Алиса не похожа на отца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30329" y="2827424"/>
            <a:ext cx="5338209" cy="40305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141718" y="2453370"/>
            <a:ext cx="3474476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100"/>
              </a:lnSpc>
              <a:spcBef>
                <a:spcPts val="1800"/>
              </a:spcBef>
              <a:spcAft>
                <a:spcPts val="60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Эскиз работы Натальи Орловой.</a:t>
            </a:r>
            <a:endParaRPr lang="ru-RU" sz="120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01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3953" y="505301"/>
            <a:ext cx="3474476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100"/>
              </a:lnSpc>
              <a:spcBef>
                <a:spcPts val="1800"/>
              </a:spcBef>
              <a:spcAft>
                <a:spcPts val="60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Эскиз работы Натальи Орловой.</a:t>
            </a:r>
            <a:endParaRPr lang="ru-RU" sz="120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mediasole.ru/data/images/415/415287/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167" y="1708824"/>
            <a:ext cx="7042945" cy="514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225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1901895_6-phonoteka_org-p-fon-dlya-prezentatsii-kot-leopold-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3"/>
            <a:ext cx="11489635" cy="682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7904" y="2153163"/>
            <a:ext cx="7029382" cy="1179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автора внешнего облика героев картины,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художника Натальи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Орловой, этот мультфильм был одним из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первых. </a:t>
            </a:r>
          </a:p>
          <a:p>
            <a:pPr algn="ctr" fontAlgn="base">
              <a:lnSpc>
                <a:spcPct val="107000"/>
              </a:lnSpc>
              <a:spcAft>
                <a:spcPts val="165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любимым персонажем стал </a:t>
            </a:r>
            <a:r>
              <a:rPr lang="ru-RU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Громозека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026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multtov.net.ua/wp-content/uploads/2019/01/03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557" y="432177"/>
            <a:ext cx="6096000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://s50.radikal.ru/i129/0904/89/36b137a550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305" y="0"/>
            <a:ext cx="12523304" cy="693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95112" y="5239523"/>
            <a:ext cx="1868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Громозека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799722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72</TotalTime>
  <Words>266</Words>
  <Application>Microsoft Office PowerPoint</Application>
  <PresentationFormat>Широкоэкранный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Segoe UI Black</vt:lpstr>
      <vt:lpstr>Times New Roman</vt:lpstr>
      <vt:lpstr>Tw Cen MT</vt:lpstr>
      <vt:lpstr>Капля</vt:lpstr>
      <vt:lpstr>Основы мультипликации  тема «Истории создания популярных советских мультфильмов. Тайна третьей планеты»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Творческое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«Вверх по радуге» Занятие №1    31.01.2022 Основы мультипликации  тема «Истории создания популярных советских мультфильмов »</dc:title>
  <dc:creator>Лю</dc:creator>
  <cp:lastModifiedBy>Andrei</cp:lastModifiedBy>
  <cp:revision>10</cp:revision>
  <dcterms:created xsi:type="dcterms:W3CDTF">2022-01-31T05:09:31Z</dcterms:created>
  <dcterms:modified xsi:type="dcterms:W3CDTF">2023-12-13T18:10:55Z</dcterms:modified>
</cp:coreProperties>
</file>