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07" autoAdjust="0"/>
  </p:normalViewPr>
  <p:slideViewPr>
    <p:cSldViewPr>
      <p:cViewPr varScale="1"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9609-7007-41CC-9341-69E9AF66887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EAB5-1A4E-4229-AE5F-5DE0827939E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9609-7007-41CC-9341-69E9AF66887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EAB5-1A4E-4229-AE5F-5DE0827939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9609-7007-41CC-9341-69E9AF66887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EAB5-1A4E-4229-AE5F-5DE0827939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9609-7007-41CC-9341-69E9AF66887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EAB5-1A4E-4229-AE5F-5DE0827939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9609-7007-41CC-9341-69E9AF66887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BA2EAB5-1A4E-4229-AE5F-5DE0827939E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9609-7007-41CC-9341-69E9AF66887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EAB5-1A4E-4229-AE5F-5DE0827939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9609-7007-41CC-9341-69E9AF66887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EAB5-1A4E-4229-AE5F-5DE0827939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9609-7007-41CC-9341-69E9AF66887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EAB5-1A4E-4229-AE5F-5DE0827939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9609-7007-41CC-9341-69E9AF66887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EAB5-1A4E-4229-AE5F-5DE0827939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9609-7007-41CC-9341-69E9AF66887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EAB5-1A4E-4229-AE5F-5DE0827939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9609-7007-41CC-9341-69E9AF66887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EAB5-1A4E-4229-AE5F-5DE0827939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1679609-7007-41CC-9341-69E9AF66887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BA2EAB5-1A4E-4229-AE5F-5DE0827939E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Домашние животные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475714"/>
            <a:ext cx="7592888" cy="312163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          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100" dirty="0" smtClean="0"/>
              <a:t>                  </a:t>
            </a:r>
            <a:r>
              <a:rPr lang="ru-RU" sz="2100" dirty="0" smtClean="0"/>
              <a:t>                                                           Выполнил воспитатель </a:t>
            </a:r>
          </a:p>
          <a:p>
            <a:r>
              <a:rPr lang="ru-RU" sz="2100" dirty="0" smtClean="0"/>
              <a:t>                                                                   младшей группы: </a:t>
            </a:r>
          </a:p>
          <a:p>
            <a:r>
              <a:rPr lang="ru-RU" sz="2100" dirty="0" smtClean="0"/>
              <a:t>                                                          «Русалочка»</a:t>
            </a:r>
          </a:p>
          <a:p>
            <a:r>
              <a:rPr lang="ru-RU" sz="2100" dirty="0" smtClean="0"/>
              <a:t>                                                             </a:t>
            </a:r>
            <a:r>
              <a:rPr lang="ru-RU" sz="2100" dirty="0" err="1" smtClean="0"/>
              <a:t>Кузьмук</a:t>
            </a:r>
            <a:r>
              <a:rPr lang="ru-RU" sz="2100" dirty="0" smtClean="0"/>
              <a:t> Л.В.</a:t>
            </a:r>
            <a:r>
              <a:rPr lang="ru-RU" sz="2100" dirty="0" smtClean="0"/>
              <a:t>           </a:t>
            </a:r>
            <a:r>
              <a:rPr lang="ru-RU" dirty="0" smtClean="0"/>
              <a:t>            </a:t>
            </a:r>
            <a:endParaRPr lang="ru-RU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Корова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Корова</a:t>
            </a:r>
            <a:r>
              <a:rPr lang="ru-RU" dirty="0" smtClean="0"/>
              <a:t> – крупное рогатое животное.</a:t>
            </a:r>
          </a:p>
          <a:p>
            <a:r>
              <a:rPr lang="ru-RU" b="1" dirty="0" smtClean="0"/>
              <a:t>Коровы</a:t>
            </a:r>
            <a:r>
              <a:rPr lang="ru-RU" dirty="0" smtClean="0"/>
              <a:t> пасутся летом на лугах и едят сочную траву.</a:t>
            </a:r>
          </a:p>
          <a:p>
            <a:r>
              <a:rPr lang="ru-RU" dirty="0" smtClean="0"/>
              <a:t>Дают вкусное и полезное молоко.</a:t>
            </a:r>
          </a:p>
          <a:p>
            <a:r>
              <a:rPr lang="ru-RU" dirty="0" smtClean="0"/>
              <a:t>Из него делают творог, йогурт и сливки.</a:t>
            </a:r>
          </a:p>
          <a:p>
            <a:r>
              <a:rPr lang="ru-RU" b="1" dirty="0" smtClean="0"/>
              <a:t>Коровы</a:t>
            </a:r>
            <a:r>
              <a:rPr lang="ru-RU" dirty="0" smtClean="0"/>
              <a:t> мычат. Они издают протяжный громкий звук «</a:t>
            </a:r>
            <a:r>
              <a:rPr lang="ru-RU" dirty="0" err="1" smtClean="0"/>
              <a:t>Му</a:t>
            </a:r>
            <a:r>
              <a:rPr lang="ru-RU" dirty="0" smtClean="0"/>
              <a:t>- у» Это означает, что они проголодались, либо зовут малыша, либо пришло время дойки.</a:t>
            </a:r>
          </a:p>
          <a:p>
            <a:r>
              <a:rPr lang="ru-RU" dirty="0" smtClean="0"/>
              <a:t>Зимой они едят заготовленное для них сено.</a:t>
            </a:r>
          </a:p>
          <a:p>
            <a:endParaRPr lang="ru-RU" dirty="0"/>
          </a:p>
        </p:txBody>
      </p:sp>
      <p:pic>
        <p:nvPicPr>
          <p:cNvPr id="1026" name="Picture 2" descr="C:\Users\Русалочка\Desktop\домашние животные\корова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191320"/>
            <a:ext cx="4038600" cy="33437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Коза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Коза</a:t>
            </a:r>
            <a:r>
              <a:rPr lang="ru-RU" dirty="0" smtClean="0"/>
              <a:t> самое неприхотливое домашнее животное.</a:t>
            </a:r>
          </a:p>
          <a:p>
            <a:r>
              <a:rPr lang="ru-RU" dirty="0" smtClean="0"/>
              <a:t>Тело коз покрыто длинной прямой шерстью, почти у всех коз растет борода.</a:t>
            </a:r>
          </a:p>
          <a:p>
            <a:r>
              <a:rPr lang="ru-RU" b="1" dirty="0" smtClean="0"/>
              <a:t>Козье</a:t>
            </a:r>
            <a:r>
              <a:rPr lang="ru-RU" dirty="0" smtClean="0"/>
              <a:t> молоко очень полезное и питательное.</a:t>
            </a:r>
          </a:p>
          <a:p>
            <a:r>
              <a:rPr lang="ru-RU" b="1" dirty="0" smtClean="0"/>
              <a:t>Козы и козлята</a:t>
            </a:r>
            <a:r>
              <a:rPr lang="ru-RU" dirty="0" smtClean="0"/>
              <a:t> не боятся жары и морозов.</a:t>
            </a:r>
          </a:p>
          <a:p>
            <a:endParaRPr lang="ru-RU" dirty="0"/>
          </a:p>
        </p:txBody>
      </p:sp>
      <p:pic>
        <p:nvPicPr>
          <p:cNvPr id="2050" name="Picture 2" descr="C:\Users\Русалочка\Desktop\домашние животные\коз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88840"/>
            <a:ext cx="4038600" cy="39604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Овца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Овца - это некрупное жвачное животное.</a:t>
            </a:r>
          </a:p>
          <a:p>
            <a:r>
              <a:rPr lang="ru-RU" dirty="0" smtClean="0"/>
              <a:t>Она имеет чёткого режима питания и могут жевать круглые сутки.</a:t>
            </a:r>
          </a:p>
          <a:p>
            <a:r>
              <a:rPr lang="ru-RU" dirty="0" smtClean="0"/>
              <a:t>  У овец хорошо развиты такие чувства, как обоняние, слух, осязание и зрение.</a:t>
            </a:r>
          </a:p>
          <a:p>
            <a:r>
              <a:rPr lang="ru-RU" dirty="0" smtClean="0"/>
              <a:t>Предпочитают употреблять в пищу разные травы, сено и бобовые культуры, но также любят полакомиться фруктами и овощами.</a:t>
            </a:r>
          </a:p>
          <a:p>
            <a:endParaRPr lang="ru-RU" dirty="0"/>
          </a:p>
        </p:txBody>
      </p:sp>
      <p:pic>
        <p:nvPicPr>
          <p:cNvPr id="3074" name="Picture 2" descr="C:\Users\Русалочка\Desktop\домашние животные\овца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132856"/>
            <a:ext cx="4038600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Свинья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Свинья</a:t>
            </a:r>
            <a:r>
              <a:rPr lang="ru-RU" dirty="0" smtClean="0"/>
              <a:t> – очень умное домашнее животное.</a:t>
            </a:r>
          </a:p>
          <a:p>
            <a:r>
              <a:rPr lang="ru-RU" b="1" dirty="0" smtClean="0"/>
              <a:t>У свиней</a:t>
            </a:r>
            <a:r>
              <a:rPr lang="ru-RU" dirty="0" smtClean="0"/>
              <a:t> слабое зрение и острый слух.</a:t>
            </a:r>
          </a:p>
          <a:p>
            <a:r>
              <a:rPr lang="ru-RU" dirty="0" smtClean="0"/>
              <a:t>Поросята с самого рождения очень подвижные, у них розовые пяточки и хвостики, загнутые колечком</a:t>
            </a:r>
          </a:p>
          <a:p>
            <a:r>
              <a:rPr lang="ru-RU" b="1" dirty="0" smtClean="0"/>
              <a:t>За свиньями</a:t>
            </a:r>
            <a:r>
              <a:rPr lang="ru-RU" dirty="0" smtClean="0"/>
              <a:t> легко ухаживать, потому что они быстро привыкают к распорядку дня.</a:t>
            </a:r>
          </a:p>
          <a:p>
            <a:endParaRPr lang="ru-RU" dirty="0"/>
          </a:p>
        </p:txBody>
      </p:sp>
      <p:pic>
        <p:nvPicPr>
          <p:cNvPr id="4098" name="Picture 2" descr="C:\Users\Русалочка\Desktop\домашние животные\свинья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48271"/>
            <a:ext cx="4038600" cy="40298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Лошадь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Лошадь</a:t>
            </a:r>
            <a:r>
              <a:rPr lang="ru-RU" dirty="0" smtClean="0"/>
              <a:t> – очень красивое домашнее животное, любимица и помощница человека.</a:t>
            </a:r>
          </a:p>
          <a:p>
            <a:r>
              <a:rPr lang="ru-RU" b="1" dirty="0" smtClean="0"/>
              <a:t>Лошади</a:t>
            </a:r>
            <a:r>
              <a:rPr lang="ru-RU" dirty="0" smtClean="0"/>
              <a:t> едят овёс и сено. Очень любят морковку, яблоки, сухарики и кусочки сахара.</a:t>
            </a:r>
          </a:p>
          <a:p>
            <a:r>
              <a:rPr lang="ru-RU" b="1" dirty="0" smtClean="0"/>
              <a:t>Лошади</a:t>
            </a:r>
            <a:r>
              <a:rPr lang="ru-RU" dirty="0" smtClean="0"/>
              <a:t> быстро бегают, и чтобы их копыта не стирались, люди подковывают их.</a:t>
            </a:r>
          </a:p>
          <a:p>
            <a:endParaRPr lang="ru-RU" dirty="0"/>
          </a:p>
        </p:txBody>
      </p:sp>
      <p:pic>
        <p:nvPicPr>
          <p:cNvPr id="5122" name="Picture 2" descr="C:\Users\Русалочка\Desktop\домашние животные\лошадь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151166"/>
            <a:ext cx="4038600" cy="34240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Кошки</a:t>
            </a:r>
            <a:r>
              <a:rPr lang="ru-RU" dirty="0" smtClean="0"/>
              <a:t> самые любимые домашние животные у человека. Детеныши кошки – котята – всегда очень игривые.</a:t>
            </a:r>
          </a:p>
          <a:p>
            <a:r>
              <a:rPr lang="ru-RU" b="1" dirty="0" smtClean="0"/>
              <a:t>Кошка</a:t>
            </a:r>
            <a:r>
              <a:rPr lang="ru-RU" dirty="0" smtClean="0"/>
              <a:t> чистоплотная, часто умывается.</a:t>
            </a:r>
          </a:p>
          <a:p>
            <a:r>
              <a:rPr lang="ru-RU" b="1" dirty="0" smtClean="0"/>
              <a:t>Кошка</a:t>
            </a:r>
            <a:r>
              <a:rPr lang="ru-RU" dirty="0" smtClean="0"/>
              <a:t> спокойно ходит в темноте. Помогает ей в этом такие </a:t>
            </a:r>
            <a:r>
              <a:rPr lang="ru-RU" dirty="0" err="1" smtClean="0"/>
              <a:t>вибрисы</a:t>
            </a:r>
            <a:r>
              <a:rPr lang="ru-RU" dirty="0" smtClean="0"/>
              <a:t> – усы.</a:t>
            </a:r>
          </a:p>
          <a:p>
            <a:r>
              <a:rPr lang="ru-RU" dirty="0" smtClean="0"/>
              <a:t>Ходит </a:t>
            </a:r>
            <a:r>
              <a:rPr lang="ru-RU" b="1" dirty="0" smtClean="0"/>
              <a:t>кошка </a:t>
            </a:r>
            <a:r>
              <a:rPr lang="ru-RU" dirty="0" smtClean="0"/>
              <a:t>бесшумно, втягивает когти и ступает мягкими подушечками, лазает ловко по деревьям</a:t>
            </a:r>
          </a:p>
          <a:p>
            <a:endParaRPr lang="ru-RU" dirty="0"/>
          </a:p>
        </p:txBody>
      </p:sp>
      <p:pic>
        <p:nvPicPr>
          <p:cNvPr id="6146" name="Picture 2" descr="C:\Users\Русалочка\Desktop\домашние животные\кошк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023375"/>
            <a:ext cx="4038600" cy="36796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Собака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Собака</a:t>
            </a:r>
            <a:r>
              <a:rPr lang="ru-RU" dirty="0" smtClean="0"/>
              <a:t> самый преданный и верный друг человека.</a:t>
            </a:r>
          </a:p>
          <a:p>
            <a:r>
              <a:rPr lang="ru-RU" dirty="0" smtClean="0"/>
              <a:t>Встречая своего хозяина, она радостно виляет хвостом и лает.</a:t>
            </a:r>
          </a:p>
          <a:p>
            <a:r>
              <a:rPr lang="ru-RU" dirty="0" smtClean="0"/>
              <a:t>Иногда </a:t>
            </a:r>
            <a:r>
              <a:rPr lang="ru-RU" b="1" dirty="0" smtClean="0"/>
              <a:t>собаки</a:t>
            </a:r>
            <a:r>
              <a:rPr lang="ru-RU" dirty="0" smtClean="0"/>
              <a:t> могут «петь» – подвывая под понравившуюся мелодию.</a:t>
            </a:r>
          </a:p>
          <a:p>
            <a:r>
              <a:rPr lang="ru-RU" dirty="0" smtClean="0"/>
              <a:t>Чтобы </a:t>
            </a:r>
            <a:r>
              <a:rPr lang="ru-RU" b="1" dirty="0" smtClean="0"/>
              <a:t>собака</a:t>
            </a:r>
            <a:r>
              <a:rPr lang="ru-RU" dirty="0" smtClean="0"/>
              <a:t> была умной и послушной, её дрессируют: учат выполнять различные команды.</a:t>
            </a:r>
          </a:p>
          <a:p>
            <a:endParaRPr lang="ru-RU" dirty="0"/>
          </a:p>
        </p:txBody>
      </p:sp>
      <p:pic>
        <p:nvPicPr>
          <p:cNvPr id="7170" name="Picture 2" descr="C:\Users\Русалочка\Desktop\домашние животные\собака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096294"/>
            <a:ext cx="4038600" cy="3533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 smtClean="0">
                <a:latin typeface="+mn-lt"/>
              </a:rPr>
              <a:t>Спасибо</a:t>
            </a:r>
            <a:br>
              <a:rPr lang="ru-RU" i="1" dirty="0" smtClean="0">
                <a:latin typeface="+mn-lt"/>
              </a:rPr>
            </a:br>
            <a:r>
              <a:rPr lang="ru-RU" i="1" dirty="0" smtClean="0">
                <a:latin typeface="+mn-lt"/>
              </a:rPr>
              <a:t> за внимание</a:t>
            </a:r>
            <a:endParaRPr lang="ru-RU" i="1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86</TotalTime>
  <Words>86</Words>
  <Application>Microsoft Office PowerPoint</Application>
  <PresentationFormat>Экран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Домашние животные</vt:lpstr>
      <vt:lpstr>Корова </vt:lpstr>
      <vt:lpstr>Коза</vt:lpstr>
      <vt:lpstr>Овца</vt:lpstr>
      <vt:lpstr>Свинья</vt:lpstr>
      <vt:lpstr>Лошадь</vt:lpstr>
      <vt:lpstr>Презентация PowerPoint</vt:lpstr>
      <vt:lpstr>Собака</vt:lpstr>
      <vt:lpstr>Спасибо  за внимание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</dc:title>
  <dc:creator>Русалочка</dc:creator>
  <cp:lastModifiedBy>User</cp:lastModifiedBy>
  <cp:revision>10</cp:revision>
  <dcterms:created xsi:type="dcterms:W3CDTF">2023-12-13T08:48:16Z</dcterms:created>
  <dcterms:modified xsi:type="dcterms:W3CDTF">2023-12-13T17:58:04Z</dcterms:modified>
</cp:coreProperties>
</file>