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64" r:id="rId4"/>
    <p:sldId id="260" r:id="rId5"/>
    <p:sldId id="263" r:id="rId6"/>
    <p:sldId id="261" r:id="rId7"/>
    <p:sldId id="259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707" autoAdjust="0"/>
  </p:normalViewPr>
  <p:slideViewPr>
    <p:cSldViewPr snapToGrid="0">
      <p:cViewPr varScale="1">
        <p:scale>
          <a:sx n="70" d="100"/>
          <a:sy n="70" d="100"/>
        </p:scale>
        <p:origin x="7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21142-8420-4CFB-84FE-D49692AE202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4B27B-DB2E-4048-9661-F9831556D8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197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4B27B-DB2E-4048-9661-F9831556D85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293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4E6D6-2605-4A20-B17B-F9E086D198F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654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08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911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481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893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090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345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460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041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200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558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251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32841-ACEA-46E8-8508-28529B8E939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029D0-55E0-4F7D-BF90-8C8B8AD63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632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0611852" y="878660"/>
            <a:ext cx="1780949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ru-RU" sz="800" b="1" dirty="0">
              <a:solidFill>
                <a:srgbClr val="0070C0"/>
              </a:solidFill>
            </a:endParaRP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25698C99-5EFF-48E5-2103-464AB622E75F}"/>
              </a:ext>
            </a:extLst>
          </p:cNvPr>
          <p:cNvGrpSpPr/>
          <p:nvPr/>
        </p:nvGrpSpPr>
        <p:grpSpPr>
          <a:xfrm>
            <a:off x="0" y="-16042"/>
            <a:ext cx="12192000" cy="6874042"/>
            <a:chOff x="-198964" y="1253103"/>
            <a:chExt cx="12260436" cy="6874042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8964" y="1253103"/>
              <a:ext cx="12260436" cy="6874042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51AB8F83-4EE9-748D-6C58-35805F64EFDA}"/>
                </a:ext>
              </a:extLst>
            </p:cNvPr>
            <p:cNvSpPr txBox="1"/>
            <p:nvPr/>
          </p:nvSpPr>
          <p:spPr>
            <a:xfrm>
              <a:off x="135014" y="1253103"/>
              <a:ext cx="2218827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endParaRPr lang="ru-RU" sz="8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4EBD522-D249-B1F0-B71E-70F424A8F232}"/>
              </a:ext>
            </a:extLst>
          </p:cNvPr>
          <p:cNvSpPr txBox="1"/>
          <p:nvPr/>
        </p:nvSpPr>
        <p:spPr>
          <a:xfrm>
            <a:off x="2269895" y="2893369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-142069" y="44295"/>
            <a:ext cx="12328632" cy="6744588"/>
            <a:chOff x="-134378" y="14891"/>
            <a:chExt cx="12328632" cy="6744588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6923952" y="510829"/>
              <a:ext cx="3830695" cy="3325062"/>
              <a:chOff x="6908233" y="296098"/>
              <a:chExt cx="3830695" cy="3325062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6908233" y="296098"/>
                <a:ext cx="3830695" cy="3325062"/>
              </a:xfrm>
              <a:prstGeom prst="rect">
                <a:avLst/>
              </a:pr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r>
                  <a:rPr lang="ru-RU" sz="2000" b="1" dirty="0">
                    <a:solidFill>
                      <a:schemeClr val="accent1">
                        <a:lumMod val="50000"/>
                      </a:schemeClr>
                    </a:solidFill>
                  </a:rPr>
                  <a:t>                Муниципальный форум инноваций</a:t>
                </a: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7336039" y="675458"/>
                <a:ext cx="2975085" cy="1848498"/>
              </a:xfrm>
              <a:prstGeom prst="rect">
                <a:avLst/>
              </a:prstGeom>
            </p:spPr>
            <p:txBody>
              <a:bodyPr wrap="none">
                <a:prstTxWarp prst="textArchUp">
                  <a:avLst>
                    <a:gd name="adj" fmla="val 10633829"/>
                  </a:avLst>
                </a:prstTxWarp>
                <a:spAutoFit/>
              </a:bodyPr>
              <a:lstStyle/>
              <a:p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</a:rPr>
                  <a:t>                 СИЛЬНЫЕ ИДЕИ НАШЕГО ВРЕМЕНИ </a:t>
                </a:r>
              </a:p>
            </p:txBody>
          </p:sp>
        </p:grp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66182" y="14891"/>
              <a:ext cx="1482119" cy="1486504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90125" y="14891"/>
              <a:ext cx="1704129" cy="1394721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34378" y="5478432"/>
              <a:ext cx="1800716" cy="1281047"/>
            </a:xfrm>
            <a:prstGeom prst="rect">
              <a:avLst/>
            </a:prstGeom>
          </p:spPr>
        </p:pic>
      </p:grpSp>
      <p:sp>
        <p:nvSpPr>
          <p:cNvPr id="15" name="Прямоугольник 14"/>
          <p:cNvSpPr/>
          <p:nvPr/>
        </p:nvSpPr>
        <p:spPr>
          <a:xfrm>
            <a:off x="463711" y="3427732"/>
            <a:ext cx="739708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>
                <a:solidFill>
                  <a:srgbClr val="5B9BD5">
                    <a:lumMod val="50000"/>
                  </a:srgbClr>
                </a:solidFill>
              </a:rPr>
              <a:t>Природный </a:t>
            </a:r>
            <a:r>
              <a:rPr lang="ru-RU" sz="4400" b="1" dirty="0">
                <a:solidFill>
                  <a:srgbClr val="5B9BD5">
                    <a:lumMod val="50000"/>
                  </a:srgbClr>
                </a:solidFill>
              </a:rPr>
              <a:t>материал в ДОУ. </a:t>
            </a:r>
            <a:endParaRPr lang="en-US" sz="4400" b="1" dirty="0" smtClean="0">
              <a:solidFill>
                <a:srgbClr val="5B9BD5">
                  <a:lumMod val="50000"/>
                </a:srgbClr>
              </a:solidFill>
            </a:endParaRPr>
          </a:p>
          <a:p>
            <a:pPr lvl="0"/>
            <a:r>
              <a:rPr lang="ru-RU" sz="4400" b="1" dirty="0" smtClean="0">
                <a:solidFill>
                  <a:srgbClr val="5B9BD5">
                    <a:lumMod val="50000"/>
                  </a:srgbClr>
                </a:solidFill>
              </a:rPr>
              <a:t>А </a:t>
            </a:r>
            <a:r>
              <a:rPr lang="ru-RU" sz="4400" b="1" dirty="0">
                <a:solidFill>
                  <a:srgbClr val="5B9BD5">
                    <a:lumMod val="50000"/>
                  </a:srgbClr>
                </a:solidFill>
              </a:rPr>
              <a:t>как его используете </a:t>
            </a:r>
            <a:r>
              <a:rPr lang="ru-RU" sz="4400" b="1" dirty="0" smtClean="0">
                <a:solidFill>
                  <a:srgbClr val="5B9BD5">
                    <a:lumMod val="50000"/>
                  </a:srgbClr>
                </a:solidFill>
              </a:rPr>
              <a:t>вы?</a:t>
            </a:r>
            <a:endParaRPr lang="ru-RU" sz="4400" b="1" dirty="0">
              <a:solidFill>
                <a:srgbClr val="5B9BD5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17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53670" y="541126"/>
            <a:ext cx="3830695" cy="332506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             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611852" y="878660"/>
            <a:ext cx="1780949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ru-RU" sz="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8549" y="1518226"/>
            <a:ext cx="908330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и всегда останется сыном природы и то, что роднит его с природой, должно использоваться для его приобщения к богатствам духовной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культуры.</a:t>
            </a:r>
            <a:endParaRPr lang="ru-RU" sz="32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57785" y="3866188"/>
            <a:ext cx="2726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Сухомлинский В.А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60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6747" y="361792"/>
            <a:ext cx="8780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укрепление связи дошкольников с природой родного края.</a:t>
            </a:r>
          </a:p>
          <a:p>
            <a:endParaRPr lang="ru-RU" sz="2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 </a:t>
            </a:r>
            <a:endParaRPr lang="ru-RU" sz="2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6747" y="1562121"/>
            <a:ext cx="807947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Обучающие: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закрепление и расширение знаний и умений, полученных на теоретических занятиях и экскурсиях; обучение приемам работы с инструментами; обучение умению планирования своей работы;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обучение приемам и технологии изготовления поделок и композиций; изучение свойств различных материалов; обучение приемам работы с различными материалами; обучение приемам самостоятельной разработки поделок.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Развивающие: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развитие у детей художественного вкуса и творческого потенциала; развитие образного мышления и воображения; создание условий к саморазвитию учащихся; развитие у детей эстетического восприятия окружающего мира.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Воспитательные: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воспитание уважения к труду и людям труда; формирование чувства коллективизма; воспитание аккуратности; экологическое воспитание обучающихся; развитие любви к природе.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5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0751" y="3662005"/>
            <a:ext cx="4054020" cy="211877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953670" y="541126"/>
            <a:ext cx="3830695" cy="332506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             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611852" y="878660"/>
            <a:ext cx="1780949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ru-RU" sz="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9394" y="170774"/>
            <a:ext cx="7091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Художественная деятельность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187" y="886863"/>
            <a:ext cx="3692086" cy="40094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187" y="3866189"/>
            <a:ext cx="3692086" cy="28075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8319" y="3630331"/>
            <a:ext cx="2962432" cy="30434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b="18410"/>
          <a:stretch/>
        </p:blipFill>
        <p:spPr>
          <a:xfrm>
            <a:off x="7517516" y="886862"/>
            <a:ext cx="4267255" cy="30846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6670" y="1241732"/>
            <a:ext cx="2635956" cy="197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0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06777" y="261648"/>
            <a:ext cx="51301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Игровая деятельность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2049" y="1092143"/>
            <a:ext cx="4189679" cy="26211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2405" y="1213974"/>
            <a:ext cx="3667978" cy="45377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1921" y="3815286"/>
            <a:ext cx="4189807" cy="296860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21" y="1213974"/>
            <a:ext cx="3643690" cy="27848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l="6378" t="4776" r="9707" b="4279"/>
          <a:stretch/>
        </p:blipFill>
        <p:spPr>
          <a:xfrm>
            <a:off x="267579" y="4077883"/>
            <a:ext cx="3333665" cy="27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66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53670" y="541126"/>
            <a:ext cx="3830695" cy="332506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             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611852" y="878660"/>
            <a:ext cx="1780949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ru-RU" sz="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6095" y="230568"/>
            <a:ext cx="79151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Экспериментальная деятельность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250" y="1094104"/>
            <a:ext cx="3157845" cy="31843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491" y="4434136"/>
            <a:ext cx="2257938" cy="23015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8030" y="1106107"/>
            <a:ext cx="4300113" cy="24969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b="5105"/>
          <a:stretch/>
        </p:blipFill>
        <p:spPr>
          <a:xfrm>
            <a:off x="7420631" y="3415922"/>
            <a:ext cx="4317512" cy="23648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11895" y="2010237"/>
            <a:ext cx="5170985" cy="344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11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25698C99-5EFF-48E5-2103-464AB622E75F}"/>
              </a:ext>
            </a:extLst>
          </p:cNvPr>
          <p:cNvGrpSpPr/>
          <p:nvPr/>
        </p:nvGrpSpPr>
        <p:grpSpPr>
          <a:xfrm>
            <a:off x="0" y="0"/>
            <a:ext cx="12252960" cy="6874042"/>
            <a:chOff x="15510" y="-12570"/>
            <a:chExt cx="12252960" cy="6874042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10" y="-12570"/>
              <a:ext cx="12252960" cy="6874042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51AB8F83-4EE9-748D-6C58-35805F64EFDA}"/>
                </a:ext>
              </a:extLst>
            </p:cNvPr>
            <p:cNvSpPr txBox="1"/>
            <p:nvPr/>
          </p:nvSpPr>
          <p:spPr>
            <a:xfrm>
              <a:off x="135014" y="1253103"/>
              <a:ext cx="2218827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endParaRPr lang="ru-RU" sz="8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7547581" y="4381973"/>
            <a:ext cx="27257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600" dirty="0"/>
          </a:p>
          <a:p>
            <a:pPr algn="ctr"/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0611852" y="878660"/>
            <a:ext cx="1780949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ru-RU" sz="8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5705" y="2975356"/>
            <a:ext cx="6907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внимание!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18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168</Words>
  <Application>Microsoft Office PowerPoint</Application>
  <PresentationFormat>Широкоэкранный</PresentationFormat>
  <Paragraphs>27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kar</dc:creator>
  <cp:lastModifiedBy>user</cp:lastModifiedBy>
  <cp:revision>83</cp:revision>
  <dcterms:created xsi:type="dcterms:W3CDTF">2023-09-20T10:47:35Z</dcterms:created>
  <dcterms:modified xsi:type="dcterms:W3CDTF">2023-12-13T18:02:51Z</dcterms:modified>
</cp:coreProperties>
</file>