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5" r:id="rId5"/>
    <p:sldId id="266" r:id="rId6"/>
    <p:sldId id="267" r:id="rId7"/>
    <p:sldId id="260" r:id="rId8"/>
    <p:sldId id="259" r:id="rId9"/>
    <p:sldId id="268" r:id="rId10"/>
    <p:sldId id="262" r:id="rId11"/>
    <p:sldId id="263" r:id="rId12"/>
    <p:sldId id="269" r:id="rId13"/>
    <p:sldId id="270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Окружающий мир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600" dirty="0" err="1" smtClean="0"/>
              <a:t>Биктимирова</a:t>
            </a:r>
            <a:r>
              <a:rPr lang="ru-RU" sz="1600" dirty="0" smtClean="0"/>
              <a:t> А.Х.</a:t>
            </a:r>
          </a:p>
          <a:p>
            <a:pPr algn="r"/>
            <a:r>
              <a:rPr lang="ru-RU" sz="1600" dirty="0" smtClean="0"/>
              <a:t>Учитель начальных классов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4162224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1099559"/>
          </a:xfrm>
        </p:spPr>
        <p:txBody>
          <a:bodyPr/>
          <a:lstStyle/>
          <a:p>
            <a:r>
              <a:rPr lang="ru-RU" dirty="0"/>
              <a:t>Основной закон страны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5602448" y="609600"/>
            <a:ext cx="3405097" cy="4799888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913774" y="2025353"/>
            <a:ext cx="3935689" cy="3765847"/>
          </a:xfrm>
        </p:spPr>
        <p:txBody>
          <a:bodyPr/>
          <a:lstStyle/>
          <a:p>
            <a:pPr algn="l"/>
            <a:r>
              <a:rPr lang="ru-RU" dirty="0"/>
              <a:t>правовой статус Российской Федерации определяется </a:t>
            </a:r>
            <a:r>
              <a:rPr lang="ru-RU" dirty="0" smtClean="0"/>
              <a:t>Конституцией.</a:t>
            </a:r>
            <a:endParaRPr lang="ru-RU" dirty="0" smtClean="0">
              <a:solidFill>
                <a:srgbClr val="FF0000"/>
              </a:solidFill>
            </a:endParaRPr>
          </a:p>
          <a:p>
            <a:pPr algn="l"/>
            <a:r>
              <a:rPr lang="ru-RU" dirty="0" smtClean="0">
                <a:solidFill>
                  <a:srgbClr val="FF0000"/>
                </a:solidFill>
              </a:rPr>
              <a:t>Конституция</a:t>
            </a:r>
            <a:r>
              <a:rPr lang="ru-RU" dirty="0" smtClean="0"/>
              <a:t> принята в 1993г.</a:t>
            </a:r>
          </a:p>
          <a:p>
            <a:pPr algn="l"/>
            <a:r>
              <a:rPr lang="ru-RU" dirty="0" smtClean="0"/>
              <a:t>Законы – это правила обязательные для всех жителей страны.</a:t>
            </a:r>
          </a:p>
          <a:p>
            <a:pPr algn="l"/>
            <a:r>
              <a:rPr lang="ru-RU" dirty="0" smtClean="0"/>
              <a:t>«Человек, его права и свободы являются высшей ценностью»</a:t>
            </a:r>
          </a:p>
          <a:p>
            <a:pPr algn="l"/>
            <a:endParaRPr lang="ru-RU" dirty="0" smtClean="0"/>
          </a:p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990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512748"/>
            <a:ext cx="4264976" cy="1726250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Президент Российской Федерации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В.В.путин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5493133" y="1264779"/>
            <a:ext cx="5179604" cy="3572140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46789" y="2632105"/>
            <a:ext cx="3452500" cy="3159095"/>
          </a:xfrm>
        </p:spPr>
        <p:txBody>
          <a:bodyPr/>
          <a:lstStyle/>
          <a:p>
            <a:pPr algn="l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Определяет основные направления внутренней и внешней политики.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74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Парламентом страны является Федеральное собрание:</a:t>
            </a:r>
            <a:endParaRPr lang="ru-RU" sz="28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92D050"/>
                </a:solidFill>
              </a:rPr>
              <a:t>Государственная дума</a:t>
            </a: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13"/>
          </p:nvPr>
        </p:nvSpPr>
        <p:spPr>
          <a:xfrm>
            <a:off x="913775" y="3051012"/>
            <a:ext cx="10363826" cy="2740187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     Принимает законы</a:t>
            </a:r>
          </a:p>
          <a:p>
            <a:endParaRPr lang="ru-RU" dirty="0"/>
          </a:p>
          <a:p>
            <a:r>
              <a:rPr lang="ru-RU" dirty="0" smtClean="0"/>
              <a:t>Если закон одобрен советом федерации , он направляется на рассмотрение президенту.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6318537" y="2292856"/>
            <a:ext cx="4881804" cy="758156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</a:rPr>
              <a:t>Совет федерации</a:t>
            </a: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546483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Одобряет или отклоняет закон</a:t>
            </a:r>
            <a:endParaRPr lang="ru-RU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3760150" y="1760434"/>
            <a:ext cx="1042587" cy="7093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7238288" y="1820994"/>
            <a:ext cx="922946" cy="6487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3760150" y="2972850"/>
            <a:ext cx="0" cy="6388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8545794" y="2972850"/>
            <a:ext cx="34184" cy="6388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880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2800" dirty="0" smtClean="0"/>
              <a:t>Важные вопросы жизни страны решает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правительство российской федерации</a:t>
            </a:r>
            <a:r>
              <a:rPr lang="ru-RU" sz="2800" dirty="0" smtClean="0"/>
              <a:t>. Оно разрабатывает меры по развитию хозяйства, культуры и других областей жизни.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600" dirty="0" smtClean="0"/>
              <a:t>Здание государственной думы</a:t>
            </a:r>
            <a:endParaRPr lang="ru-RU" sz="16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sz="1600" dirty="0" smtClean="0"/>
              <a:t>Здание </a:t>
            </a:r>
            <a:r>
              <a:rPr lang="ru-RU" sz="1600" dirty="0" err="1" smtClean="0"/>
              <a:t>првительства</a:t>
            </a:r>
            <a:r>
              <a:rPr lang="ru-RU" sz="1600" dirty="0" smtClean="0"/>
              <a:t> </a:t>
            </a:r>
            <a:r>
              <a:rPr lang="ru-RU" sz="1600" dirty="0" err="1" smtClean="0"/>
              <a:t>россии</a:t>
            </a:r>
            <a:endParaRPr lang="ru-RU" sz="1600" dirty="0"/>
          </a:p>
        </p:txBody>
      </p:sp>
      <p:pic>
        <p:nvPicPr>
          <p:cNvPr id="5122" name="Picture 2" descr="https://avatars.mds.yandex.net/i?id=0f2f97120ab3109218ab8fea9d4dd6b6937c4dff-9242214-images-thumbs&amp;n=1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100" y="3135312"/>
            <a:ext cx="4513947" cy="2539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minobrnauki.gov.ru/upload/iblock/556/yfz26eh0p01tawvqq12sq9nynyikzpjs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422" y="3116204"/>
            <a:ext cx="3854293" cy="2559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0462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99232" y="435837"/>
            <a:ext cx="10363826" cy="52357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>
                <a:solidFill>
                  <a:srgbClr val="0070C0"/>
                </a:solidFill>
              </a:rPr>
              <a:t>Конституция РФ</a:t>
            </a:r>
          </a:p>
          <a:p>
            <a:pPr marL="0" indent="0">
              <a:buNone/>
            </a:pPr>
            <a:r>
              <a:rPr lang="ru-RU" sz="3600" dirty="0" smtClean="0">
                <a:solidFill>
                  <a:srgbClr val="0070C0"/>
                </a:solidFill>
              </a:rPr>
              <a:t>Президент РФ</a:t>
            </a:r>
          </a:p>
          <a:p>
            <a:pPr marL="0" indent="0">
              <a:buNone/>
            </a:pPr>
            <a:r>
              <a:rPr lang="ru-RU" sz="3600" dirty="0" smtClean="0">
                <a:solidFill>
                  <a:srgbClr val="0070C0"/>
                </a:solidFill>
              </a:rPr>
              <a:t>Политико-административная карта России</a:t>
            </a:r>
            <a:endParaRPr lang="ru-RU" sz="3600" dirty="0">
              <a:solidFill>
                <a:srgbClr val="0070C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3554" y="2977585"/>
            <a:ext cx="488632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24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5c160dd6a4db3438f0e58a01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49500" y="618517"/>
            <a:ext cx="9122885" cy="5131176"/>
          </a:xfrm>
        </p:spPr>
      </p:pic>
    </p:spTree>
    <p:extLst>
      <p:ext uri="{BB962C8B-B14F-4D97-AF65-F5344CB8AC3E}">
        <p14:creationId xmlns:p14="http://schemas.microsoft.com/office/powerpoint/2010/main" val="76600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620623"/>
          </a:xfrm>
        </p:spPr>
        <p:txBody>
          <a:bodyPr>
            <a:normAutofit fontScale="90000"/>
          </a:bodyPr>
          <a:lstStyle/>
          <a:p>
            <a:r>
              <a:rPr lang="ru-RU" dirty="0"/>
              <a:t>Россия – многонациональная страна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834987" y="1034739"/>
            <a:ext cx="2947601" cy="2947601"/>
          </a:xfrm>
          <a:prstGeom prst="rect">
            <a:avLst/>
          </a:prstGeom>
        </p:spPr>
      </p:pic>
      <p:pic>
        <p:nvPicPr>
          <p:cNvPr id="1026" name="Picture 2" descr="https://resh.edu.ru/subject/lesson/5734/main/160166/i/images/pic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774" y="3882365"/>
            <a:ext cx="2868813" cy="2868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resh.edu.ru/subject/lesson/5734/main/160166/i/images/pic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799" y="928828"/>
            <a:ext cx="2856840" cy="2856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resh.edu.ru/subject/lesson/5734/main/160166/i/images/pic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4191" y="1014506"/>
            <a:ext cx="2823202" cy="2823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resh.edu.ru/subject/lesson/5734/main/160166/i/images/pic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747" y="3753910"/>
            <a:ext cx="2914179" cy="2914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resh.edu.ru/subject/lesson/5734/main/160166/i/images/pic6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1087" y="3774872"/>
            <a:ext cx="2976306" cy="2976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515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2050" name="Picture 2" descr="https://resh.edu.ru/subject/lesson/5734/main/160166/i/images/pic7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300" y="470018"/>
            <a:ext cx="2911267" cy="291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resh.edu.ru/subject/lesson/5734/main/160166/i/images/pic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969" y="458181"/>
            <a:ext cx="2923104" cy="2923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resh.edu.ru/subject/lesson/5734/main/160166/i/images/pic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310" y="470018"/>
            <a:ext cx="2787679" cy="2787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resh.edu.ru/subject/lesson/5734/main/160166/i/images/pic1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0633" y="3529784"/>
            <a:ext cx="3122066" cy="3122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resh.edu.ru/subject/lesson/5734/main/160166/i/images/pic1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77485" y="3615262"/>
            <a:ext cx="3036587" cy="3036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resh.edu.ru/subject/lesson/5734/main/160166/i/images/pic1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1188" y="3615262"/>
            <a:ext cx="2949921" cy="2949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113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resh.edu.ru/subject/lesson/5734/main/160166/i/images/pic1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6363" y="1572427"/>
            <a:ext cx="3868396" cy="3868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resh.edu.ru/subject/lesson/5734/main/160166/i/images/pic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3807" y="1512606"/>
            <a:ext cx="3862699" cy="3862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749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Российская Федерация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31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/>
              <a:t>22 республики</a:t>
            </a:r>
          </a:p>
          <a:p>
            <a:r>
              <a:rPr lang="ru-RU" dirty="0" smtClean="0"/>
              <a:t>46 областей</a:t>
            </a:r>
          </a:p>
          <a:p>
            <a:r>
              <a:rPr lang="ru-RU" dirty="0" smtClean="0"/>
              <a:t>9 краёв</a:t>
            </a:r>
          </a:p>
          <a:p>
            <a:r>
              <a:rPr lang="ru-RU" dirty="0" smtClean="0"/>
              <a:t>1 автономная область</a:t>
            </a:r>
          </a:p>
          <a:p>
            <a:r>
              <a:rPr lang="ru-RU" dirty="0" smtClean="0"/>
              <a:t>4 автономных округа</a:t>
            </a:r>
          </a:p>
          <a:p>
            <a:r>
              <a:rPr lang="ru-RU" dirty="0" smtClean="0"/>
              <a:t>3 города федерального значения (Москва, Севастополь, </a:t>
            </a:r>
            <a:r>
              <a:rPr lang="ru-RU" dirty="0" err="1" smtClean="0"/>
              <a:t>Санкт-петербург</a:t>
            </a:r>
            <a:r>
              <a:rPr lang="ru-RU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6934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807842" y="199495"/>
            <a:ext cx="10156411" cy="656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71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913775" y="572568"/>
            <a:ext cx="10364451" cy="4594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4" y="1444240"/>
            <a:ext cx="10363826" cy="4346960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ru-RU" b="1" dirty="0">
                <a:solidFill>
                  <a:srgbClr val="1D1D1B"/>
                </a:solidFill>
                <a:latin typeface="robotolight"/>
              </a:rPr>
              <a:t>Легенда</a:t>
            </a:r>
          </a:p>
          <a:p>
            <a:r>
              <a:rPr lang="ru-RU" dirty="0" smtClean="0">
                <a:solidFill>
                  <a:srgbClr val="000000"/>
                </a:solidFill>
                <a:latin typeface="robotoregular"/>
              </a:rPr>
              <a:t>   Давным-давно </a:t>
            </a:r>
            <a:r>
              <a:rPr lang="ru-RU" dirty="0">
                <a:solidFill>
                  <a:srgbClr val="000000"/>
                </a:solidFill>
                <a:latin typeface="robotoregular"/>
              </a:rPr>
              <a:t>было два государства: Можно и Нельзя. Они жили по разным законам. В государстве Можно всё было разрешено: хочешь воровать – воруй, хочешь оскорблять – оскорбляй. Можно всё. В государстве Нельзя жители жили совсем иначе. Там нельзя было убивать, грабить, нельзя не платить налоги, нельзя грубить. Государства постоянно враждовали между собой. И вот настал день решающей битвы. Сражение выиграло войско государства Можно. Оно захватило половину государства Нельзя. Что тут началось. В городах и сёлах бывшего государства Нельзя стали воровать, убивать, на дорогах хозяйничали разбойники. Государство Можно пришло в упадок. И тогда правители государства Можно попросили помощи у государства. Нельзя. Долго они совещались и пришли к решению объединиться и создать новое государство </a:t>
            </a:r>
            <a:r>
              <a:rPr lang="ru-RU" dirty="0" err="1">
                <a:solidFill>
                  <a:srgbClr val="000000"/>
                </a:solidFill>
                <a:latin typeface="robotoregular"/>
              </a:rPr>
              <a:t>Законию</a:t>
            </a:r>
            <a:r>
              <a:rPr lang="ru-RU" dirty="0">
                <a:solidFill>
                  <a:srgbClr val="000000"/>
                </a:solidFill>
                <a:latin typeface="robotoregular"/>
              </a:rPr>
              <a:t>. В государстве установился порядок, а все жители стали жить счастливо.</a:t>
            </a:r>
            <a:endParaRPr lang="ru-RU" dirty="0">
              <a:solidFill>
                <a:srgbClr val="1D1D1B"/>
              </a:solidFill>
              <a:latin typeface="robotoregular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610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102</TotalTime>
  <Words>298</Words>
  <Application>Microsoft Office PowerPoint</Application>
  <PresentationFormat>Широкоэкранный</PresentationFormat>
  <Paragraphs>35</Paragraphs>
  <Slides>13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robotolight</vt:lpstr>
      <vt:lpstr>robotoregular</vt:lpstr>
      <vt:lpstr>Times New Roman</vt:lpstr>
      <vt:lpstr>Tw Cen MT</vt:lpstr>
      <vt:lpstr>Капля</vt:lpstr>
      <vt:lpstr>Окружающий мир </vt:lpstr>
      <vt:lpstr>Презентация PowerPoint</vt:lpstr>
      <vt:lpstr>Презентация PowerPoint</vt:lpstr>
      <vt:lpstr>Россия – многонациональная страна </vt:lpstr>
      <vt:lpstr>Презентация PowerPoint</vt:lpstr>
      <vt:lpstr>Презентация PowerPoint</vt:lpstr>
      <vt:lpstr>Российская Федерация </vt:lpstr>
      <vt:lpstr>Презентация PowerPoint</vt:lpstr>
      <vt:lpstr>Презентация PowerPoint</vt:lpstr>
      <vt:lpstr>Основной закон страны</vt:lpstr>
      <vt:lpstr>Президент Российской Федерации В.В.путин</vt:lpstr>
      <vt:lpstr>Парламентом страны является Федеральное собрание:</vt:lpstr>
      <vt:lpstr>Важные вопросы жизни страны решает правительство российской федерации. Оно разрабатывает меры по развитию хозяйства, культуры и других областей жизни.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Окружающий мир</dc:title>
  <dc:creator>admin</dc:creator>
  <cp:lastModifiedBy>admin</cp:lastModifiedBy>
  <cp:revision>12</cp:revision>
  <dcterms:created xsi:type="dcterms:W3CDTF">2023-09-03T16:06:24Z</dcterms:created>
  <dcterms:modified xsi:type="dcterms:W3CDTF">2023-12-13T18:01:58Z</dcterms:modified>
</cp:coreProperties>
</file>