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osuchebnik.ru/material/sposoby-razresheniya-konfliktnykh-situatsiy-rosuch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Стратегии </a:t>
            </a:r>
            <a:r>
              <a:rPr lang="ru-RU" dirty="0"/>
              <a:t>поведения в конфликтных </a:t>
            </a:r>
            <a:r>
              <a:rPr lang="ru-RU" dirty="0" smtClean="0"/>
              <a:t>ситуациях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«</a:t>
            </a:r>
            <a:r>
              <a:rPr lang="ru-RU" sz="3600" dirty="0">
                <a:solidFill>
                  <a:srgbClr val="000000"/>
                </a:solidFill>
                <a:latin typeface="Circe"/>
              </a:rPr>
              <a:t>Л</a:t>
            </a:r>
            <a:r>
              <a:rPr lang="ru-RU" sz="3600" dirty="0" smtClean="0">
                <a:solidFill>
                  <a:srgbClr val="000000"/>
                </a:solidFill>
                <a:latin typeface="Circe"/>
              </a:rPr>
              <a:t>юдские </a:t>
            </a:r>
            <a:r>
              <a:rPr lang="ru-RU" sz="3600" dirty="0">
                <a:solidFill>
                  <a:srgbClr val="000000"/>
                </a:solidFill>
                <a:latin typeface="Circe"/>
              </a:rPr>
              <a:t>ссоры не длились бы так долго, </a:t>
            </a:r>
            <a:r>
              <a:rPr lang="ru-RU" sz="3600" dirty="0" smtClean="0">
                <a:solidFill>
                  <a:srgbClr val="000000"/>
                </a:solidFill>
                <a:latin typeface="Circe"/>
              </a:rPr>
              <a:t>если</a:t>
            </a:r>
            <a:r>
              <a:rPr lang="ru-RU" sz="3600" dirty="0">
                <a:solidFill>
                  <a:srgbClr val="000000"/>
                </a:solidFill>
                <a:latin typeface="Circe"/>
              </a:rPr>
              <a:t> бы вся вина была на одной </a:t>
            </a:r>
            <a:r>
              <a:rPr lang="ru-RU" sz="3600" dirty="0" smtClean="0">
                <a:solidFill>
                  <a:srgbClr val="000000"/>
                </a:solidFill>
                <a:latin typeface="Circe"/>
              </a:rPr>
              <a:t>стороне»</a:t>
            </a:r>
            <a:br>
              <a:rPr lang="ru-RU" sz="3600" dirty="0" smtClean="0">
                <a:solidFill>
                  <a:srgbClr val="000000"/>
                </a:solidFill>
                <a:latin typeface="Circe"/>
              </a:rPr>
            </a:br>
            <a:r>
              <a:rPr lang="ru-RU" sz="3600" dirty="0"/>
              <a:t>французский писатель-философ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Франсуа </a:t>
            </a:r>
            <a:r>
              <a:rPr lang="ru-RU" sz="3600" dirty="0"/>
              <a:t>де Ларошфуко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140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Конкуренция: акула. Как хищник при нападении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/>
              <a:t>«+» возможность абсолютной победы, эффективность в экстремальных условиях</a:t>
            </a:r>
          </a:p>
          <a:p>
            <a:endParaRPr lang="ru-RU" sz="1600" dirty="0" smtClean="0"/>
          </a:p>
          <a:p>
            <a:r>
              <a:rPr lang="ru-RU" sz="1600" dirty="0" smtClean="0"/>
              <a:t>«-» </a:t>
            </a:r>
            <a:r>
              <a:rPr lang="ru-RU" sz="1600" dirty="0"/>
              <a:t>возможность жесткого проигрыша, недолговечность результатов</a:t>
            </a:r>
          </a:p>
          <a:p>
            <a:endParaRPr lang="ru-RU" sz="1600" dirty="0" smtClean="0"/>
          </a:p>
          <a:p>
            <a:r>
              <a:rPr lang="ru-RU" sz="1600" dirty="0" smtClean="0"/>
              <a:t>Когда </a:t>
            </a:r>
            <a:r>
              <a:rPr lang="ru-RU" sz="1600" dirty="0"/>
              <a:t>стратегия оправдана: опасная обстановка; «нечего терять»; ресурсы (власть) гарантируют победу; ставки крайне высоки; нужно продвинуть непопулярное, но верное решение; необходимо произвести впечатление на сторонних наблюдателей.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8640"/>
            <a:ext cx="5111750" cy="340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3645024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Тактические действия: контроль противника и его источников информации, постоянное давление всеми доступными средствами, обман, хитрость, провокации, нежелание вступать в диалог. Каким личностям свойственна: властным, нетерпимым к инакомыслию, ретроградным, боящимся критики, боящимся сбора информации о себе, игнорирующим коллективное мнение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725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Уклонение: черепаха. Побег в уютный панцирь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010576"/>
            <a:ext cx="3008313" cy="5162252"/>
          </a:xfrm>
        </p:spPr>
        <p:txBody>
          <a:bodyPr>
            <a:normAutofit fontScale="55000" lnSpcReduction="20000"/>
          </a:bodyPr>
          <a:lstStyle/>
          <a:p>
            <a:r>
              <a:rPr lang="ru-RU" sz="2600" dirty="0"/>
              <a:t>«+» демонстрация запущенности проблемы, компенсаторные факторы (сочувствие, помощь со стороны), экономия сил. </a:t>
            </a:r>
            <a:endParaRPr lang="ru-RU" sz="2600" dirty="0"/>
          </a:p>
          <a:p>
            <a:endParaRPr lang="ru-RU" sz="2600" dirty="0"/>
          </a:p>
          <a:p>
            <a:r>
              <a:rPr lang="ru-RU" sz="2600" dirty="0"/>
              <a:t>«-» </a:t>
            </a:r>
            <a:r>
              <a:rPr lang="ru-RU" sz="2600" dirty="0"/>
              <a:t>демонстрация своей пассивно-страдальческой установки, усугубление положения из-за неразрешенного противоречия, распространение влияния ссоры на разные области жизни (вплоть до появления психосоматических заболеваний</a:t>
            </a:r>
            <a:r>
              <a:rPr lang="ru-RU" sz="2600" dirty="0"/>
              <a:t>).</a:t>
            </a:r>
          </a:p>
          <a:p>
            <a:endParaRPr lang="ru-RU" sz="2600" dirty="0" smtClean="0"/>
          </a:p>
          <a:p>
            <a:r>
              <a:rPr lang="ru-RU" sz="2600" dirty="0" smtClean="0"/>
              <a:t>Когда </a:t>
            </a:r>
            <a:r>
              <a:rPr lang="ru-RU" sz="2600" dirty="0"/>
              <a:t>стратегия оправдана: победа не имеет принципиального значения; важнее спокойствие и стабильность; важнее сохранить хорошие отношения; есть угроза более серьезного разногласия; понимание своей неправоты; безнадежность проблемы; незначительность проблемы; победа требует слишком больших затрат.</a:t>
            </a: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2656"/>
            <a:ext cx="5111750" cy="340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3861048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Тактические действия: демонстративный уход, отказ от силовых приемов, отказ от сбора фактов, отрицание остроты конфликта, медлительность в принятии решений. Каким личностям свойственна: застенчивым, слишком восприимчивым к критике, склонным к позиции «авось обойдется», не умеющим управлять беседой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220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Сотрудничество: лиса. Осторожность — наше все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«+» возможность справедливого исхода и равнозначного разделения благ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«-» </a:t>
            </a:r>
            <a:r>
              <a:rPr lang="ru-RU" dirty="0"/>
              <a:t>зависимость от чужих уступок, растрата сил на ведение переговоров, возможность стать жертвой обмана в процессе торга, недолговечность решения проблемы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Когда стратегия оправдана: обе стороны убедительны; дефицит времени; сотрудничество и директивный подход неэффективны; ресурсы оппонентов равны; нужно временное решение; победа не имеет принципиального значения; лучше получить что-то, чем все потерять.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5111750" cy="30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3573016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Тактические действия: торг, обман, лесть, требование равного дележа. Каким личностям свойственна: осторожным, нетерпимым к резкости, не любящим углубляться в детали.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22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3008313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900" dirty="0" smtClean="0"/>
              <a:t>Улаживание: плюшевый мишка. Делайте, что хотите — только давайте жить дружно!</a:t>
            </a:r>
            <a:br>
              <a:rPr lang="ru-RU" sz="1900" dirty="0" smtClean="0"/>
            </a:br>
            <a:endParaRPr lang="ru-RU" sz="19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4857403"/>
          </a:xfrm>
        </p:spPr>
        <p:txBody>
          <a:bodyPr>
            <a:noAutofit/>
          </a:bodyPr>
          <a:lstStyle/>
          <a:p>
            <a:r>
              <a:rPr lang="ru-RU" sz="1600" dirty="0"/>
              <a:t>«+» в некоторых случаях проблема решается сама собой благодаря дружеским отношениям.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«-» </a:t>
            </a:r>
            <a:r>
              <a:rPr lang="ru-RU" sz="1600" dirty="0"/>
              <a:t>жертвование личными целями, доведение до ситуации самосохранения, неразрешенность проблемы.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/>
          </a:p>
          <a:p>
            <a:r>
              <a:rPr lang="ru-RU" sz="1600" dirty="0"/>
              <a:t>Когда стратегия оправдана: победа не имеет принципиального значения; важнее сохранить хорошие отношения; нужно выиграть время; уступить — значит одержать моральную победу.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5111750" cy="340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3861048"/>
            <a:ext cx="51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Тактические действия: соглашательство, демонстрация непритязательности, потакание, лесть. Каким личностям свойственна: бесхребетным, угодливым, «мечта манипулятора».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95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Компромисс: сова. Любовь к здравомыслию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217443"/>
          </a:xfrm>
        </p:spPr>
        <p:txBody>
          <a:bodyPr>
            <a:normAutofit/>
          </a:bodyPr>
          <a:lstStyle/>
          <a:p>
            <a:r>
              <a:rPr lang="ru-RU" sz="1600" dirty="0"/>
              <a:t>«+» проработка проблемы, возможность конструктивного разрешения конфликта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«-» </a:t>
            </a:r>
            <a:r>
              <a:rPr lang="ru-RU" sz="1600" dirty="0"/>
              <a:t>затрата сил и времени для волевых решений и мудрого управления ситуацией (не воспользоваться слабостями «Черепахи» и «Плюшевого мишки», противопоставить поведению «Акулы» мирные средства)</a:t>
            </a:r>
          </a:p>
          <a:p>
            <a:endParaRPr lang="ru-RU" sz="1600" dirty="0" smtClean="0"/>
          </a:p>
          <a:p>
            <a:r>
              <a:rPr lang="ru-RU" sz="1600" dirty="0" smtClean="0"/>
              <a:t>Когда </a:t>
            </a:r>
            <a:r>
              <a:rPr lang="ru-RU" sz="1600" dirty="0"/>
              <a:t>стратегия оправдана: взаимовыгодное решение крайне важно; длительные близкие отношения с другой стороной; достаточно времени для проработки проблемы; ресурсы оппонентов равны.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1750" cy="3411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3789040"/>
            <a:ext cx="5184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Тактические действия: сбор информации о проблеме и противнике, тщательный подсчет ресурсов, открытый диалог, критика «по делу», проявление своих талантов для оказания влияния, принятие разумных идей оппонента. Каким личностям свойственна: </a:t>
            </a:r>
            <a:r>
              <a:rPr lang="ru-RU" dirty="0" err="1"/>
              <a:t>инноваторам</a:t>
            </a:r>
            <a:r>
              <a:rPr lang="ru-RU" dirty="0"/>
              <a:t>, не терпящим оскорблений, умеющим отбросить эмоции.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429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Источник: </a:t>
            </a:r>
            <a:r>
              <a:rPr lang="ru-RU" dirty="0">
                <a:hlinkClick r:id="rId2"/>
              </a:rPr>
              <a:t>https://rosuchebnik.ru/material/sposoby-razresheniya-konfliktnykh-situatsiy-rosuch/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6301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302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Стратегии поведения в конфликтных ситуациях  «Людские ссоры не длились бы так долго, если бы вся вина была на одной стороне» французский писатель-философ  Франсуа де Ларошфуко    </vt:lpstr>
      <vt:lpstr>Конкуренция: акула. Как хищник при нападении  </vt:lpstr>
      <vt:lpstr>Уклонение: черепаха. Побег в уютный панцирь  </vt:lpstr>
      <vt:lpstr>Сотрудничество: лиса. Осторожность — наше все  </vt:lpstr>
      <vt:lpstr>     Улаживание: плюшевый мишка. Делайте, что хотите — только давайте жить дружно! </vt:lpstr>
      <vt:lpstr>Компромисс: сова. Любовь к здравомыслию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Стратегии поведения в конфликтных ситуациях</dc:title>
  <dc:creator>USER_3</dc:creator>
  <cp:lastModifiedBy>USER_3</cp:lastModifiedBy>
  <cp:revision>3</cp:revision>
  <dcterms:created xsi:type="dcterms:W3CDTF">2023-12-13T17:33:49Z</dcterms:created>
  <dcterms:modified xsi:type="dcterms:W3CDTF">2023-12-13T17:58:49Z</dcterms:modified>
</cp:coreProperties>
</file>