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7" r:id="rId11"/>
    <p:sldId id="269" r:id="rId12"/>
    <p:sldId id="266" r:id="rId13"/>
    <p:sldId id="270" r:id="rId14"/>
    <p:sldId id="271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4EFC56-3E19-4DA8-939D-D5F01C1DC7A9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6F09C-8B99-4834-BF9B-8E2DC701FD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8245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6F09C-8B99-4834-BF9B-8E2DC701FD69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6968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2609-717E-4FFB-BBA8-0A8B3B6631EB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C235D-02C8-43B7-B0ED-36FD631749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1552652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2609-717E-4FFB-BBA8-0A8B3B6631EB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C235D-02C8-43B7-B0ED-36FD631749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9841785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2609-717E-4FFB-BBA8-0A8B3B6631EB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C235D-02C8-43B7-B0ED-36FD631749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0649567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2609-717E-4FFB-BBA8-0A8B3B6631EB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C235D-02C8-43B7-B0ED-36FD631749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3899304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2609-717E-4FFB-BBA8-0A8B3B6631EB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C235D-02C8-43B7-B0ED-36FD631749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4993295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2609-717E-4FFB-BBA8-0A8B3B6631EB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C235D-02C8-43B7-B0ED-36FD631749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5423526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2609-717E-4FFB-BBA8-0A8B3B6631EB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C235D-02C8-43B7-B0ED-36FD631749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8119663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2609-717E-4FFB-BBA8-0A8B3B6631EB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C235D-02C8-43B7-B0ED-36FD631749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5735104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2609-717E-4FFB-BBA8-0A8B3B6631EB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C235D-02C8-43B7-B0ED-36FD631749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7486254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2609-717E-4FFB-BBA8-0A8B3B6631EB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C235D-02C8-43B7-B0ED-36FD631749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3014622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2609-717E-4FFB-BBA8-0A8B3B6631EB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C235D-02C8-43B7-B0ED-36FD631749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7221150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32609-717E-4FFB-BBA8-0A8B3B6631EB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C235D-02C8-43B7-B0ED-36FD631749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9779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indent="228600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ea typeface="Times New Roman"/>
                <a:cs typeface="Times New Roman"/>
              </a:rPr>
              <a:t/>
            </a:r>
            <a:br>
              <a:rPr lang="ru-RU" sz="3600" dirty="0">
                <a:ea typeface="Times New Roman"/>
                <a:cs typeface="Times New Roman"/>
              </a:rPr>
            </a:b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«Социальные компетенции как личностный результат обучения иностранного языка в начальной/ средней школе»</a:t>
            </a:r>
            <a:endParaRPr lang="ru-RU" sz="3600" dirty="0">
              <a:ea typeface="Times New Roman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4869160"/>
            <a:ext cx="6400800" cy="1752600"/>
          </a:xfrm>
        </p:spPr>
        <p:txBody>
          <a:bodyPr>
            <a:noAutofit/>
          </a:bodyPr>
          <a:lstStyle/>
          <a:p>
            <a:pPr algn="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</a:t>
            </a:r>
          </a:p>
          <a:p>
            <a:pPr algn="r"/>
            <a:r>
              <a:rPr lang="ru-RU" sz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Мамаева М.В., </a:t>
            </a:r>
          </a:p>
          <a:p>
            <a:pPr indent="228600" algn="r">
              <a:spcAft>
                <a:spcPts val="1000"/>
              </a:spcAft>
            </a:pPr>
            <a:r>
              <a:rPr lang="ru-RU" sz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учитель немецкого языка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228600" algn="r">
              <a:spcAft>
                <a:spcPts val="1000"/>
              </a:spcAft>
            </a:pPr>
            <a:r>
              <a:rPr lang="ru-RU" sz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Филиал </a:t>
            </a:r>
            <a:r>
              <a:rPr lang="ru-RU" sz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МБОУ</a:t>
            </a:r>
            <a:r>
              <a:rPr lang="ru-RU" sz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СОШ</a:t>
            </a:r>
            <a:r>
              <a:rPr lang="ru-RU" sz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№ </a:t>
            </a:r>
            <a:r>
              <a:rPr lang="ru-RU" sz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23 </a:t>
            </a:r>
          </a:p>
          <a:p>
            <a:pPr indent="228600" algn="r">
              <a:spcAft>
                <a:spcPts val="1000"/>
              </a:spcAft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С. Первомайское в</a:t>
            </a:r>
            <a:r>
              <a:rPr lang="ru-RU" sz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228600" algn="r">
              <a:spcAft>
                <a:spcPts val="1000"/>
              </a:spcAft>
            </a:pPr>
            <a:r>
              <a:rPr lang="ru-RU" sz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С.  </a:t>
            </a:r>
            <a:r>
              <a:rPr lang="ru-RU" sz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Нижняя </a:t>
            </a:r>
            <a:r>
              <a:rPr lang="ru-RU" sz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Банновка</a:t>
            </a:r>
            <a:r>
              <a:rPr lang="ru-RU" sz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15096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Вика\Pictures\2017-03-29\1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5266" y="260648"/>
            <a:ext cx="5648399" cy="3389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Вика\Pictures\2017-03-29\1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871" y="3441227"/>
            <a:ext cx="5640627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582186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Вика\Pictures\2017-03-29\2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8640"/>
            <a:ext cx="3960439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Вика\Pictures\2017-03-29\1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1357"/>
            <a:ext cx="4032448" cy="648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963612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Вика\Pictures\2017-03-29\2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1" y="188640"/>
            <a:ext cx="554461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Вика\Pictures\2017-03-29\20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548"/>
          <a:stretch/>
        </p:blipFill>
        <p:spPr bwMode="auto">
          <a:xfrm>
            <a:off x="179512" y="3284984"/>
            <a:ext cx="4824536" cy="345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27541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Вика\Pictures\2017-03-29\1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00610"/>
            <a:ext cx="3449322" cy="5748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Вика\Pictures\2017-03-29\1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240"/>
            <a:ext cx="3960440" cy="660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154966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Picture 3" descr="C:\Users\Вика\Pictures\2017-03-29\1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3542795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Вика\Pictures\2017-03-29\1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348880"/>
            <a:ext cx="5376598" cy="322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79418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198"/>
          <a:stretch/>
        </p:blipFill>
        <p:spPr bwMode="auto">
          <a:xfrm>
            <a:off x="395536" y="620688"/>
            <a:ext cx="8334560" cy="5363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477690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8898360" cy="4719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751148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052736"/>
            <a:ext cx="7894253" cy="5073427"/>
          </a:xfrm>
        </p:spPr>
      </p:pic>
    </p:spTree>
    <p:extLst>
      <p:ext uri="{BB962C8B-B14F-4D97-AF65-F5344CB8AC3E}">
        <p14:creationId xmlns:p14="http://schemas.microsoft.com/office/powerpoint/2010/main" xmlns="" val="6301570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8003232" cy="14401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В работе над проектом я стараюсь научить ребят:</a:t>
            </a:r>
            <a:r>
              <a:rPr lang="ru-RU" sz="3600" dirty="0" smtClean="0">
                <a:ea typeface="Times New Roman"/>
                <a:cs typeface="Times New Roman"/>
              </a:rPr>
              <a:t/>
            </a:r>
            <a:br>
              <a:rPr lang="ru-RU" sz="3600" dirty="0" smtClean="0">
                <a:ea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 fontScale="85000" lnSpcReduction="20000"/>
          </a:bodyPr>
          <a:lstStyle/>
          <a:p>
            <a:pPr lvl="0" algn="ctr">
              <a:lnSpc>
                <a:spcPct val="150000"/>
              </a:lnSpc>
              <a:buFont typeface="Symbol"/>
              <a:buChar char=""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развивать активную мыслительную деятельность;</a:t>
            </a:r>
            <a:endParaRPr lang="ru-RU" sz="2400" dirty="0">
              <a:ea typeface="Times New Roman"/>
              <a:cs typeface="Times New Roman"/>
            </a:endParaRPr>
          </a:p>
          <a:p>
            <a:pPr lvl="0" algn="ctr">
              <a:lnSpc>
                <a:spcPct val="150000"/>
              </a:lnSpc>
              <a:buFont typeface="Symbol"/>
              <a:buChar char=""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ориентироваться в потоке информации;</a:t>
            </a:r>
            <a:endParaRPr lang="ru-RU" sz="2400" dirty="0">
              <a:ea typeface="Times New Roman"/>
              <a:cs typeface="Times New Roman"/>
            </a:endParaRPr>
          </a:p>
          <a:p>
            <a:pPr lvl="0" algn="ctr">
              <a:lnSpc>
                <a:spcPct val="150000"/>
              </a:lnSpc>
              <a:buFont typeface="Symbol"/>
              <a:buChar char=""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научить анализировать;</a:t>
            </a:r>
            <a:endParaRPr lang="ru-RU" sz="2400" dirty="0">
              <a:ea typeface="Times New Roman"/>
              <a:cs typeface="Times New Roman"/>
            </a:endParaRPr>
          </a:p>
          <a:p>
            <a:pPr lvl="0" algn="ctr">
              <a:lnSpc>
                <a:spcPct val="150000"/>
              </a:lnSpc>
              <a:buFont typeface="Symbol"/>
              <a:buChar char=""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сопоставлять факты, делать выводы и заключения;</a:t>
            </a:r>
            <a:endParaRPr lang="ru-RU" sz="2400" dirty="0">
              <a:ea typeface="Times New Roman"/>
              <a:cs typeface="Times New Roman"/>
            </a:endParaRPr>
          </a:p>
          <a:p>
            <a:pPr lvl="0" algn="ctr">
              <a:lnSpc>
                <a:spcPct val="150000"/>
              </a:lnSpc>
              <a:buFont typeface="Symbol"/>
              <a:buChar char=""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вести дискуссию, отстаивать свою точку зрения;</a:t>
            </a:r>
            <a:endParaRPr lang="ru-RU" sz="2400" dirty="0">
              <a:ea typeface="Times New Roman"/>
              <a:cs typeface="Times New Roman"/>
            </a:endParaRPr>
          </a:p>
          <a:p>
            <a:pPr lvl="0" algn="ctr">
              <a:lnSpc>
                <a:spcPct val="150000"/>
              </a:lnSpc>
              <a:buFont typeface="Symbol"/>
              <a:buChar char=""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уметь лаконично излагать свои мысли.</a:t>
            </a:r>
            <a:endParaRPr lang="ru-RU" sz="2400" dirty="0">
              <a:ea typeface="Times New Roman"/>
              <a:cs typeface="Times New Roman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095797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4920545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Вика\Pictures\2017-03-29\18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19"/>
          <a:stretch/>
        </p:blipFill>
        <p:spPr bwMode="auto">
          <a:xfrm>
            <a:off x="214379" y="3941649"/>
            <a:ext cx="4285613" cy="275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572"/>
          <a:stretch/>
        </p:blipFill>
        <p:spPr bwMode="auto">
          <a:xfrm>
            <a:off x="4499992" y="2053647"/>
            <a:ext cx="4902626" cy="3148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933783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Вика\Pictures\2017-03-29\1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96952"/>
            <a:ext cx="6192687" cy="371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16632"/>
            <a:ext cx="5048250" cy="303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14058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727"/>
            <a:ext cx="5940152" cy="356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C:\Users\Вика\Pictures\2017-03-29\19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751" t="5402"/>
          <a:stretch/>
        </p:blipFill>
        <p:spPr bwMode="auto">
          <a:xfrm>
            <a:off x="107504" y="2852936"/>
            <a:ext cx="5400600" cy="386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142566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Вика\Pictures\2017-03-29\1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11" y="116632"/>
            <a:ext cx="7088559" cy="42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Вика\Pictures\2017-03-29\19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858"/>
          <a:stretch/>
        </p:blipFill>
        <p:spPr bwMode="auto">
          <a:xfrm>
            <a:off x="3842327" y="3212976"/>
            <a:ext cx="524217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00433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Вика\Pictures\2017-03-29\1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1" y="548680"/>
            <a:ext cx="3230621" cy="538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Вика\Pictures\2017-03-29\19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508"/>
          <a:stretch/>
        </p:blipFill>
        <p:spPr bwMode="auto">
          <a:xfrm>
            <a:off x="395536" y="404664"/>
            <a:ext cx="4782897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51026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84</TotalTime>
  <Words>66</Words>
  <Application>Microsoft Office PowerPoint</Application>
  <PresentationFormat>Экран (4:3)</PresentationFormat>
  <Paragraphs>15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«Социальные компетенции как личностный результат обучения иностранного языка в начальной/ средней школе»</vt:lpstr>
      <vt:lpstr>Слайд 2</vt:lpstr>
      <vt:lpstr>Слайд 3</vt:lpstr>
      <vt:lpstr>В работе над проектом я стараюсь научить ребят: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Вика</dc:creator>
  <cp:lastModifiedBy>Windows User</cp:lastModifiedBy>
  <cp:revision>10</cp:revision>
  <dcterms:created xsi:type="dcterms:W3CDTF">2017-03-29T18:21:34Z</dcterms:created>
  <dcterms:modified xsi:type="dcterms:W3CDTF">2023-12-12T09:53:27Z</dcterms:modified>
</cp:coreProperties>
</file>