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66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42AD16-C076-4910-8ACC-E0C19BEECFB3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B36218-9E6B-4AE1-B6B2-4EB052B03BB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профессии важны – все профессии нужны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2607843" cy="24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" t="56922" r="60621" b="7547"/>
          <a:stretch/>
        </p:blipFill>
        <p:spPr bwMode="auto">
          <a:xfrm>
            <a:off x="5724128" y="1519600"/>
            <a:ext cx="2984554" cy="232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905" y="4048182"/>
            <a:ext cx="3027822" cy="2238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70639"/>
            <a:ext cx="3280586" cy="2116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6"/>
          <a:stretch/>
        </p:blipFill>
        <p:spPr bwMode="auto">
          <a:xfrm>
            <a:off x="3407237" y="4122238"/>
            <a:ext cx="2708941" cy="2213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875" y="1492935"/>
            <a:ext cx="2573472" cy="257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54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4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2190750" algn="l"/>
              </a:tabLs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Расширить знания о профессии пожарного</a:t>
            </a:r>
            <a:r>
              <a:rPr lang="ru-RU" sz="40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2190750" algn="l"/>
              </a:tabLs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   </a:t>
            </a:r>
            <a:r>
              <a:rPr lang="ru-RU" sz="3000" b="1" dirty="0" smtClean="0">
                <a:solidFill>
                  <a:srgbClr val="C00000"/>
                </a:solidFill>
                <a:effectLst/>
                <a:ea typeface="Calibri"/>
                <a:cs typeface="Times New Roman"/>
              </a:rPr>
              <a:t>Задачи: </a:t>
            </a:r>
            <a:endParaRPr lang="ru-RU" sz="3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190750" algn="l"/>
              </a:tabLst>
            </a:pPr>
            <a:r>
              <a:rPr lang="ru-RU" sz="3000" dirty="0" smtClean="0">
                <a:solidFill>
                  <a:srgbClr val="C00000"/>
                </a:solidFill>
                <a:effectLst/>
                <a:ea typeface="Calibri"/>
                <a:cs typeface="Times New Roman"/>
              </a:rPr>
              <a:t>Узнать историю возникновения профессии пожарного</a:t>
            </a:r>
            <a:endParaRPr lang="ru-RU" sz="3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190750" algn="l"/>
              </a:tabLst>
            </a:pPr>
            <a:r>
              <a:rPr lang="ru-RU" sz="3000" dirty="0" smtClean="0">
                <a:solidFill>
                  <a:srgbClr val="C00000"/>
                </a:solidFill>
                <a:effectLst/>
                <a:ea typeface="Calibri"/>
                <a:cs typeface="Times New Roman"/>
              </a:rPr>
              <a:t>Познакомиться со специальной одеждой и техникой пожарных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190750" algn="l"/>
              </a:tabLst>
            </a:pPr>
            <a:r>
              <a:rPr lang="ru-RU" sz="3000" dirty="0" smtClean="0">
                <a:solidFill>
                  <a:srgbClr val="C00000"/>
                </a:solidFill>
                <a:effectLst/>
                <a:ea typeface="Calibri"/>
                <a:cs typeface="Times New Roman" pitchFamily="18" charset="0"/>
              </a:rPr>
              <a:t>Особенности работы пожарного</a:t>
            </a:r>
            <a:endParaRPr lang="ru-RU" sz="3000" dirty="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190750" algn="l"/>
              </a:tabLst>
            </a:pPr>
            <a:r>
              <a:rPr lang="ru-RU" sz="3000" dirty="0" smtClean="0">
                <a:solidFill>
                  <a:srgbClr val="C00000"/>
                </a:solidFill>
                <a:ea typeface="Calibri"/>
                <a:cs typeface="Times New Roman"/>
              </a:rPr>
              <a:t> </a:t>
            </a:r>
            <a:r>
              <a:rPr lang="ru-RU" sz="3000" dirty="0" smtClean="0">
                <a:solidFill>
                  <a:srgbClr val="C00000"/>
                </a:solidFill>
                <a:effectLst/>
                <a:ea typeface="Calibri"/>
                <a:cs typeface="Times New Roman"/>
              </a:rPr>
              <a:t>Выяснить какими качествами должен обладать      пожарный</a:t>
            </a:r>
            <a:endParaRPr lang="ru-RU" sz="3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r>
              <a:rPr lang="ru-RU" sz="3000" dirty="0" smtClean="0">
                <a:solidFill>
                  <a:srgbClr val="C00000"/>
                </a:solidFill>
                <a:effectLst/>
                <a:ea typeface="Calibri"/>
              </a:rPr>
              <a:t>Меры предотвращения пожаров</a:t>
            </a:r>
            <a:endParaRPr lang="ru-RU" sz="3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4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возникновения профессии пожарного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891" y="1600200"/>
            <a:ext cx="6286218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09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создания пожарных машин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628802"/>
            <a:ext cx="29337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2"/>
            <a:ext cx="3787897" cy="252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87" y="3573016"/>
            <a:ext cx="4075931" cy="271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393305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Пожарная машина 1901 год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687" y="6290303"/>
            <a:ext cx="378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Пожарная машина 1904 год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8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работы пожарных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3"/>
          <a:stretch/>
        </p:blipFill>
        <p:spPr bwMode="auto">
          <a:xfrm>
            <a:off x="389491" y="4149080"/>
            <a:ext cx="4748345" cy="260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0" t="4818" b="4362"/>
          <a:stretch/>
        </p:blipFill>
        <p:spPr bwMode="auto">
          <a:xfrm>
            <a:off x="5148064" y="1274618"/>
            <a:ext cx="3739060" cy="399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4309"/>
            <a:ext cx="4061528" cy="270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6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ехника противопожарной части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245           с. Степного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601" y="1592796"/>
            <a:ext cx="6576053" cy="493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17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Спецодежда пожарного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9" r="24975"/>
          <a:stretch/>
        </p:blipFill>
        <p:spPr bwMode="auto">
          <a:xfrm>
            <a:off x="3419872" y="1196752"/>
            <a:ext cx="4898300" cy="4604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15033"/>
            <a:ext cx="2698872" cy="503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64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Трудна и опасна профессия пожарного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" t="18927" r="2948" b="2912"/>
          <a:stretch/>
        </p:blipFill>
        <p:spPr bwMode="auto">
          <a:xfrm>
            <a:off x="251519" y="1124744"/>
            <a:ext cx="879464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27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предупредить пожар.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875" y="1649412"/>
            <a:ext cx="6572250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7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69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Все профессии важны – все профессии нужны</vt:lpstr>
      <vt:lpstr> Цель: Расширить знания о профессии пожарного </vt:lpstr>
      <vt:lpstr>История возникновения профессии пожарного</vt:lpstr>
      <vt:lpstr>История создания пожарных машин</vt:lpstr>
      <vt:lpstr>Особенности работы пожарных</vt:lpstr>
      <vt:lpstr>Техника противопожарной части  № 245           с. Степного</vt:lpstr>
      <vt:lpstr>Спецодежда пожарного</vt:lpstr>
      <vt:lpstr>Трудна и опасна профессия пожарного</vt:lpstr>
      <vt:lpstr>Как предупредить пожар.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профессии важны – все профессии нужны</dc:title>
  <dc:creator>Razor_174</dc:creator>
  <cp:lastModifiedBy>Razor_174</cp:lastModifiedBy>
  <cp:revision>15</cp:revision>
  <dcterms:created xsi:type="dcterms:W3CDTF">2023-01-22T09:38:26Z</dcterms:created>
  <dcterms:modified xsi:type="dcterms:W3CDTF">2023-01-22T14:14:00Z</dcterms:modified>
</cp:coreProperties>
</file>