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Raleway"/>
      <p:regular r:id="rId28"/>
      <p:bold r:id="rId29"/>
      <p:italic r:id="rId30"/>
      <p:boldItalic r:id="rId31"/>
    </p:embeddedFont>
    <p:embeddedFont>
      <p:font typeface="Staatliches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3" roundtripDataSignature="AMtx7mjiiT718JlZ3syqNr5YqUvcwnv+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89826A-A7EE-438D-B8D0-65668B926004}">
  <a:tblStyle styleId="{6D89826A-A7EE-438D-B8D0-65668B92600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accent4">
              <a:alpha val="40000"/>
            </a:schemeClr>
          </a:solidFill>
        </a:fill>
      </a:tcStyle>
    </a:band1H>
    <a:band2H>
      <a:tcTxStyle/>
    </a:band2H>
    <a:band1V>
      <a:tcTxStyle/>
      <a:tcStyle>
        <a:tcBdr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</a:band2V>
    <a:lastCol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lastCol>
    <a:firstCol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firstCol>
    <a:lastRow>
      <a:tcTxStyle b="on" i="off"/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4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aleway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boldItalic.fntdata"/><Relationship Id="rId30" Type="http://schemas.openxmlformats.org/officeDocument/2006/relationships/font" Target="fonts/Raleway-italic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Staatliches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2" name="Google Shape;40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c8e5aed22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gc8e5aed2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1" name="Google Shape;42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3"/>
          <p:cNvSpPr txBox="1"/>
          <p:nvPr>
            <p:ph type="ctrTitle"/>
          </p:nvPr>
        </p:nvSpPr>
        <p:spPr>
          <a:xfrm>
            <a:off x="758706" y="26550"/>
            <a:ext cx="3787200" cy="312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600"/>
              <a:buNone/>
              <a:defRPr b="0" sz="9600">
                <a:solidFill>
                  <a:schemeClr val="lt2"/>
                </a:solidFill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Google Shape;10;p23"/>
          <p:cNvSpPr txBox="1"/>
          <p:nvPr>
            <p:ph idx="1" type="subTitle"/>
          </p:nvPr>
        </p:nvSpPr>
        <p:spPr>
          <a:xfrm>
            <a:off x="758700" y="3348475"/>
            <a:ext cx="23712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6">
  <p:cSld name="TITLE_ONLY_2_1">
    <p:bg>
      <p:bgPr>
        <a:solidFill>
          <a:schemeClr val="dk2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4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4"/>
          <p:cNvSpPr txBox="1"/>
          <p:nvPr>
            <p:ph type="title"/>
          </p:nvPr>
        </p:nvSpPr>
        <p:spPr>
          <a:xfrm>
            <a:off x="701600" y="612666"/>
            <a:ext cx="2811000" cy="13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" type="subTitle"/>
          </p:nvPr>
        </p:nvSpPr>
        <p:spPr>
          <a:xfrm>
            <a:off x="1764800" y="1733488"/>
            <a:ext cx="2859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4"/>
          <p:cNvSpPr txBox="1"/>
          <p:nvPr>
            <p:ph idx="2" type="subTitle"/>
          </p:nvPr>
        </p:nvSpPr>
        <p:spPr>
          <a:xfrm>
            <a:off x="1764800" y="2798150"/>
            <a:ext cx="2859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24"/>
          <p:cNvSpPr txBox="1"/>
          <p:nvPr>
            <p:ph idx="3" type="subTitle"/>
          </p:nvPr>
        </p:nvSpPr>
        <p:spPr>
          <a:xfrm>
            <a:off x="1764800" y="3862788"/>
            <a:ext cx="2859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4"/>
          <p:cNvSpPr txBox="1"/>
          <p:nvPr>
            <p:ph idx="4" type="subTitle"/>
          </p:nvPr>
        </p:nvSpPr>
        <p:spPr>
          <a:xfrm>
            <a:off x="1764800" y="1323663"/>
            <a:ext cx="1294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2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  <p:sp>
        <p:nvSpPr>
          <p:cNvPr id="18" name="Google Shape;18;p24"/>
          <p:cNvSpPr txBox="1"/>
          <p:nvPr>
            <p:ph idx="5" type="subTitle"/>
          </p:nvPr>
        </p:nvSpPr>
        <p:spPr>
          <a:xfrm>
            <a:off x="1764800" y="2388325"/>
            <a:ext cx="1294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2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  <p:sp>
        <p:nvSpPr>
          <p:cNvPr id="19" name="Google Shape;19;p24"/>
          <p:cNvSpPr txBox="1"/>
          <p:nvPr>
            <p:ph idx="6" type="subTitle"/>
          </p:nvPr>
        </p:nvSpPr>
        <p:spPr>
          <a:xfrm>
            <a:off x="1764800" y="3452963"/>
            <a:ext cx="1294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>
                <a:solidFill>
                  <a:schemeClr val="lt2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Staatliches"/>
              <a:buNone/>
              <a:defRPr sz="1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SECTION_TITLE_AND_DESCRIPTION_1">
    <p:bg>
      <p:bgPr>
        <a:solidFill>
          <a:schemeClr val="dk2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244400" y="1821250"/>
            <a:ext cx="3452700" cy="2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3" name="Google Shape;23;p25"/>
          <p:cNvSpPr txBox="1"/>
          <p:nvPr>
            <p:ph type="title"/>
          </p:nvPr>
        </p:nvSpPr>
        <p:spPr>
          <a:xfrm>
            <a:off x="701600" y="612675"/>
            <a:ext cx="5103000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 txBox="1"/>
          <p:nvPr>
            <p:ph type="title"/>
          </p:nvPr>
        </p:nvSpPr>
        <p:spPr>
          <a:xfrm>
            <a:off x="701600" y="612675"/>
            <a:ext cx="47946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7"/>
          <p:cNvSpPr/>
          <p:nvPr/>
        </p:nvSpPr>
        <p:spPr>
          <a:xfrm>
            <a:off x="1613000" y="0"/>
            <a:ext cx="58101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7"/>
          <p:cNvSpPr txBox="1"/>
          <p:nvPr>
            <p:ph type="title"/>
          </p:nvPr>
        </p:nvSpPr>
        <p:spPr>
          <a:xfrm>
            <a:off x="311700" y="23032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" name="Google Shape;31;p27"/>
          <p:cNvSpPr txBox="1"/>
          <p:nvPr>
            <p:ph idx="2" type="title"/>
          </p:nvPr>
        </p:nvSpPr>
        <p:spPr>
          <a:xfrm>
            <a:off x="2808750" y="1165625"/>
            <a:ext cx="35265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  <a:defRPr sz="7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" name="Google Shape;32;p27"/>
          <p:cNvSpPr txBox="1"/>
          <p:nvPr>
            <p:ph idx="1" type="subTitle"/>
          </p:nvPr>
        </p:nvSpPr>
        <p:spPr>
          <a:xfrm>
            <a:off x="2694450" y="3171625"/>
            <a:ext cx="37551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1">
  <p:cSld name="TITLE_AND_BODY_1">
    <p:bg>
      <p:bgPr>
        <a:solidFill>
          <a:schemeClr val="dk2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8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28"/>
          <p:cNvSpPr txBox="1"/>
          <p:nvPr>
            <p:ph type="title"/>
          </p:nvPr>
        </p:nvSpPr>
        <p:spPr>
          <a:xfrm>
            <a:off x="5673000" y="4015536"/>
            <a:ext cx="28110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6" name="Google Shape;36;p28"/>
          <p:cNvSpPr txBox="1"/>
          <p:nvPr>
            <p:ph idx="1" type="body"/>
          </p:nvPr>
        </p:nvSpPr>
        <p:spPr>
          <a:xfrm>
            <a:off x="2134350" y="1470225"/>
            <a:ext cx="4887900" cy="19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Char char="●"/>
              <a:defRPr sz="2400">
                <a:solidFill>
                  <a:schemeClr val="lt2"/>
                </a:solidFill>
              </a:defRPr>
            </a:lvl1pPr>
            <a:lvl2pPr indent="-3810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○"/>
              <a:defRPr sz="2400">
                <a:solidFill>
                  <a:schemeClr val="lt2"/>
                </a:solidFill>
              </a:defRPr>
            </a:lvl2pPr>
            <a:lvl3pPr indent="-3810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■"/>
              <a:defRPr sz="2400">
                <a:solidFill>
                  <a:schemeClr val="lt2"/>
                </a:solidFill>
              </a:defRPr>
            </a:lvl3pPr>
            <a:lvl4pPr indent="-3810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●"/>
              <a:defRPr sz="2400">
                <a:solidFill>
                  <a:schemeClr val="lt2"/>
                </a:solidFill>
              </a:defRPr>
            </a:lvl4pPr>
            <a:lvl5pPr indent="-3810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○"/>
              <a:defRPr sz="2400">
                <a:solidFill>
                  <a:schemeClr val="lt2"/>
                </a:solidFill>
              </a:defRPr>
            </a:lvl5pPr>
            <a:lvl6pPr indent="-3810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■"/>
              <a:defRPr sz="2400">
                <a:solidFill>
                  <a:schemeClr val="lt2"/>
                </a:solidFill>
              </a:defRPr>
            </a:lvl6pPr>
            <a:lvl7pPr indent="-3810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●"/>
              <a:defRPr sz="2400">
                <a:solidFill>
                  <a:schemeClr val="lt2"/>
                </a:solidFill>
              </a:defRPr>
            </a:lvl7pPr>
            <a:lvl8pPr indent="-3810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400"/>
              <a:buChar char="○"/>
              <a:defRPr sz="2400">
                <a:solidFill>
                  <a:schemeClr val="lt2"/>
                </a:solidFill>
              </a:defRPr>
            </a:lvl8pPr>
            <a:lvl9pPr indent="-3810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2400"/>
              <a:buChar char="■"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/>
          <p:nvPr/>
        </p:nvSpPr>
        <p:spPr>
          <a:xfrm>
            <a:off x="296125" y="321150"/>
            <a:ext cx="4092300" cy="4501200"/>
          </a:xfrm>
          <a:prstGeom prst="rect">
            <a:avLst/>
          </a:prstGeom>
          <a:solidFill>
            <a:schemeClr val="dk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9"/>
          <p:cNvSpPr/>
          <p:nvPr/>
        </p:nvSpPr>
        <p:spPr>
          <a:xfrm>
            <a:off x="4729400" y="321150"/>
            <a:ext cx="4092300" cy="45012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29"/>
          <p:cNvSpPr txBox="1"/>
          <p:nvPr>
            <p:ph type="title"/>
          </p:nvPr>
        </p:nvSpPr>
        <p:spPr>
          <a:xfrm>
            <a:off x="1176463" y="1713125"/>
            <a:ext cx="2331600" cy="53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29"/>
          <p:cNvSpPr txBox="1"/>
          <p:nvPr>
            <p:ph idx="1" type="subTitle"/>
          </p:nvPr>
        </p:nvSpPr>
        <p:spPr>
          <a:xfrm>
            <a:off x="1339675" y="2187425"/>
            <a:ext cx="2005200" cy="18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4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29"/>
          <p:cNvSpPr txBox="1"/>
          <p:nvPr>
            <p:ph idx="2" type="title"/>
          </p:nvPr>
        </p:nvSpPr>
        <p:spPr>
          <a:xfrm>
            <a:off x="5609738" y="1713125"/>
            <a:ext cx="2331600" cy="53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29"/>
          <p:cNvSpPr txBox="1"/>
          <p:nvPr>
            <p:ph idx="3" type="subTitle"/>
          </p:nvPr>
        </p:nvSpPr>
        <p:spPr>
          <a:xfrm>
            <a:off x="5746250" y="2187450"/>
            <a:ext cx="2058600" cy="18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/>
          <p:nvPr/>
        </p:nvSpPr>
        <p:spPr>
          <a:xfrm>
            <a:off x="286800" y="280450"/>
            <a:ext cx="8583000" cy="45891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0"/>
          <p:cNvSpPr txBox="1"/>
          <p:nvPr>
            <p:ph type="title"/>
          </p:nvPr>
        </p:nvSpPr>
        <p:spPr>
          <a:xfrm>
            <a:off x="5004775" y="619586"/>
            <a:ext cx="28110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7" name="Google Shape;47;p30"/>
          <p:cNvSpPr txBox="1"/>
          <p:nvPr>
            <p:ph idx="1" type="body"/>
          </p:nvPr>
        </p:nvSpPr>
        <p:spPr>
          <a:xfrm>
            <a:off x="5004775" y="2564575"/>
            <a:ext cx="3226200" cy="19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0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Staatliches"/>
              <a:buNone/>
              <a:defRPr b="1" i="0" sz="2800" u="none" cap="none" strike="noStrike">
                <a:solidFill>
                  <a:schemeClr val="dk2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  <a:defRPr b="0" i="0" sz="1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aleway"/>
              <a:buChar char="■"/>
              <a:defRPr b="0" i="0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youtube.com/watch?v=RHTGKIFHM0U" TargetMode="External"/><Relationship Id="rId4" Type="http://schemas.openxmlformats.org/officeDocument/2006/relationships/hyperlink" Target="https://www.youtube.com/watch?v=0QfNX703vMQ" TargetMode="External"/><Relationship Id="rId5" Type="http://schemas.openxmlformats.org/officeDocument/2006/relationships/hyperlink" Target="https://www.youtube.com/watch?v=RHTGKIFHM0U" TargetMode="External"/><Relationship Id="rId6" Type="http://schemas.openxmlformats.org/officeDocument/2006/relationships/hyperlink" Target="https://www.youtube.com/watch?v=0QfNX703vMQ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Relationship Id="rId4" Type="http://schemas.openxmlformats.org/officeDocument/2006/relationships/image" Target="../media/image12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jpg"/><Relationship Id="rId4" Type="http://schemas.openxmlformats.org/officeDocument/2006/relationships/image" Target="../media/image7.gif"/><Relationship Id="rId5" Type="http://schemas.openxmlformats.org/officeDocument/2006/relationships/image" Target="../media/image6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"/>
          <p:cNvSpPr/>
          <p:nvPr/>
        </p:nvSpPr>
        <p:spPr>
          <a:xfrm>
            <a:off x="286800" y="280450"/>
            <a:ext cx="4297200" cy="45891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"/>
          <p:cNvSpPr txBox="1"/>
          <p:nvPr>
            <p:ph type="ctrTitle"/>
          </p:nvPr>
        </p:nvSpPr>
        <p:spPr>
          <a:xfrm>
            <a:off x="305847" y="280450"/>
            <a:ext cx="4259106" cy="12789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ru-RU" sz="4000"/>
              <a:t>Процессуальные отрасли права</a:t>
            </a:r>
            <a:endParaRPr sz="4000"/>
          </a:p>
        </p:txBody>
      </p:sp>
      <p:sp>
        <p:nvSpPr>
          <p:cNvPr id="54" name="Google Shape;54;p1"/>
          <p:cNvSpPr txBox="1"/>
          <p:nvPr>
            <p:ph idx="1" type="subTitle"/>
          </p:nvPr>
        </p:nvSpPr>
        <p:spPr>
          <a:xfrm>
            <a:off x="286799" y="2640331"/>
            <a:ext cx="4278153" cy="11135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/>
              <a:t>Мой навигатор</a:t>
            </a:r>
            <a:br>
              <a:rPr lang="ru-RU"/>
            </a:b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1600"/>
              <a:t>ФИО, класс__________________________________                       </a:t>
            </a:r>
            <a:endParaRPr sz="1600"/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8725" y="280450"/>
            <a:ext cx="3885276" cy="4589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9"/>
          <p:cNvSpPr txBox="1"/>
          <p:nvPr>
            <p:ph type="title"/>
          </p:nvPr>
        </p:nvSpPr>
        <p:spPr>
          <a:xfrm>
            <a:off x="2255224" y="288500"/>
            <a:ext cx="4633399" cy="6462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Задание</a:t>
            </a:r>
            <a:endParaRPr/>
          </a:p>
        </p:txBody>
      </p:sp>
      <p:sp>
        <p:nvSpPr>
          <p:cNvPr id="295" name="Google Shape;295;p9"/>
          <p:cNvSpPr/>
          <p:nvPr/>
        </p:nvSpPr>
        <p:spPr>
          <a:xfrm>
            <a:off x="462601" y="934762"/>
            <a:ext cx="3999396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9"/>
          <p:cNvSpPr/>
          <p:nvPr/>
        </p:nvSpPr>
        <p:spPr>
          <a:xfrm>
            <a:off x="4681850" y="934761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9"/>
          <p:cNvSpPr/>
          <p:nvPr/>
        </p:nvSpPr>
        <p:spPr>
          <a:xfrm>
            <a:off x="462601" y="2888461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9"/>
          <p:cNvSpPr/>
          <p:nvPr/>
        </p:nvSpPr>
        <p:spPr>
          <a:xfrm>
            <a:off x="4681850" y="2888461"/>
            <a:ext cx="3999396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9"/>
          <p:cNvSpPr txBox="1"/>
          <p:nvPr/>
        </p:nvSpPr>
        <p:spPr>
          <a:xfrm>
            <a:off x="462601" y="997486"/>
            <a:ext cx="3691976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Индивидуально</a:t>
            </a: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Прочитать параграф 27. Письменно выполнить задания стр. 302-303</a:t>
            </a: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Выполнить задания в рабочей тетради стр. 111 №4,5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9"/>
          <p:cNvSpPr txBox="1"/>
          <p:nvPr/>
        </p:nvSpPr>
        <p:spPr>
          <a:xfrm>
            <a:off x="4681850" y="932912"/>
            <a:ext cx="3691976" cy="18928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паре</a:t>
            </a: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Один участник смотрит видео: </a:t>
            </a:r>
            <a:r>
              <a:rPr b="0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https://www.youtube.com/watch?v=RHTGKIFHM0U</a:t>
            </a:r>
            <a:endParaRPr b="0" i="0" sz="13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Другой участник смотрит видео: </a:t>
            </a:r>
            <a:r>
              <a:rPr b="0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https://www.youtube.com/watch?v=0QfNX703vMQ</a:t>
            </a:r>
            <a:endParaRPr b="0" i="0" sz="13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Объясняют друг другу просмотренное, записывают основные понятия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9"/>
          <p:cNvSpPr txBox="1"/>
          <p:nvPr/>
        </p:nvSpPr>
        <p:spPr>
          <a:xfrm>
            <a:off x="4681850" y="2886610"/>
            <a:ext cx="3949970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Контрольное задание для всех</a:t>
            </a:r>
            <a:r>
              <a:rPr b="1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составить схему/ментальную карту «Участники уголовного и гражданского процесса», указать особенности кажого участника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Обращайтесь за помощью к учителю! =)</a:t>
            </a: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9"/>
          <p:cNvSpPr txBox="1"/>
          <p:nvPr/>
        </p:nvSpPr>
        <p:spPr>
          <a:xfrm>
            <a:off x="462601" y="2886610"/>
            <a:ext cx="3691976" cy="1908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группе</a:t>
            </a: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Смотрят видео: </a:t>
            </a:r>
            <a:r>
              <a:rPr b="0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https://www.youtube.com/watch?v=RHTGKIFHM0U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https://www.youtube.com/watch?v=0QfNX703vMQ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Объясняют друг другу просмотренное, записывают основные понятия. Выполняют  </a:t>
            </a: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задания на стр. 303 №1,2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0"/>
          <p:cNvSpPr txBox="1"/>
          <p:nvPr>
            <p:ph idx="1" type="body"/>
          </p:nvPr>
        </p:nvSpPr>
        <p:spPr>
          <a:xfrm>
            <a:off x="339178" y="170814"/>
            <a:ext cx="4603335" cy="3723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400"/>
              <a:buNone/>
            </a:pPr>
            <a:r>
              <a:rPr b="1" lang="ru-RU"/>
              <a:t>Проверь себя</a:t>
            </a:r>
            <a:endParaRPr b="1"/>
          </a:p>
        </p:txBody>
      </p:sp>
      <p:graphicFrame>
        <p:nvGraphicFramePr>
          <p:cNvPr id="308" name="Google Shape;308;p10"/>
          <p:cNvGraphicFramePr/>
          <p:nvPr/>
        </p:nvGraphicFramePr>
        <p:xfrm>
          <a:off x="339178" y="660018"/>
          <a:ext cx="3000000" cy="3000000"/>
        </p:xfrm>
        <a:graphic>
          <a:graphicData uri="http://schemas.openxmlformats.org/drawingml/2006/table">
            <a:tbl>
              <a:tblPr bandRow="1" firstRow="1">
                <a:gradFill>
                  <a:gsLst>
                    <a:gs pos="0">
                      <a:srgbClr val="DFDFDF"/>
                    </a:gs>
                    <a:gs pos="35000">
                      <a:srgbClr val="E7E7E7"/>
                    </a:gs>
                    <a:gs pos="100000">
                      <a:srgbClr val="F6F6F6"/>
                    </a:gs>
                  </a:gsLst>
                  <a:lin ang="16200000" scaled="0"/>
                </a:gradFill>
                <a:tableStyleId>{6D89826A-A7EE-438D-B8D0-65668B926004}</a:tableStyleId>
              </a:tblPr>
              <a:tblGrid>
                <a:gridCol w="3361950"/>
                <a:gridCol w="777725"/>
                <a:gridCol w="753175"/>
              </a:tblGrid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В моем конспекте понятия: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есть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нет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Гражданский процесс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Состав гражданского суда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/>
                        <a:t>Уголовный процесс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Состав</a:t>
                      </a:r>
                      <a:r>
                        <a:rPr lang="ru-RU" sz="1400" u="none" cap="none" strike="noStrike"/>
                        <a:t> уголовного суда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Истец/ответчик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/>
                        <a:t>Потерпевший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/>
                        <a:t>Подозреваемый/обвиняемый/подсудимый/осужденный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защитник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свидетель/понятой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85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Эксперт/специалист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152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Следователь/дознаватель/прокурор/ обвинитель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309" name="Google Shape;30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9850" y="0"/>
            <a:ext cx="3925501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1"/>
          <p:cNvSpPr txBox="1"/>
          <p:nvPr>
            <p:ph type="title"/>
          </p:nvPr>
        </p:nvSpPr>
        <p:spPr>
          <a:xfrm>
            <a:off x="1680983" y="2242880"/>
            <a:ext cx="5782033" cy="1635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ru-RU"/>
              <a:t>Изучаем стадии процессов и их правовые особенности</a:t>
            </a:r>
            <a:endParaRPr/>
          </a:p>
        </p:txBody>
      </p:sp>
      <p:sp>
        <p:nvSpPr>
          <p:cNvPr id="315" name="Google Shape;315;p11"/>
          <p:cNvSpPr txBox="1"/>
          <p:nvPr>
            <p:ph idx="2" type="title"/>
          </p:nvPr>
        </p:nvSpPr>
        <p:spPr>
          <a:xfrm>
            <a:off x="2808750" y="1165625"/>
            <a:ext cx="35265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ru-RU"/>
              <a:t>Урок 2</a:t>
            </a:r>
            <a:endParaRPr/>
          </a:p>
        </p:txBody>
      </p:sp>
      <p:grpSp>
        <p:nvGrpSpPr>
          <p:cNvPr id="316" name="Google Shape;316;p11"/>
          <p:cNvGrpSpPr/>
          <p:nvPr/>
        </p:nvGrpSpPr>
        <p:grpSpPr>
          <a:xfrm>
            <a:off x="4324406" y="3917071"/>
            <a:ext cx="495186" cy="617474"/>
            <a:chOff x="5377363" y="1516169"/>
            <a:chExt cx="257357" cy="356627"/>
          </a:xfrm>
        </p:grpSpPr>
        <p:sp>
          <p:nvSpPr>
            <p:cNvPr id="317" name="Google Shape;317;p11"/>
            <p:cNvSpPr/>
            <p:nvPr/>
          </p:nvSpPr>
          <p:spPr>
            <a:xfrm>
              <a:off x="5377363" y="1516169"/>
              <a:ext cx="257357" cy="356627"/>
            </a:xfrm>
            <a:custGeom>
              <a:rect b="b" l="l" r="r" t="t"/>
              <a:pathLst>
                <a:path extrusionOk="0" h="11205" w="8086">
                  <a:moveTo>
                    <a:pt x="4073" y="334"/>
                  </a:moveTo>
                  <a:cubicBezTo>
                    <a:pt x="4263" y="334"/>
                    <a:pt x="4430" y="441"/>
                    <a:pt x="4525" y="608"/>
                  </a:cubicBezTo>
                  <a:cubicBezTo>
                    <a:pt x="4561" y="656"/>
                    <a:pt x="4620" y="679"/>
                    <a:pt x="4680" y="679"/>
                  </a:cubicBezTo>
                  <a:lnTo>
                    <a:pt x="5299" y="679"/>
                  </a:lnTo>
                  <a:cubicBezTo>
                    <a:pt x="5406" y="679"/>
                    <a:pt x="5490" y="775"/>
                    <a:pt x="5490" y="870"/>
                  </a:cubicBezTo>
                  <a:lnTo>
                    <a:pt x="5490" y="1406"/>
                  </a:lnTo>
                  <a:lnTo>
                    <a:pt x="2668" y="1406"/>
                  </a:lnTo>
                  <a:lnTo>
                    <a:pt x="2668" y="870"/>
                  </a:lnTo>
                  <a:lnTo>
                    <a:pt x="2644" y="870"/>
                  </a:lnTo>
                  <a:cubicBezTo>
                    <a:pt x="2644" y="775"/>
                    <a:pt x="2727" y="679"/>
                    <a:pt x="2835" y="679"/>
                  </a:cubicBezTo>
                  <a:lnTo>
                    <a:pt x="3454" y="679"/>
                  </a:lnTo>
                  <a:cubicBezTo>
                    <a:pt x="3513" y="679"/>
                    <a:pt x="3573" y="656"/>
                    <a:pt x="3608" y="608"/>
                  </a:cubicBezTo>
                  <a:cubicBezTo>
                    <a:pt x="3716" y="441"/>
                    <a:pt x="3870" y="334"/>
                    <a:pt x="4073" y="334"/>
                  </a:cubicBezTo>
                  <a:close/>
                  <a:moveTo>
                    <a:pt x="7395" y="1037"/>
                  </a:moveTo>
                  <a:cubicBezTo>
                    <a:pt x="7597" y="1037"/>
                    <a:pt x="7764" y="1203"/>
                    <a:pt x="7764" y="1394"/>
                  </a:cubicBezTo>
                  <a:lnTo>
                    <a:pt x="7764" y="10514"/>
                  </a:lnTo>
                  <a:cubicBezTo>
                    <a:pt x="7764" y="10716"/>
                    <a:pt x="7597" y="10871"/>
                    <a:pt x="7395" y="10871"/>
                  </a:cubicBezTo>
                  <a:lnTo>
                    <a:pt x="727" y="10871"/>
                  </a:lnTo>
                  <a:cubicBezTo>
                    <a:pt x="537" y="10871"/>
                    <a:pt x="370" y="10704"/>
                    <a:pt x="370" y="10514"/>
                  </a:cubicBezTo>
                  <a:lnTo>
                    <a:pt x="370" y="1394"/>
                  </a:lnTo>
                  <a:cubicBezTo>
                    <a:pt x="370" y="1203"/>
                    <a:pt x="537" y="1037"/>
                    <a:pt x="727" y="1037"/>
                  </a:cubicBezTo>
                  <a:lnTo>
                    <a:pt x="2323" y="1037"/>
                  </a:lnTo>
                  <a:lnTo>
                    <a:pt x="2323" y="1572"/>
                  </a:lnTo>
                  <a:cubicBezTo>
                    <a:pt x="2323" y="1668"/>
                    <a:pt x="2406" y="1739"/>
                    <a:pt x="2489" y="1739"/>
                  </a:cubicBezTo>
                  <a:lnTo>
                    <a:pt x="5644" y="1739"/>
                  </a:lnTo>
                  <a:cubicBezTo>
                    <a:pt x="5728" y="1739"/>
                    <a:pt x="5811" y="1668"/>
                    <a:pt x="5811" y="1572"/>
                  </a:cubicBezTo>
                  <a:lnTo>
                    <a:pt x="5811" y="1037"/>
                  </a:lnTo>
                  <a:close/>
                  <a:moveTo>
                    <a:pt x="4037" y="1"/>
                  </a:moveTo>
                  <a:cubicBezTo>
                    <a:pt x="3751" y="1"/>
                    <a:pt x="3501" y="132"/>
                    <a:pt x="3335" y="358"/>
                  </a:cubicBezTo>
                  <a:lnTo>
                    <a:pt x="2799" y="358"/>
                  </a:lnTo>
                  <a:cubicBezTo>
                    <a:pt x="2585" y="358"/>
                    <a:pt x="2382" y="501"/>
                    <a:pt x="2311" y="715"/>
                  </a:cubicBezTo>
                  <a:lnTo>
                    <a:pt x="691" y="715"/>
                  </a:lnTo>
                  <a:cubicBezTo>
                    <a:pt x="299" y="715"/>
                    <a:pt x="1" y="1025"/>
                    <a:pt x="1" y="1394"/>
                  </a:cubicBezTo>
                  <a:lnTo>
                    <a:pt x="1" y="10514"/>
                  </a:lnTo>
                  <a:cubicBezTo>
                    <a:pt x="1" y="10907"/>
                    <a:pt x="322" y="11204"/>
                    <a:pt x="691" y="11204"/>
                  </a:cubicBezTo>
                  <a:lnTo>
                    <a:pt x="7359" y="11204"/>
                  </a:lnTo>
                  <a:cubicBezTo>
                    <a:pt x="7740" y="11204"/>
                    <a:pt x="8038" y="10895"/>
                    <a:pt x="8038" y="10514"/>
                  </a:cubicBezTo>
                  <a:lnTo>
                    <a:pt x="8038" y="1394"/>
                  </a:lnTo>
                  <a:cubicBezTo>
                    <a:pt x="8085" y="1025"/>
                    <a:pt x="7776" y="715"/>
                    <a:pt x="7383" y="715"/>
                  </a:cubicBezTo>
                  <a:lnTo>
                    <a:pt x="5763" y="715"/>
                  </a:lnTo>
                  <a:cubicBezTo>
                    <a:pt x="5692" y="501"/>
                    <a:pt x="5490" y="358"/>
                    <a:pt x="5275" y="358"/>
                  </a:cubicBezTo>
                  <a:lnTo>
                    <a:pt x="4740" y="358"/>
                  </a:lnTo>
                  <a:cubicBezTo>
                    <a:pt x="4573" y="132"/>
                    <a:pt x="4323" y="1"/>
                    <a:pt x="4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5501681" y="1538925"/>
              <a:ext cx="10248" cy="10248"/>
            </a:xfrm>
            <a:custGeom>
              <a:rect b="b" l="l" r="r" t="t"/>
              <a:pathLst>
                <a:path extrusionOk="0" h="322" w="322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cubicBezTo>
                    <a:pt x="250" y="322"/>
                    <a:pt x="322" y="250"/>
                    <a:pt x="322" y="155"/>
                  </a:cubicBez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1"/>
            <p:cNvSpPr/>
            <p:nvPr/>
          </p:nvSpPr>
          <p:spPr>
            <a:xfrm>
              <a:off x="5401233" y="1560886"/>
              <a:ext cx="211112" cy="278554"/>
            </a:xfrm>
            <a:custGeom>
              <a:rect b="b" l="l" r="r" t="t"/>
              <a:pathLst>
                <a:path extrusionOk="0" h="8752" w="6633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8597"/>
                  </a:lnTo>
                  <a:cubicBezTo>
                    <a:pt x="1" y="8680"/>
                    <a:pt x="72" y="8752"/>
                    <a:pt x="156" y="8752"/>
                  </a:cubicBezTo>
                  <a:lnTo>
                    <a:pt x="6466" y="8752"/>
                  </a:lnTo>
                  <a:cubicBezTo>
                    <a:pt x="6561" y="8752"/>
                    <a:pt x="6633" y="8680"/>
                    <a:pt x="6633" y="8597"/>
                  </a:cubicBezTo>
                  <a:lnTo>
                    <a:pt x="6633" y="167"/>
                  </a:lnTo>
                  <a:cubicBezTo>
                    <a:pt x="6633" y="84"/>
                    <a:pt x="6561" y="1"/>
                    <a:pt x="6478" y="1"/>
                  </a:cubicBezTo>
                  <a:lnTo>
                    <a:pt x="5597" y="1"/>
                  </a:lnTo>
                  <a:cubicBezTo>
                    <a:pt x="5502" y="1"/>
                    <a:pt x="5430" y="84"/>
                    <a:pt x="5430" y="167"/>
                  </a:cubicBezTo>
                  <a:cubicBezTo>
                    <a:pt x="5430" y="263"/>
                    <a:pt x="5502" y="334"/>
                    <a:pt x="5597" y="334"/>
                  </a:cubicBezTo>
                  <a:lnTo>
                    <a:pt x="6311" y="334"/>
                  </a:lnTo>
                  <a:lnTo>
                    <a:pt x="6311" y="8430"/>
                  </a:lnTo>
                  <a:lnTo>
                    <a:pt x="322" y="8430"/>
                  </a:lnTo>
                  <a:lnTo>
                    <a:pt x="322" y="334"/>
                  </a:lnTo>
                  <a:lnTo>
                    <a:pt x="1037" y="334"/>
                  </a:lnTo>
                  <a:cubicBezTo>
                    <a:pt x="1132" y="334"/>
                    <a:pt x="1203" y="263"/>
                    <a:pt x="1203" y="167"/>
                  </a:cubicBezTo>
                  <a:cubicBezTo>
                    <a:pt x="1203" y="84"/>
                    <a:pt x="1132" y="1"/>
                    <a:pt x="1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5434207" y="1672664"/>
              <a:ext cx="33387" cy="33387"/>
            </a:xfrm>
            <a:custGeom>
              <a:rect b="b" l="l" r="r" t="t"/>
              <a:pathLst>
                <a:path extrusionOk="0" h="1049" w="1049">
                  <a:moveTo>
                    <a:pt x="525" y="311"/>
                  </a:moveTo>
                  <a:cubicBezTo>
                    <a:pt x="632" y="311"/>
                    <a:pt x="715" y="406"/>
                    <a:pt x="715" y="513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13"/>
                  </a:cubicBezTo>
                  <a:cubicBezTo>
                    <a:pt x="334" y="406"/>
                    <a:pt x="418" y="311"/>
                    <a:pt x="525" y="311"/>
                  </a:cubicBezTo>
                  <a:close/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cubicBezTo>
                    <a:pt x="1" y="811"/>
                    <a:pt x="239" y="1049"/>
                    <a:pt x="525" y="1049"/>
                  </a:cubicBezTo>
                  <a:cubicBezTo>
                    <a:pt x="810" y="1049"/>
                    <a:pt x="1049" y="811"/>
                    <a:pt x="1049" y="525"/>
                  </a:cubicBezTo>
                  <a:cubicBezTo>
                    <a:pt x="1049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5434207" y="1723079"/>
              <a:ext cx="33387" cy="33005"/>
            </a:xfrm>
            <a:custGeom>
              <a:rect b="b" l="l" r="r" t="t"/>
              <a:pathLst>
                <a:path extrusionOk="0" h="1037" w="1049">
                  <a:moveTo>
                    <a:pt x="525" y="310"/>
                  </a:moveTo>
                  <a:cubicBezTo>
                    <a:pt x="632" y="310"/>
                    <a:pt x="715" y="405"/>
                    <a:pt x="715" y="501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01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9" y="798"/>
                    <a:pt x="1049" y="512"/>
                  </a:cubicBezTo>
                  <a:cubicBezTo>
                    <a:pt x="1049" y="239"/>
                    <a:pt x="810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5434207" y="1773112"/>
              <a:ext cx="33387" cy="33355"/>
            </a:xfrm>
            <a:custGeom>
              <a:rect b="b" l="l" r="r" t="t"/>
              <a:pathLst>
                <a:path extrusionOk="0" h="1048" w="1049">
                  <a:moveTo>
                    <a:pt x="525" y="310"/>
                  </a:moveTo>
                  <a:cubicBezTo>
                    <a:pt x="632" y="310"/>
                    <a:pt x="715" y="405"/>
                    <a:pt x="715" y="512"/>
                  </a:cubicBezTo>
                  <a:cubicBezTo>
                    <a:pt x="703" y="619"/>
                    <a:pt x="632" y="703"/>
                    <a:pt x="525" y="703"/>
                  </a:cubicBezTo>
                  <a:cubicBezTo>
                    <a:pt x="418" y="703"/>
                    <a:pt x="334" y="607"/>
                    <a:pt x="334" y="512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810"/>
                    <a:pt x="239" y="1048"/>
                    <a:pt x="525" y="1048"/>
                  </a:cubicBezTo>
                  <a:cubicBezTo>
                    <a:pt x="810" y="1048"/>
                    <a:pt x="1049" y="810"/>
                    <a:pt x="1049" y="524"/>
                  </a:cubicBezTo>
                  <a:cubicBezTo>
                    <a:pt x="1025" y="226"/>
                    <a:pt x="810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5478924" y="1672664"/>
              <a:ext cx="60663" cy="10662"/>
            </a:xfrm>
            <a:custGeom>
              <a:rect b="b" l="l" r="r" t="t"/>
              <a:pathLst>
                <a:path extrusionOk="0" h="335" w="1906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lnTo>
                    <a:pt x="1739" y="334"/>
                  </a:lnTo>
                  <a:cubicBezTo>
                    <a:pt x="1822" y="334"/>
                    <a:pt x="1906" y="263"/>
                    <a:pt x="1906" y="168"/>
                  </a:cubicBezTo>
                  <a:cubicBezTo>
                    <a:pt x="1906" y="84"/>
                    <a:pt x="1846" y="1"/>
                    <a:pt x="17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5478924" y="1695039"/>
              <a:ext cx="99716" cy="10630"/>
            </a:xfrm>
            <a:custGeom>
              <a:rect b="b" l="l" r="r" t="t"/>
              <a:pathLst>
                <a:path extrusionOk="0" h="334" w="3133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0"/>
                    <a:pt x="3132" y="167"/>
                  </a:cubicBezTo>
                  <a:cubicBezTo>
                    <a:pt x="3132" y="72"/>
                    <a:pt x="3061" y="0"/>
                    <a:pt x="29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5478924" y="1723079"/>
              <a:ext cx="60663" cy="10248"/>
            </a:xfrm>
            <a:custGeom>
              <a:rect b="b" l="l" r="r" t="t"/>
              <a:pathLst>
                <a:path extrusionOk="0" h="322" w="1906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739" y="322"/>
                  </a:lnTo>
                  <a:cubicBezTo>
                    <a:pt x="1822" y="322"/>
                    <a:pt x="1906" y="251"/>
                    <a:pt x="1906" y="167"/>
                  </a:cubicBezTo>
                  <a:cubicBezTo>
                    <a:pt x="1906" y="72"/>
                    <a:pt x="1846" y="0"/>
                    <a:pt x="17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5478924" y="1745422"/>
              <a:ext cx="99716" cy="10280"/>
            </a:xfrm>
            <a:custGeom>
              <a:rect b="b" l="l" r="r" t="t"/>
              <a:pathLst>
                <a:path extrusionOk="0" h="323" w="3133">
                  <a:moveTo>
                    <a:pt x="156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977" y="322"/>
                  </a:lnTo>
                  <a:cubicBezTo>
                    <a:pt x="3061" y="322"/>
                    <a:pt x="3132" y="251"/>
                    <a:pt x="3132" y="156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1"/>
            <p:cNvSpPr/>
            <p:nvPr/>
          </p:nvSpPr>
          <p:spPr>
            <a:xfrm>
              <a:off x="5478924" y="1773112"/>
              <a:ext cx="60663" cy="10630"/>
            </a:xfrm>
            <a:custGeom>
              <a:rect b="b" l="l" r="r" t="t"/>
              <a:pathLst>
                <a:path extrusionOk="0" h="334" w="1906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1739" y="333"/>
                  </a:lnTo>
                  <a:cubicBezTo>
                    <a:pt x="1822" y="333"/>
                    <a:pt x="1906" y="262"/>
                    <a:pt x="1906" y="167"/>
                  </a:cubicBezTo>
                  <a:cubicBezTo>
                    <a:pt x="1906" y="83"/>
                    <a:pt x="1846" y="0"/>
                    <a:pt x="17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5478924" y="1795455"/>
              <a:ext cx="99716" cy="10630"/>
            </a:xfrm>
            <a:custGeom>
              <a:rect b="b" l="l" r="r" t="t"/>
              <a:pathLst>
                <a:path extrusionOk="0" h="334" w="3133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5478924" y="1588926"/>
              <a:ext cx="99716" cy="10662"/>
            </a:xfrm>
            <a:custGeom>
              <a:rect b="b" l="l" r="r" t="t"/>
              <a:pathLst>
                <a:path extrusionOk="0" h="335" w="3133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5434207" y="1639341"/>
              <a:ext cx="144783" cy="10248"/>
            </a:xfrm>
            <a:custGeom>
              <a:rect b="b" l="l" r="r" t="t"/>
              <a:pathLst>
                <a:path extrusionOk="0" h="322" w="4549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4382" y="322"/>
                  </a:lnTo>
                  <a:cubicBezTo>
                    <a:pt x="4466" y="322"/>
                    <a:pt x="4537" y="250"/>
                    <a:pt x="4537" y="155"/>
                  </a:cubicBezTo>
                  <a:cubicBezTo>
                    <a:pt x="4549" y="72"/>
                    <a:pt x="4466" y="0"/>
                    <a:pt x="43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1"/>
            <p:cNvSpPr/>
            <p:nvPr/>
          </p:nvSpPr>
          <p:spPr>
            <a:xfrm>
              <a:off x="5479306" y="1611301"/>
              <a:ext cx="26926" cy="10248"/>
            </a:xfrm>
            <a:custGeom>
              <a:rect b="b" l="l" r="r" t="t"/>
              <a:pathLst>
                <a:path extrusionOk="0" h="322" w="846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5" y="322"/>
                    <a:pt x="846" y="250"/>
                    <a:pt x="846" y="167"/>
                  </a:cubicBezTo>
                  <a:cubicBezTo>
                    <a:pt x="846" y="72"/>
                    <a:pt x="775" y="0"/>
                    <a:pt x="6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5518327" y="1611301"/>
              <a:ext cx="26958" cy="10248"/>
            </a:xfrm>
            <a:custGeom>
              <a:rect b="b" l="l" r="r" t="t"/>
              <a:pathLst>
                <a:path extrusionOk="0" h="322" w="847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680" y="322"/>
                  </a:lnTo>
                  <a:cubicBezTo>
                    <a:pt x="763" y="322"/>
                    <a:pt x="846" y="250"/>
                    <a:pt x="846" y="167"/>
                  </a:cubicBezTo>
                  <a:cubicBezTo>
                    <a:pt x="846" y="72"/>
                    <a:pt x="763" y="0"/>
                    <a:pt x="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1"/>
            <p:cNvSpPr/>
            <p:nvPr/>
          </p:nvSpPr>
          <p:spPr>
            <a:xfrm>
              <a:off x="5434207" y="1588926"/>
              <a:ext cx="32623" cy="32623"/>
            </a:xfrm>
            <a:custGeom>
              <a:rect b="b" l="l" r="r" t="t"/>
              <a:pathLst>
                <a:path extrusionOk="0" h="1025" w="1025">
                  <a:moveTo>
                    <a:pt x="703" y="334"/>
                  </a:moveTo>
                  <a:lnTo>
                    <a:pt x="703" y="703"/>
                  </a:lnTo>
                  <a:lnTo>
                    <a:pt x="334" y="703"/>
                  </a:lnTo>
                  <a:lnTo>
                    <a:pt x="334" y="334"/>
                  </a:lnTo>
                  <a:close/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870"/>
                  </a:lnTo>
                  <a:cubicBezTo>
                    <a:pt x="1" y="953"/>
                    <a:pt x="84" y="1025"/>
                    <a:pt x="167" y="1025"/>
                  </a:cubicBezTo>
                  <a:lnTo>
                    <a:pt x="870" y="1025"/>
                  </a:lnTo>
                  <a:cubicBezTo>
                    <a:pt x="953" y="1025"/>
                    <a:pt x="1025" y="953"/>
                    <a:pt x="1025" y="870"/>
                  </a:cubicBezTo>
                  <a:lnTo>
                    <a:pt x="1025" y="167"/>
                  </a:lnTo>
                  <a:cubicBezTo>
                    <a:pt x="1025" y="72"/>
                    <a:pt x="953" y="1"/>
                    <a:pt x="8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2"/>
          <p:cNvSpPr txBox="1"/>
          <p:nvPr>
            <p:ph type="title"/>
          </p:nvPr>
        </p:nvSpPr>
        <p:spPr>
          <a:xfrm>
            <a:off x="2255224" y="288500"/>
            <a:ext cx="4633399" cy="6462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Задание</a:t>
            </a:r>
            <a:endParaRPr/>
          </a:p>
        </p:txBody>
      </p:sp>
      <p:sp>
        <p:nvSpPr>
          <p:cNvPr id="339" name="Google Shape;339;p12"/>
          <p:cNvSpPr/>
          <p:nvPr/>
        </p:nvSpPr>
        <p:spPr>
          <a:xfrm>
            <a:off x="462601" y="934762"/>
            <a:ext cx="3999396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2"/>
          <p:cNvSpPr/>
          <p:nvPr/>
        </p:nvSpPr>
        <p:spPr>
          <a:xfrm>
            <a:off x="4681850" y="934761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2"/>
          <p:cNvSpPr/>
          <p:nvPr/>
        </p:nvSpPr>
        <p:spPr>
          <a:xfrm>
            <a:off x="462601" y="2886610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12"/>
          <p:cNvSpPr/>
          <p:nvPr/>
        </p:nvSpPr>
        <p:spPr>
          <a:xfrm>
            <a:off x="4681850" y="2888461"/>
            <a:ext cx="3999396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2"/>
          <p:cNvSpPr txBox="1"/>
          <p:nvPr/>
        </p:nvSpPr>
        <p:spPr>
          <a:xfrm>
            <a:off x="462601" y="964857"/>
            <a:ext cx="3691976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Индивидуально</a:t>
            </a: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учебник: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стр. 291, 297, выписать стадии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рабочая тетрадь. Стр. 128 (пустая схема)</a:t>
            </a:r>
            <a:endParaRPr/>
          </a:p>
        </p:txBody>
      </p:sp>
      <p:sp>
        <p:nvSpPr>
          <p:cNvPr id="344" name="Google Shape;344;p12"/>
          <p:cNvSpPr txBox="1"/>
          <p:nvPr/>
        </p:nvSpPr>
        <p:spPr>
          <a:xfrm>
            <a:off x="4681850" y="934761"/>
            <a:ext cx="3691976" cy="892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паре</a:t>
            </a: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Составление схемы/ментальной карты с указанием стадий процессов</a:t>
            </a:r>
            <a:b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2"/>
          <p:cNvSpPr txBox="1"/>
          <p:nvPr/>
        </p:nvSpPr>
        <p:spPr>
          <a:xfrm>
            <a:off x="4681850" y="2886610"/>
            <a:ext cx="2076463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Контрольное задание для всех</a:t>
            </a:r>
            <a:r>
              <a:rPr b="1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Обращайтесь за помощью к учителю! =)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2"/>
          <p:cNvSpPr txBox="1"/>
          <p:nvPr/>
        </p:nvSpPr>
        <p:spPr>
          <a:xfrm>
            <a:off x="462601" y="2886610"/>
            <a:ext cx="3691976" cy="129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группе</a:t>
            </a: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Составление сравнительной таблицы стадий уголовного и гражданского процесса. Выделить общее и различное. Указать причины различий</a:t>
            </a:r>
            <a:b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8700" y="2960958"/>
            <a:ext cx="1762159" cy="1762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3"/>
          <p:cNvSpPr txBox="1"/>
          <p:nvPr>
            <p:ph idx="1" type="body"/>
          </p:nvPr>
        </p:nvSpPr>
        <p:spPr>
          <a:xfrm>
            <a:off x="387304" y="150190"/>
            <a:ext cx="4603335" cy="4410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400"/>
              <a:buNone/>
            </a:pPr>
            <a:r>
              <a:rPr b="1" lang="ru-RU"/>
              <a:t>Проверь себя</a:t>
            </a:r>
            <a:endParaRPr b="1"/>
          </a:p>
        </p:txBody>
      </p:sp>
      <p:graphicFrame>
        <p:nvGraphicFramePr>
          <p:cNvPr id="353" name="Google Shape;353;p13"/>
          <p:cNvGraphicFramePr/>
          <p:nvPr/>
        </p:nvGraphicFramePr>
        <p:xfrm>
          <a:off x="387304" y="6393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{6D89826A-A7EE-438D-B8D0-65668B926004}</a:tableStyleId>
              </a:tblPr>
              <a:tblGrid>
                <a:gridCol w="3620925"/>
                <a:gridCol w="639400"/>
                <a:gridCol w="591275"/>
              </a:tblGrid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В моем конспекте понятия: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есть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нет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Стадии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гражданского процесса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Апелляция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Кассация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Исполнительный лист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Исполнительное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производство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Уголовный процесс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Досудебное следствие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Судебное производство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Предварительное следствие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Дознание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Обвинительный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акт/заключение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505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Приговор/решение/постановление/ определение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354" name="Google Shape;354;p13"/>
          <p:cNvPicPr preferRelativeResize="0"/>
          <p:nvPr/>
        </p:nvPicPr>
        <p:blipFill rotWithShape="1">
          <a:blip r:embed="rId3">
            <a:alphaModFix/>
          </a:blip>
          <a:srcRect b="0" l="39473" r="23684" t="0"/>
          <a:stretch/>
        </p:blipFill>
        <p:spPr>
          <a:xfrm>
            <a:off x="5321395" y="0"/>
            <a:ext cx="385010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4"/>
          <p:cNvSpPr txBox="1"/>
          <p:nvPr>
            <p:ph type="title"/>
          </p:nvPr>
        </p:nvSpPr>
        <p:spPr>
          <a:xfrm>
            <a:off x="1680983" y="2242880"/>
            <a:ext cx="5782033" cy="1635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ru-RU"/>
              <a:t>Изучаем особенности и принципы процессов</a:t>
            </a:r>
            <a:endParaRPr/>
          </a:p>
        </p:txBody>
      </p:sp>
      <p:sp>
        <p:nvSpPr>
          <p:cNvPr id="360" name="Google Shape;360;p14"/>
          <p:cNvSpPr txBox="1"/>
          <p:nvPr>
            <p:ph idx="2" type="title"/>
          </p:nvPr>
        </p:nvSpPr>
        <p:spPr>
          <a:xfrm>
            <a:off x="2808750" y="1165625"/>
            <a:ext cx="35265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ru-RU"/>
              <a:t>Урок 3</a:t>
            </a:r>
            <a:endParaRPr/>
          </a:p>
        </p:txBody>
      </p:sp>
      <p:grpSp>
        <p:nvGrpSpPr>
          <p:cNvPr id="361" name="Google Shape;361;p14"/>
          <p:cNvGrpSpPr/>
          <p:nvPr/>
        </p:nvGrpSpPr>
        <p:grpSpPr>
          <a:xfrm>
            <a:off x="4231152" y="3734251"/>
            <a:ext cx="681692" cy="630858"/>
            <a:chOff x="1802088" y="1398824"/>
            <a:chExt cx="404071" cy="373939"/>
          </a:xfrm>
        </p:grpSpPr>
        <p:sp>
          <p:nvSpPr>
            <p:cNvPr id="362" name="Google Shape;362;p14"/>
            <p:cNvSpPr/>
            <p:nvPr/>
          </p:nvSpPr>
          <p:spPr>
            <a:xfrm>
              <a:off x="1970284" y="1435584"/>
              <a:ext cx="48666" cy="19160"/>
            </a:xfrm>
            <a:custGeom>
              <a:rect b="b" l="l" r="r" t="t"/>
              <a:pathLst>
                <a:path extrusionOk="0" h="787" w="1999">
                  <a:moveTo>
                    <a:pt x="1732" y="1"/>
                  </a:moveTo>
                  <a:cubicBezTo>
                    <a:pt x="1715" y="1"/>
                    <a:pt x="1698" y="2"/>
                    <a:pt x="1681" y="6"/>
                  </a:cubicBezTo>
                  <a:lnTo>
                    <a:pt x="278" y="310"/>
                  </a:lnTo>
                  <a:cubicBezTo>
                    <a:pt x="0" y="376"/>
                    <a:pt x="53" y="773"/>
                    <a:pt x="331" y="787"/>
                  </a:cubicBezTo>
                  <a:lnTo>
                    <a:pt x="384" y="787"/>
                  </a:lnTo>
                  <a:lnTo>
                    <a:pt x="1787" y="482"/>
                  </a:lnTo>
                  <a:cubicBezTo>
                    <a:pt x="1919" y="456"/>
                    <a:pt x="1999" y="323"/>
                    <a:pt x="1972" y="191"/>
                  </a:cubicBezTo>
                  <a:cubicBezTo>
                    <a:pt x="1949" y="76"/>
                    <a:pt x="1846" y="1"/>
                    <a:pt x="17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1970284" y="1450726"/>
              <a:ext cx="54801" cy="20450"/>
            </a:xfrm>
            <a:custGeom>
              <a:rect b="b" l="l" r="r" t="t"/>
              <a:pathLst>
                <a:path extrusionOk="0" h="840" w="2251">
                  <a:moveTo>
                    <a:pt x="1996" y="1"/>
                  </a:moveTo>
                  <a:cubicBezTo>
                    <a:pt x="1980" y="1"/>
                    <a:pt x="1963" y="2"/>
                    <a:pt x="1946" y="6"/>
                  </a:cubicBezTo>
                  <a:lnTo>
                    <a:pt x="278" y="363"/>
                  </a:lnTo>
                  <a:cubicBezTo>
                    <a:pt x="0" y="429"/>
                    <a:pt x="53" y="826"/>
                    <a:pt x="331" y="840"/>
                  </a:cubicBezTo>
                  <a:lnTo>
                    <a:pt x="384" y="840"/>
                  </a:lnTo>
                  <a:lnTo>
                    <a:pt x="2038" y="482"/>
                  </a:lnTo>
                  <a:cubicBezTo>
                    <a:pt x="2171" y="456"/>
                    <a:pt x="2250" y="323"/>
                    <a:pt x="2224" y="191"/>
                  </a:cubicBezTo>
                  <a:cubicBezTo>
                    <a:pt x="2201" y="76"/>
                    <a:pt x="2107" y="1"/>
                    <a:pt x="19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1922008" y="1497565"/>
              <a:ext cx="180713" cy="156611"/>
            </a:xfrm>
            <a:custGeom>
              <a:rect b="b" l="l" r="r" t="t"/>
              <a:pathLst>
                <a:path extrusionOk="0" h="6433" w="7423">
                  <a:moveTo>
                    <a:pt x="3201" y="477"/>
                  </a:moveTo>
                  <a:cubicBezTo>
                    <a:pt x="3320" y="477"/>
                    <a:pt x="3439" y="491"/>
                    <a:pt x="3558" y="504"/>
                  </a:cubicBezTo>
                  <a:lnTo>
                    <a:pt x="2976" y="623"/>
                  </a:lnTo>
                  <a:cubicBezTo>
                    <a:pt x="2711" y="689"/>
                    <a:pt x="2751" y="1099"/>
                    <a:pt x="3029" y="1099"/>
                  </a:cubicBezTo>
                  <a:lnTo>
                    <a:pt x="3082" y="1099"/>
                  </a:lnTo>
                  <a:lnTo>
                    <a:pt x="4312" y="835"/>
                  </a:lnTo>
                  <a:cubicBezTo>
                    <a:pt x="4352" y="821"/>
                    <a:pt x="4392" y="795"/>
                    <a:pt x="4432" y="769"/>
                  </a:cubicBezTo>
                  <a:cubicBezTo>
                    <a:pt x="4630" y="861"/>
                    <a:pt x="4802" y="994"/>
                    <a:pt x="4974" y="1139"/>
                  </a:cubicBezTo>
                  <a:cubicBezTo>
                    <a:pt x="4987" y="1285"/>
                    <a:pt x="5014" y="1444"/>
                    <a:pt x="5040" y="1602"/>
                  </a:cubicBezTo>
                  <a:lnTo>
                    <a:pt x="2817" y="2079"/>
                  </a:lnTo>
                  <a:cubicBezTo>
                    <a:pt x="2645" y="1602"/>
                    <a:pt x="2486" y="1113"/>
                    <a:pt x="2340" y="623"/>
                  </a:cubicBezTo>
                  <a:cubicBezTo>
                    <a:pt x="2618" y="530"/>
                    <a:pt x="2910" y="477"/>
                    <a:pt x="3201" y="477"/>
                  </a:cubicBezTo>
                  <a:close/>
                  <a:moveTo>
                    <a:pt x="5332" y="3071"/>
                  </a:moveTo>
                  <a:lnTo>
                    <a:pt x="5437" y="4567"/>
                  </a:lnTo>
                  <a:lnTo>
                    <a:pt x="3717" y="4938"/>
                  </a:lnTo>
                  <a:lnTo>
                    <a:pt x="3201" y="3535"/>
                  </a:lnTo>
                  <a:lnTo>
                    <a:pt x="5332" y="3071"/>
                  </a:lnTo>
                  <a:close/>
                  <a:moveTo>
                    <a:pt x="3201" y="1"/>
                  </a:moveTo>
                  <a:cubicBezTo>
                    <a:pt x="1679" y="1"/>
                    <a:pt x="368" y="1073"/>
                    <a:pt x="51" y="2569"/>
                  </a:cubicBezTo>
                  <a:cubicBezTo>
                    <a:pt x="20" y="2744"/>
                    <a:pt x="162" y="2854"/>
                    <a:pt x="300" y="2854"/>
                  </a:cubicBezTo>
                  <a:cubicBezTo>
                    <a:pt x="400" y="2854"/>
                    <a:pt x="499" y="2795"/>
                    <a:pt x="527" y="2661"/>
                  </a:cubicBezTo>
                  <a:cubicBezTo>
                    <a:pt x="686" y="1867"/>
                    <a:pt x="1189" y="1192"/>
                    <a:pt x="1904" y="808"/>
                  </a:cubicBezTo>
                  <a:cubicBezTo>
                    <a:pt x="2062" y="1364"/>
                    <a:pt x="2248" y="1907"/>
                    <a:pt x="2433" y="2436"/>
                  </a:cubicBezTo>
                  <a:cubicBezTo>
                    <a:pt x="2460" y="2542"/>
                    <a:pt x="2552" y="2608"/>
                    <a:pt x="2658" y="2608"/>
                  </a:cubicBezTo>
                  <a:lnTo>
                    <a:pt x="2711" y="2608"/>
                  </a:lnTo>
                  <a:lnTo>
                    <a:pt x="5358" y="2026"/>
                  </a:lnTo>
                  <a:cubicBezTo>
                    <a:pt x="5464" y="2013"/>
                    <a:pt x="5530" y="1933"/>
                    <a:pt x="5543" y="1841"/>
                  </a:cubicBezTo>
                  <a:cubicBezTo>
                    <a:pt x="5901" y="2436"/>
                    <a:pt x="6020" y="3138"/>
                    <a:pt x="5861" y="3826"/>
                  </a:cubicBezTo>
                  <a:lnTo>
                    <a:pt x="5782" y="2794"/>
                  </a:lnTo>
                  <a:cubicBezTo>
                    <a:pt x="5770" y="2663"/>
                    <a:pt x="5662" y="2564"/>
                    <a:pt x="5535" y="2564"/>
                  </a:cubicBezTo>
                  <a:cubicBezTo>
                    <a:pt x="5520" y="2564"/>
                    <a:pt x="5506" y="2566"/>
                    <a:pt x="5490" y="2569"/>
                  </a:cubicBezTo>
                  <a:lnTo>
                    <a:pt x="2830" y="3138"/>
                  </a:lnTo>
                  <a:cubicBezTo>
                    <a:pt x="2685" y="3164"/>
                    <a:pt x="2605" y="3323"/>
                    <a:pt x="2658" y="3455"/>
                  </a:cubicBezTo>
                  <a:lnTo>
                    <a:pt x="3346" y="5295"/>
                  </a:lnTo>
                  <a:cubicBezTo>
                    <a:pt x="3373" y="5401"/>
                    <a:pt x="3465" y="5467"/>
                    <a:pt x="3571" y="5467"/>
                  </a:cubicBezTo>
                  <a:lnTo>
                    <a:pt x="3624" y="5467"/>
                  </a:lnTo>
                  <a:lnTo>
                    <a:pt x="5146" y="5136"/>
                  </a:lnTo>
                  <a:lnTo>
                    <a:pt x="5146" y="5136"/>
                  </a:lnTo>
                  <a:cubicBezTo>
                    <a:pt x="4596" y="5696"/>
                    <a:pt x="3902" y="5952"/>
                    <a:pt x="3219" y="5952"/>
                  </a:cubicBezTo>
                  <a:cubicBezTo>
                    <a:pt x="1964" y="5952"/>
                    <a:pt x="745" y="5090"/>
                    <a:pt x="514" y="3667"/>
                  </a:cubicBezTo>
                  <a:cubicBezTo>
                    <a:pt x="496" y="3521"/>
                    <a:pt x="389" y="3455"/>
                    <a:pt x="280" y="3455"/>
                  </a:cubicBezTo>
                  <a:cubicBezTo>
                    <a:pt x="141" y="3455"/>
                    <a:pt x="0" y="3561"/>
                    <a:pt x="37" y="3746"/>
                  </a:cubicBezTo>
                  <a:cubicBezTo>
                    <a:pt x="319" y="5430"/>
                    <a:pt x="1755" y="6432"/>
                    <a:pt x="3223" y="6432"/>
                  </a:cubicBezTo>
                  <a:cubicBezTo>
                    <a:pt x="4099" y="6432"/>
                    <a:pt x="4987" y="6076"/>
                    <a:pt x="5649" y="5295"/>
                  </a:cubicBezTo>
                  <a:cubicBezTo>
                    <a:pt x="7423" y="3217"/>
                    <a:pt x="5940" y="14"/>
                    <a:pt x="3201" y="14"/>
                  </a:cubicBezTo>
                  <a:lnTo>
                    <a:pt x="3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14"/>
            <p:cNvSpPr/>
            <p:nvPr/>
          </p:nvSpPr>
          <p:spPr>
            <a:xfrm>
              <a:off x="1802088" y="1398824"/>
              <a:ext cx="303533" cy="373939"/>
            </a:xfrm>
            <a:custGeom>
              <a:rect b="b" l="l" r="r" t="t"/>
              <a:pathLst>
                <a:path extrusionOk="0" h="15360" w="12468">
                  <a:moveTo>
                    <a:pt x="7818" y="474"/>
                  </a:moveTo>
                  <a:cubicBezTo>
                    <a:pt x="8466" y="474"/>
                    <a:pt x="9100" y="1123"/>
                    <a:pt x="9291" y="2032"/>
                  </a:cubicBezTo>
                  <a:cubicBezTo>
                    <a:pt x="9384" y="2403"/>
                    <a:pt x="9371" y="2786"/>
                    <a:pt x="9278" y="3157"/>
                  </a:cubicBezTo>
                  <a:cubicBezTo>
                    <a:pt x="9252" y="3223"/>
                    <a:pt x="9238" y="3289"/>
                    <a:pt x="9225" y="3355"/>
                  </a:cubicBezTo>
                  <a:cubicBezTo>
                    <a:pt x="9119" y="3329"/>
                    <a:pt x="9013" y="3303"/>
                    <a:pt x="8908" y="3276"/>
                  </a:cubicBezTo>
                  <a:cubicBezTo>
                    <a:pt x="9165" y="3178"/>
                    <a:pt x="9059" y="2819"/>
                    <a:pt x="8821" y="2819"/>
                  </a:cubicBezTo>
                  <a:cubicBezTo>
                    <a:pt x="8802" y="2819"/>
                    <a:pt x="8783" y="2821"/>
                    <a:pt x="8762" y="2826"/>
                  </a:cubicBezTo>
                  <a:lnTo>
                    <a:pt x="7333" y="3144"/>
                  </a:lnTo>
                  <a:cubicBezTo>
                    <a:pt x="7240" y="3157"/>
                    <a:pt x="7161" y="3236"/>
                    <a:pt x="7147" y="3329"/>
                  </a:cubicBezTo>
                  <a:cubicBezTo>
                    <a:pt x="7068" y="3342"/>
                    <a:pt x="6975" y="3369"/>
                    <a:pt x="6909" y="3395"/>
                  </a:cubicBezTo>
                  <a:cubicBezTo>
                    <a:pt x="6843" y="3117"/>
                    <a:pt x="6777" y="2853"/>
                    <a:pt x="6724" y="2588"/>
                  </a:cubicBezTo>
                  <a:cubicBezTo>
                    <a:pt x="6499" y="1595"/>
                    <a:pt x="6896" y="655"/>
                    <a:pt x="7611" y="497"/>
                  </a:cubicBezTo>
                  <a:cubicBezTo>
                    <a:pt x="7680" y="481"/>
                    <a:pt x="7749" y="474"/>
                    <a:pt x="7818" y="474"/>
                  </a:cubicBezTo>
                  <a:close/>
                  <a:moveTo>
                    <a:pt x="5202" y="10079"/>
                  </a:moveTo>
                  <a:lnTo>
                    <a:pt x="5255" y="10132"/>
                  </a:lnTo>
                  <a:cubicBezTo>
                    <a:pt x="5268" y="10145"/>
                    <a:pt x="5294" y="10158"/>
                    <a:pt x="5308" y="10172"/>
                  </a:cubicBezTo>
                  <a:lnTo>
                    <a:pt x="4897" y="10595"/>
                  </a:lnTo>
                  <a:lnTo>
                    <a:pt x="4791" y="10489"/>
                  </a:lnTo>
                  <a:lnTo>
                    <a:pt x="5202" y="10079"/>
                  </a:lnTo>
                  <a:close/>
                  <a:moveTo>
                    <a:pt x="8098" y="3672"/>
                  </a:moveTo>
                  <a:cubicBezTo>
                    <a:pt x="9938" y="3672"/>
                    <a:pt x="11700" y="5103"/>
                    <a:pt x="11700" y="7260"/>
                  </a:cubicBezTo>
                  <a:cubicBezTo>
                    <a:pt x="11713" y="9245"/>
                    <a:pt x="10112" y="10847"/>
                    <a:pt x="8127" y="10847"/>
                  </a:cubicBezTo>
                  <a:cubicBezTo>
                    <a:pt x="4937" y="10847"/>
                    <a:pt x="3336" y="6982"/>
                    <a:pt x="5586" y="4732"/>
                  </a:cubicBezTo>
                  <a:cubicBezTo>
                    <a:pt x="6318" y="3999"/>
                    <a:pt x="7217" y="3672"/>
                    <a:pt x="8098" y="3672"/>
                  </a:cubicBezTo>
                  <a:close/>
                  <a:moveTo>
                    <a:pt x="4209" y="10569"/>
                  </a:moveTo>
                  <a:lnTo>
                    <a:pt x="4818" y="11191"/>
                  </a:lnTo>
                  <a:lnTo>
                    <a:pt x="4712" y="11283"/>
                  </a:lnTo>
                  <a:lnTo>
                    <a:pt x="4116" y="10675"/>
                  </a:lnTo>
                  <a:lnTo>
                    <a:pt x="4209" y="10569"/>
                  </a:lnTo>
                  <a:close/>
                  <a:moveTo>
                    <a:pt x="1191" y="13189"/>
                  </a:moveTo>
                  <a:lnTo>
                    <a:pt x="2211" y="14195"/>
                  </a:lnTo>
                  <a:lnTo>
                    <a:pt x="1827" y="14579"/>
                  </a:lnTo>
                  <a:lnTo>
                    <a:pt x="808" y="13560"/>
                  </a:lnTo>
                  <a:lnTo>
                    <a:pt x="1191" y="13189"/>
                  </a:lnTo>
                  <a:close/>
                  <a:moveTo>
                    <a:pt x="675" y="14102"/>
                  </a:moveTo>
                  <a:lnTo>
                    <a:pt x="1284" y="14711"/>
                  </a:lnTo>
                  <a:lnTo>
                    <a:pt x="1205" y="14791"/>
                  </a:lnTo>
                  <a:lnTo>
                    <a:pt x="596" y="14182"/>
                  </a:lnTo>
                  <a:lnTo>
                    <a:pt x="675" y="14102"/>
                  </a:lnTo>
                  <a:close/>
                  <a:moveTo>
                    <a:pt x="7818" y="1"/>
                  </a:moveTo>
                  <a:cubicBezTo>
                    <a:pt x="7718" y="1"/>
                    <a:pt x="7618" y="12"/>
                    <a:pt x="7518" y="33"/>
                  </a:cubicBezTo>
                  <a:cubicBezTo>
                    <a:pt x="6538" y="245"/>
                    <a:pt x="5983" y="1436"/>
                    <a:pt x="6247" y="2694"/>
                  </a:cubicBezTo>
                  <a:cubicBezTo>
                    <a:pt x="6313" y="2972"/>
                    <a:pt x="6380" y="3263"/>
                    <a:pt x="6459" y="3567"/>
                  </a:cubicBezTo>
                  <a:cubicBezTo>
                    <a:pt x="4077" y="4639"/>
                    <a:pt x="3309" y="7644"/>
                    <a:pt x="4897" y="9722"/>
                  </a:cubicBezTo>
                  <a:lnTo>
                    <a:pt x="4461" y="10158"/>
                  </a:lnTo>
                  <a:lnTo>
                    <a:pt x="4368" y="10066"/>
                  </a:lnTo>
                  <a:cubicBezTo>
                    <a:pt x="4328" y="10026"/>
                    <a:pt x="4262" y="10000"/>
                    <a:pt x="4209" y="10000"/>
                  </a:cubicBezTo>
                  <a:cubicBezTo>
                    <a:pt x="4143" y="10000"/>
                    <a:pt x="4090" y="10026"/>
                    <a:pt x="4037" y="10066"/>
                  </a:cubicBezTo>
                  <a:lnTo>
                    <a:pt x="3772" y="10330"/>
                  </a:lnTo>
                  <a:lnTo>
                    <a:pt x="3746" y="10304"/>
                  </a:lnTo>
                  <a:cubicBezTo>
                    <a:pt x="3693" y="10251"/>
                    <a:pt x="3640" y="10238"/>
                    <a:pt x="3574" y="10238"/>
                  </a:cubicBezTo>
                  <a:cubicBezTo>
                    <a:pt x="3521" y="10238"/>
                    <a:pt x="3455" y="10251"/>
                    <a:pt x="3415" y="10304"/>
                  </a:cubicBezTo>
                  <a:lnTo>
                    <a:pt x="305" y="13401"/>
                  </a:lnTo>
                  <a:cubicBezTo>
                    <a:pt x="265" y="13441"/>
                    <a:pt x="238" y="13494"/>
                    <a:pt x="238" y="13560"/>
                  </a:cubicBezTo>
                  <a:cubicBezTo>
                    <a:pt x="238" y="13626"/>
                    <a:pt x="265" y="13679"/>
                    <a:pt x="305" y="13732"/>
                  </a:cubicBezTo>
                  <a:lnTo>
                    <a:pt x="331" y="13758"/>
                  </a:lnTo>
                  <a:lnTo>
                    <a:pt x="93" y="14010"/>
                  </a:lnTo>
                  <a:cubicBezTo>
                    <a:pt x="0" y="14102"/>
                    <a:pt x="0" y="14248"/>
                    <a:pt x="93" y="14341"/>
                  </a:cubicBezTo>
                  <a:lnTo>
                    <a:pt x="1033" y="15294"/>
                  </a:lnTo>
                  <a:cubicBezTo>
                    <a:pt x="1086" y="15333"/>
                    <a:pt x="1138" y="15360"/>
                    <a:pt x="1205" y="15360"/>
                  </a:cubicBezTo>
                  <a:cubicBezTo>
                    <a:pt x="1258" y="15360"/>
                    <a:pt x="1324" y="15333"/>
                    <a:pt x="1363" y="15294"/>
                  </a:cubicBezTo>
                  <a:lnTo>
                    <a:pt x="1615" y="15042"/>
                  </a:lnTo>
                  <a:lnTo>
                    <a:pt x="1641" y="15069"/>
                  </a:lnTo>
                  <a:cubicBezTo>
                    <a:pt x="1688" y="15115"/>
                    <a:pt x="1747" y="15138"/>
                    <a:pt x="1807" y="15138"/>
                  </a:cubicBezTo>
                  <a:cubicBezTo>
                    <a:pt x="1866" y="15138"/>
                    <a:pt x="1926" y="15115"/>
                    <a:pt x="1972" y="15069"/>
                  </a:cubicBezTo>
                  <a:lnTo>
                    <a:pt x="3044" y="14010"/>
                  </a:lnTo>
                  <a:cubicBezTo>
                    <a:pt x="3221" y="13885"/>
                    <a:pt x="3015" y="13606"/>
                    <a:pt x="2841" y="13606"/>
                  </a:cubicBezTo>
                  <a:cubicBezTo>
                    <a:pt x="2793" y="13606"/>
                    <a:pt x="2748" y="13627"/>
                    <a:pt x="2713" y="13679"/>
                  </a:cubicBezTo>
                  <a:lnTo>
                    <a:pt x="2541" y="13851"/>
                  </a:lnTo>
                  <a:lnTo>
                    <a:pt x="1522" y="12832"/>
                  </a:lnTo>
                  <a:lnTo>
                    <a:pt x="3561" y="10807"/>
                  </a:lnTo>
                  <a:lnTo>
                    <a:pt x="3878" y="11125"/>
                  </a:lnTo>
                  <a:lnTo>
                    <a:pt x="3031" y="11972"/>
                  </a:lnTo>
                  <a:cubicBezTo>
                    <a:pt x="2938" y="12064"/>
                    <a:pt x="2938" y="12210"/>
                    <a:pt x="3031" y="12302"/>
                  </a:cubicBezTo>
                  <a:cubicBezTo>
                    <a:pt x="3071" y="12355"/>
                    <a:pt x="3137" y="12369"/>
                    <a:pt x="3190" y="12382"/>
                  </a:cubicBezTo>
                  <a:cubicBezTo>
                    <a:pt x="3256" y="12369"/>
                    <a:pt x="3309" y="12355"/>
                    <a:pt x="3362" y="12302"/>
                  </a:cubicBezTo>
                  <a:lnTo>
                    <a:pt x="4209" y="11455"/>
                  </a:lnTo>
                  <a:lnTo>
                    <a:pt x="4566" y="11813"/>
                  </a:lnTo>
                  <a:lnTo>
                    <a:pt x="3468" y="12911"/>
                  </a:lnTo>
                  <a:cubicBezTo>
                    <a:pt x="3280" y="13036"/>
                    <a:pt x="3495" y="13310"/>
                    <a:pt x="3672" y="13310"/>
                  </a:cubicBezTo>
                  <a:cubicBezTo>
                    <a:pt x="3720" y="13310"/>
                    <a:pt x="3765" y="13290"/>
                    <a:pt x="3799" y="13242"/>
                  </a:cubicBezTo>
                  <a:lnTo>
                    <a:pt x="5069" y="11972"/>
                  </a:lnTo>
                  <a:cubicBezTo>
                    <a:pt x="5109" y="11919"/>
                    <a:pt x="5136" y="11866"/>
                    <a:pt x="5136" y="11800"/>
                  </a:cubicBezTo>
                  <a:cubicBezTo>
                    <a:pt x="5136" y="11747"/>
                    <a:pt x="5109" y="11680"/>
                    <a:pt x="5069" y="11641"/>
                  </a:cubicBezTo>
                  <a:lnTo>
                    <a:pt x="5030" y="11601"/>
                  </a:lnTo>
                  <a:lnTo>
                    <a:pt x="5294" y="11336"/>
                  </a:lnTo>
                  <a:cubicBezTo>
                    <a:pt x="5387" y="11244"/>
                    <a:pt x="5387" y="11098"/>
                    <a:pt x="5294" y="11005"/>
                  </a:cubicBezTo>
                  <a:lnTo>
                    <a:pt x="5215" y="10926"/>
                  </a:lnTo>
                  <a:lnTo>
                    <a:pt x="5652" y="10489"/>
                  </a:lnTo>
                  <a:cubicBezTo>
                    <a:pt x="6353" y="11032"/>
                    <a:pt x="7213" y="11310"/>
                    <a:pt x="8100" y="11310"/>
                  </a:cubicBezTo>
                  <a:cubicBezTo>
                    <a:pt x="10033" y="11310"/>
                    <a:pt x="11700" y="9947"/>
                    <a:pt x="12084" y="8054"/>
                  </a:cubicBezTo>
                  <a:cubicBezTo>
                    <a:pt x="12468" y="6148"/>
                    <a:pt x="11449" y="4242"/>
                    <a:pt x="9662" y="3514"/>
                  </a:cubicBezTo>
                  <a:lnTo>
                    <a:pt x="9675" y="3514"/>
                  </a:lnTo>
                  <a:cubicBezTo>
                    <a:pt x="9702" y="3435"/>
                    <a:pt x="9715" y="3355"/>
                    <a:pt x="9741" y="3289"/>
                  </a:cubicBezTo>
                  <a:cubicBezTo>
                    <a:pt x="9861" y="2839"/>
                    <a:pt x="9861" y="2376"/>
                    <a:pt x="9768" y="1926"/>
                  </a:cubicBezTo>
                  <a:cubicBezTo>
                    <a:pt x="9519" y="799"/>
                    <a:pt x="8684" y="1"/>
                    <a:pt x="78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2103350" y="1494327"/>
              <a:ext cx="102809" cy="150842"/>
            </a:xfrm>
            <a:custGeom>
              <a:rect b="b" l="l" r="r" t="t"/>
              <a:pathLst>
                <a:path extrusionOk="0" h="6196" w="4223">
                  <a:moveTo>
                    <a:pt x="2385" y="0"/>
                  </a:moveTo>
                  <a:cubicBezTo>
                    <a:pt x="2292" y="0"/>
                    <a:pt x="2198" y="9"/>
                    <a:pt x="2105" y="28"/>
                  </a:cubicBezTo>
                  <a:cubicBezTo>
                    <a:pt x="1822" y="105"/>
                    <a:pt x="1901" y="506"/>
                    <a:pt x="2171" y="506"/>
                  </a:cubicBezTo>
                  <a:cubicBezTo>
                    <a:pt x="2180" y="506"/>
                    <a:pt x="2188" y="505"/>
                    <a:pt x="2197" y="504"/>
                  </a:cubicBezTo>
                  <a:cubicBezTo>
                    <a:pt x="2265" y="489"/>
                    <a:pt x="2335" y="481"/>
                    <a:pt x="2405" y="481"/>
                  </a:cubicBezTo>
                  <a:cubicBezTo>
                    <a:pt x="2511" y="481"/>
                    <a:pt x="2617" y="499"/>
                    <a:pt x="2713" y="531"/>
                  </a:cubicBezTo>
                  <a:cubicBezTo>
                    <a:pt x="3402" y="782"/>
                    <a:pt x="3680" y="1762"/>
                    <a:pt x="3336" y="2728"/>
                  </a:cubicBezTo>
                  <a:cubicBezTo>
                    <a:pt x="2978" y="3721"/>
                    <a:pt x="2555" y="4713"/>
                    <a:pt x="2091" y="5666"/>
                  </a:cubicBezTo>
                  <a:lnTo>
                    <a:pt x="556" y="5124"/>
                  </a:lnTo>
                  <a:cubicBezTo>
                    <a:pt x="768" y="4422"/>
                    <a:pt x="834" y="3681"/>
                    <a:pt x="728" y="2966"/>
                  </a:cubicBezTo>
                  <a:cubicBezTo>
                    <a:pt x="675" y="2582"/>
                    <a:pt x="715" y="2199"/>
                    <a:pt x="847" y="1841"/>
                  </a:cubicBezTo>
                  <a:cubicBezTo>
                    <a:pt x="953" y="1524"/>
                    <a:pt x="1138" y="1232"/>
                    <a:pt x="1363" y="994"/>
                  </a:cubicBezTo>
                  <a:cubicBezTo>
                    <a:pt x="1524" y="814"/>
                    <a:pt x="1366" y="581"/>
                    <a:pt x="1188" y="581"/>
                  </a:cubicBezTo>
                  <a:cubicBezTo>
                    <a:pt x="1131" y="581"/>
                    <a:pt x="1071" y="605"/>
                    <a:pt x="1019" y="663"/>
                  </a:cubicBezTo>
                  <a:cubicBezTo>
                    <a:pt x="741" y="954"/>
                    <a:pt x="530" y="1299"/>
                    <a:pt x="411" y="1682"/>
                  </a:cubicBezTo>
                  <a:cubicBezTo>
                    <a:pt x="252" y="2119"/>
                    <a:pt x="199" y="2582"/>
                    <a:pt x="252" y="3032"/>
                  </a:cubicBezTo>
                  <a:cubicBezTo>
                    <a:pt x="358" y="3760"/>
                    <a:pt x="278" y="4502"/>
                    <a:pt x="40" y="5203"/>
                  </a:cubicBezTo>
                  <a:cubicBezTo>
                    <a:pt x="0" y="5322"/>
                    <a:pt x="53" y="5441"/>
                    <a:pt x="172" y="5494"/>
                  </a:cubicBezTo>
                  <a:lnTo>
                    <a:pt x="2131" y="6182"/>
                  </a:lnTo>
                  <a:cubicBezTo>
                    <a:pt x="2144" y="6196"/>
                    <a:pt x="2171" y="6196"/>
                    <a:pt x="2211" y="6196"/>
                  </a:cubicBezTo>
                  <a:cubicBezTo>
                    <a:pt x="2290" y="6196"/>
                    <a:pt x="2383" y="6156"/>
                    <a:pt x="2422" y="6077"/>
                  </a:cubicBezTo>
                  <a:cubicBezTo>
                    <a:pt x="2938" y="5031"/>
                    <a:pt x="3402" y="3972"/>
                    <a:pt x="3786" y="2887"/>
                  </a:cubicBezTo>
                  <a:cubicBezTo>
                    <a:pt x="4222" y="1669"/>
                    <a:pt x="3812" y="412"/>
                    <a:pt x="2886" y="81"/>
                  </a:cubicBezTo>
                  <a:cubicBezTo>
                    <a:pt x="2723" y="30"/>
                    <a:pt x="2555" y="0"/>
                    <a:pt x="23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2089158" y="1634746"/>
              <a:ext cx="67387" cy="60692"/>
            </a:xfrm>
            <a:custGeom>
              <a:rect b="b" l="l" r="r" t="t"/>
              <a:pathLst>
                <a:path extrusionOk="0" h="2493" w="2768">
                  <a:moveTo>
                    <a:pt x="755" y="547"/>
                  </a:moveTo>
                  <a:lnTo>
                    <a:pt x="2198" y="1063"/>
                  </a:lnTo>
                  <a:lnTo>
                    <a:pt x="1708" y="1963"/>
                  </a:lnTo>
                  <a:lnTo>
                    <a:pt x="544" y="1553"/>
                  </a:lnTo>
                  <a:lnTo>
                    <a:pt x="755" y="547"/>
                  </a:lnTo>
                  <a:close/>
                  <a:moveTo>
                    <a:pt x="558" y="1"/>
                  </a:moveTo>
                  <a:cubicBezTo>
                    <a:pt x="448" y="1"/>
                    <a:pt x="353" y="75"/>
                    <a:pt x="332" y="189"/>
                  </a:cubicBezTo>
                  <a:lnTo>
                    <a:pt x="27" y="1659"/>
                  </a:lnTo>
                  <a:cubicBezTo>
                    <a:pt x="1" y="1778"/>
                    <a:pt x="67" y="1884"/>
                    <a:pt x="186" y="1923"/>
                  </a:cubicBezTo>
                  <a:lnTo>
                    <a:pt x="1748" y="2479"/>
                  </a:lnTo>
                  <a:cubicBezTo>
                    <a:pt x="1774" y="2492"/>
                    <a:pt x="1801" y="2492"/>
                    <a:pt x="1827" y="2492"/>
                  </a:cubicBezTo>
                  <a:cubicBezTo>
                    <a:pt x="1920" y="2492"/>
                    <a:pt x="1999" y="2453"/>
                    <a:pt x="2039" y="2373"/>
                  </a:cubicBezTo>
                  <a:lnTo>
                    <a:pt x="2741" y="1050"/>
                  </a:lnTo>
                  <a:cubicBezTo>
                    <a:pt x="2767" y="984"/>
                    <a:pt x="2767" y="917"/>
                    <a:pt x="2741" y="851"/>
                  </a:cubicBezTo>
                  <a:cubicBezTo>
                    <a:pt x="2714" y="785"/>
                    <a:pt x="2661" y="732"/>
                    <a:pt x="2595" y="706"/>
                  </a:cubicBezTo>
                  <a:lnTo>
                    <a:pt x="649" y="17"/>
                  </a:lnTo>
                  <a:cubicBezTo>
                    <a:pt x="619" y="6"/>
                    <a:pt x="588" y="1"/>
                    <a:pt x="5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2132150" y="1528434"/>
              <a:ext cx="49834" cy="23298"/>
            </a:xfrm>
            <a:custGeom>
              <a:rect b="b" l="l" r="r" t="t"/>
              <a:pathLst>
                <a:path extrusionOk="0" h="957" w="2047">
                  <a:moveTo>
                    <a:pt x="345" y="1"/>
                  </a:moveTo>
                  <a:cubicBezTo>
                    <a:pt x="110" y="1"/>
                    <a:pt x="0" y="372"/>
                    <a:pt x="273" y="467"/>
                  </a:cubicBezTo>
                  <a:lnTo>
                    <a:pt x="1636" y="943"/>
                  </a:lnTo>
                  <a:cubicBezTo>
                    <a:pt x="1663" y="956"/>
                    <a:pt x="1689" y="956"/>
                    <a:pt x="1716" y="956"/>
                  </a:cubicBezTo>
                  <a:cubicBezTo>
                    <a:pt x="1980" y="956"/>
                    <a:pt x="2047" y="586"/>
                    <a:pt x="1795" y="493"/>
                  </a:cubicBezTo>
                  <a:lnTo>
                    <a:pt x="1795" y="493"/>
                  </a:lnTo>
                  <a:lnTo>
                    <a:pt x="1795" y="506"/>
                  </a:lnTo>
                  <a:lnTo>
                    <a:pt x="432" y="17"/>
                  </a:lnTo>
                  <a:cubicBezTo>
                    <a:pt x="402" y="6"/>
                    <a:pt x="373" y="1"/>
                    <a:pt x="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2124067" y="1542627"/>
              <a:ext cx="55336" cy="25538"/>
            </a:xfrm>
            <a:custGeom>
              <a:rect b="b" l="l" r="r" t="t"/>
              <a:pathLst>
                <a:path extrusionOk="0" h="1049" w="2273">
                  <a:moveTo>
                    <a:pt x="343" y="0"/>
                  </a:moveTo>
                  <a:cubicBezTo>
                    <a:pt x="100" y="0"/>
                    <a:pt x="0" y="371"/>
                    <a:pt x="261" y="466"/>
                  </a:cubicBezTo>
                  <a:lnTo>
                    <a:pt x="1862" y="1035"/>
                  </a:lnTo>
                  <a:cubicBezTo>
                    <a:pt x="1889" y="1048"/>
                    <a:pt x="1915" y="1048"/>
                    <a:pt x="1942" y="1048"/>
                  </a:cubicBezTo>
                  <a:cubicBezTo>
                    <a:pt x="2220" y="1048"/>
                    <a:pt x="2273" y="678"/>
                    <a:pt x="2035" y="585"/>
                  </a:cubicBezTo>
                  <a:lnTo>
                    <a:pt x="433" y="16"/>
                  </a:lnTo>
                  <a:cubicBezTo>
                    <a:pt x="401" y="5"/>
                    <a:pt x="371" y="0"/>
                    <a:pt x="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2124165" y="1559619"/>
              <a:ext cx="50078" cy="24004"/>
            </a:xfrm>
            <a:custGeom>
              <a:rect b="b" l="l" r="r" t="t"/>
              <a:pathLst>
                <a:path extrusionOk="0" h="986" w="2057">
                  <a:moveTo>
                    <a:pt x="332" y="0"/>
                  </a:moveTo>
                  <a:cubicBezTo>
                    <a:pt x="95" y="0"/>
                    <a:pt x="0" y="376"/>
                    <a:pt x="270" y="470"/>
                  </a:cubicBezTo>
                  <a:lnTo>
                    <a:pt x="1647" y="959"/>
                  </a:lnTo>
                  <a:cubicBezTo>
                    <a:pt x="1673" y="972"/>
                    <a:pt x="1700" y="972"/>
                    <a:pt x="1726" y="986"/>
                  </a:cubicBezTo>
                  <a:cubicBezTo>
                    <a:pt x="1991" y="972"/>
                    <a:pt x="2057" y="602"/>
                    <a:pt x="1806" y="509"/>
                  </a:cubicBezTo>
                  <a:lnTo>
                    <a:pt x="429" y="20"/>
                  </a:lnTo>
                  <a:cubicBezTo>
                    <a:pt x="395" y="6"/>
                    <a:pt x="362" y="0"/>
                    <a:pt x="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2125017" y="1577098"/>
              <a:ext cx="42141" cy="21034"/>
            </a:xfrm>
            <a:custGeom>
              <a:rect b="b" l="l" r="r" t="t"/>
              <a:pathLst>
                <a:path extrusionOk="0" h="864" w="1731">
                  <a:moveTo>
                    <a:pt x="344" y="0"/>
                  </a:moveTo>
                  <a:cubicBezTo>
                    <a:pt x="101" y="0"/>
                    <a:pt x="1" y="371"/>
                    <a:pt x="262" y="466"/>
                  </a:cubicBezTo>
                  <a:lnTo>
                    <a:pt x="1334" y="850"/>
                  </a:lnTo>
                  <a:cubicBezTo>
                    <a:pt x="1347" y="850"/>
                    <a:pt x="1387" y="863"/>
                    <a:pt x="1413" y="863"/>
                  </a:cubicBezTo>
                  <a:cubicBezTo>
                    <a:pt x="1678" y="850"/>
                    <a:pt x="1731" y="493"/>
                    <a:pt x="1493" y="400"/>
                  </a:cubicBezTo>
                  <a:lnTo>
                    <a:pt x="434" y="16"/>
                  </a:lnTo>
                  <a:cubicBezTo>
                    <a:pt x="402" y="5"/>
                    <a:pt x="372" y="0"/>
                    <a:pt x="3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2123459" y="1593531"/>
              <a:ext cx="35641" cy="18770"/>
            </a:xfrm>
            <a:custGeom>
              <a:rect b="b" l="l" r="r" t="t"/>
              <a:pathLst>
                <a:path extrusionOk="0" h="771" w="1464">
                  <a:moveTo>
                    <a:pt x="342" y="0"/>
                  </a:moveTo>
                  <a:cubicBezTo>
                    <a:pt x="99" y="0"/>
                    <a:pt x="0" y="371"/>
                    <a:pt x="273" y="466"/>
                  </a:cubicBezTo>
                  <a:lnTo>
                    <a:pt x="1054" y="757"/>
                  </a:lnTo>
                  <a:cubicBezTo>
                    <a:pt x="1080" y="757"/>
                    <a:pt x="1107" y="771"/>
                    <a:pt x="1133" y="771"/>
                  </a:cubicBezTo>
                  <a:cubicBezTo>
                    <a:pt x="1398" y="757"/>
                    <a:pt x="1464" y="387"/>
                    <a:pt x="1212" y="294"/>
                  </a:cubicBezTo>
                  <a:lnTo>
                    <a:pt x="1212" y="294"/>
                  </a:lnTo>
                  <a:lnTo>
                    <a:pt x="1226" y="307"/>
                  </a:lnTo>
                  <a:lnTo>
                    <a:pt x="432" y="16"/>
                  </a:lnTo>
                  <a:cubicBezTo>
                    <a:pt x="400" y="5"/>
                    <a:pt x="370" y="0"/>
                    <a:pt x="3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5"/>
          <p:cNvSpPr txBox="1"/>
          <p:nvPr>
            <p:ph type="title"/>
          </p:nvPr>
        </p:nvSpPr>
        <p:spPr>
          <a:xfrm>
            <a:off x="0" y="208115"/>
            <a:ext cx="4633399" cy="6462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Задание</a:t>
            </a:r>
            <a:endParaRPr/>
          </a:p>
        </p:txBody>
      </p:sp>
      <p:sp>
        <p:nvSpPr>
          <p:cNvPr id="378" name="Google Shape;378;p15"/>
          <p:cNvSpPr/>
          <p:nvPr/>
        </p:nvSpPr>
        <p:spPr>
          <a:xfrm>
            <a:off x="462600" y="934761"/>
            <a:ext cx="3992444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5"/>
          <p:cNvSpPr txBox="1"/>
          <p:nvPr/>
        </p:nvSpPr>
        <p:spPr>
          <a:xfrm>
            <a:off x="455647" y="934761"/>
            <a:ext cx="3999396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Индивидуально / в паре / в группе</a:t>
            </a: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Составить таблицу с указанием основных принципов уголовного и гражданского процесса.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Обратить внимание, какие общеотраслевые принципы отсутствуют в гражданском или уголовном процессе.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5"/>
          <p:cNvSpPr/>
          <p:nvPr/>
        </p:nvSpPr>
        <p:spPr>
          <a:xfrm>
            <a:off x="455647" y="2886610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5"/>
          <p:cNvSpPr txBox="1"/>
          <p:nvPr/>
        </p:nvSpPr>
        <p:spPr>
          <a:xfrm>
            <a:off x="488731" y="2934096"/>
            <a:ext cx="2151341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Контрольное задание для всех</a:t>
            </a: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Обращайтесь за помощью к учителю! =)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p15"/>
          <p:cNvPicPr preferRelativeResize="0"/>
          <p:nvPr/>
        </p:nvPicPr>
        <p:blipFill rotWithShape="1">
          <a:blip r:embed="rId3">
            <a:alphaModFix/>
          </a:blip>
          <a:srcRect b="5497" l="53384" r="524" t="5614"/>
          <a:stretch/>
        </p:blipFill>
        <p:spPr>
          <a:xfrm>
            <a:off x="4633399" y="0"/>
            <a:ext cx="474130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15"/>
          <p:cNvPicPr preferRelativeResize="0"/>
          <p:nvPr/>
        </p:nvPicPr>
        <p:blipFill rotWithShape="1">
          <a:blip r:embed="rId4">
            <a:alphaModFix/>
          </a:blip>
          <a:srcRect b="6601" l="6356" r="5751" t="5997"/>
          <a:stretch/>
        </p:blipFill>
        <p:spPr>
          <a:xfrm>
            <a:off x="2572068" y="2917444"/>
            <a:ext cx="1835915" cy="1825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 txBox="1"/>
          <p:nvPr>
            <p:ph idx="1" type="body"/>
          </p:nvPr>
        </p:nvSpPr>
        <p:spPr>
          <a:xfrm>
            <a:off x="1996098" y="143315"/>
            <a:ext cx="4603335" cy="4410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400"/>
              <a:buNone/>
            </a:pPr>
            <a:r>
              <a:rPr b="1" lang="ru-RU"/>
              <a:t>Проверь себя</a:t>
            </a:r>
            <a:endParaRPr b="1"/>
          </a:p>
        </p:txBody>
      </p:sp>
      <p:graphicFrame>
        <p:nvGraphicFramePr>
          <p:cNvPr id="389" name="Google Shape;389;p16"/>
          <p:cNvGraphicFramePr/>
          <p:nvPr/>
        </p:nvGraphicFramePr>
        <p:xfrm>
          <a:off x="332302" y="5843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{6D89826A-A7EE-438D-B8D0-65668B926004}</a:tableStyleId>
              </a:tblPr>
              <a:tblGrid>
                <a:gridCol w="3032800"/>
                <a:gridCol w="629825"/>
                <a:gridCol w="508325"/>
              </a:tblGrid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В моем конспекте принципы и объяснения: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есть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нет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Осуществление правосудия только судом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Независимость/несменяемость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/ неприкосновенность судей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Состязательность и равноправие сторон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Равноправие перед законом и судом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Гласность/ Законность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Обязательность судебных постановлений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Единоличное и коллегиальное рассмотрение дел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Язык судопроизводства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390" name="Google Shape;390;p16"/>
          <p:cNvGraphicFramePr/>
          <p:nvPr/>
        </p:nvGraphicFramePr>
        <p:xfrm>
          <a:off x="4620127" y="5838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{6D89826A-A7EE-438D-B8D0-65668B926004}</a:tableStyleId>
              </a:tblPr>
              <a:tblGrid>
                <a:gridCol w="3054475"/>
                <a:gridCol w="634325"/>
                <a:gridCol w="511950"/>
              </a:tblGrid>
              <a:tr h="524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В моем конспекте принципы и объяснения: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есть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нет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Диспозитивность/доказательность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Право обвиняемого/ подозреваемого на защиту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Устность и письменность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517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Непосредственность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/ непрерывность 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разбирательства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Право на обжалование 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Уважение чести и достоинства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517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Неприкосновенность личности/жилища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Тайна переписки/переговоров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70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Свобода оценки доказательств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8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Презумпция невиновности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7"/>
          <p:cNvSpPr txBox="1"/>
          <p:nvPr>
            <p:ph type="title"/>
          </p:nvPr>
        </p:nvSpPr>
        <p:spPr>
          <a:xfrm>
            <a:off x="1658579" y="2134524"/>
            <a:ext cx="5782033" cy="1635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ru-RU"/>
              <a:t>Учимся применять правовые источники и полученные знания на практике, решая задачи</a:t>
            </a:r>
            <a:endParaRPr/>
          </a:p>
        </p:txBody>
      </p:sp>
      <p:sp>
        <p:nvSpPr>
          <p:cNvPr id="396" name="Google Shape;396;p17"/>
          <p:cNvSpPr txBox="1"/>
          <p:nvPr>
            <p:ph idx="2" type="title"/>
          </p:nvPr>
        </p:nvSpPr>
        <p:spPr>
          <a:xfrm>
            <a:off x="2786346" y="608735"/>
            <a:ext cx="35265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ru-RU"/>
              <a:t>Урок 4</a:t>
            </a:r>
            <a:endParaRPr/>
          </a:p>
        </p:txBody>
      </p:sp>
      <p:grpSp>
        <p:nvGrpSpPr>
          <p:cNvPr id="397" name="Google Shape;397;p17"/>
          <p:cNvGrpSpPr/>
          <p:nvPr/>
        </p:nvGrpSpPr>
        <p:grpSpPr>
          <a:xfrm>
            <a:off x="4223995" y="4101793"/>
            <a:ext cx="651199" cy="593142"/>
            <a:chOff x="4669402" y="1404448"/>
            <a:chExt cx="397310" cy="361888"/>
          </a:xfrm>
        </p:grpSpPr>
        <p:sp>
          <p:nvSpPr>
            <p:cNvPr id="398" name="Google Shape;398;p17"/>
            <p:cNvSpPr/>
            <p:nvPr/>
          </p:nvSpPr>
          <p:spPr>
            <a:xfrm>
              <a:off x="4669402" y="1404448"/>
              <a:ext cx="397310" cy="361888"/>
            </a:xfrm>
            <a:custGeom>
              <a:rect b="b" l="l" r="r" t="t"/>
              <a:pathLst>
                <a:path extrusionOk="0" h="14865" w="16320">
                  <a:moveTo>
                    <a:pt x="9053" y="2172"/>
                  </a:moveTo>
                  <a:lnTo>
                    <a:pt x="9053" y="3045"/>
                  </a:lnTo>
                  <a:cubicBezTo>
                    <a:pt x="9053" y="3533"/>
                    <a:pt x="8660" y="3928"/>
                    <a:pt x="8160" y="3932"/>
                  </a:cubicBezTo>
                  <a:lnTo>
                    <a:pt x="8160" y="3932"/>
                  </a:lnTo>
                  <a:cubicBezTo>
                    <a:pt x="7673" y="3928"/>
                    <a:pt x="7266" y="3533"/>
                    <a:pt x="7266" y="3045"/>
                  </a:cubicBezTo>
                  <a:lnTo>
                    <a:pt x="7266" y="2172"/>
                  </a:lnTo>
                  <a:cubicBezTo>
                    <a:pt x="7551" y="2284"/>
                    <a:pt x="7855" y="2340"/>
                    <a:pt x="8160" y="2340"/>
                  </a:cubicBezTo>
                  <a:cubicBezTo>
                    <a:pt x="8464" y="2340"/>
                    <a:pt x="8769" y="2284"/>
                    <a:pt x="9053" y="2172"/>
                  </a:cubicBezTo>
                  <a:close/>
                  <a:moveTo>
                    <a:pt x="1893" y="2635"/>
                  </a:moveTo>
                  <a:lnTo>
                    <a:pt x="1893" y="4051"/>
                  </a:lnTo>
                  <a:lnTo>
                    <a:pt x="1284" y="4051"/>
                  </a:lnTo>
                  <a:lnTo>
                    <a:pt x="1284" y="2635"/>
                  </a:lnTo>
                  <a:close/>
                  <a:moveTo>
                    <a:pt x="4077" y="2635"/>
                  </a:moveTo>
                  <a:lnTo>
                    <a:pt x="4077" y="4051"/>
                  </a:lnTo>
                  <a:lnTo>
                    <a:pt x="2369" y="4051"/>
                  </a:lnTo>
                  <a:lnTo>
                    <a:pt x="2369" y="2635"/>
                  </a:lnTo>
                  <a:close/>
                  <a:moveTo>
                    <a:pt x="12852" y="2648"/>
                  </a:moveTo>
                  <a:lnTo>
                    <a:pt x="12852" y="4051"/>
                  </a:lnTo>
                  <a:lnTo>
                    <a:pt x="12243" y="4051"/>
                  </a:lnTo>
                  <a:lnTo>
                    <a:pt x="12243" y="2648"/>
                  </a:lnTo>
                  <a:close/>
                  <a:moveTo>
                    <a:pt x="13950" y="2648"/>
                  </a:moveTo>
                  <a:lnTo>
                    <a:pt x="13950" y="4051"/>
                  </a:lnTo>
                  <a:lnTo>
                    <a:pt x="13341" y="4051"/>
                  </a:lnTo>
                  <a:lnTo>
                    <a:pt x="13341" y="2648"/>
                  </a:lnTo>
                  <a:close/>
                  <a:moveTo>
                    <a:pt x="15049" y="2648"/>
                  </a:moveTo>
                  <a:lnTo>
                    <a:pt x="15049" y="4051"/>
                  </a:lnTo>
                  <a:lnTo>
                    <a:pt x="14427" y="4051"/>
                  </a:lnTo>
                  <a:lnTo>
                    <a:pt x="14427" y="2648"/>
                  </a:lnTo>
                  <a:close/>
                  <a:moveTo>
                    <a:pt x="8152" y="475"/>
                  </a:moveTo>
                  <a:cubicBezTo>
                    <a:pt x="8183" y="475"/>
                    <a:pt x="8214" y="476"/>
                    <a:pt x="8246" y="477"/>
                  </a:cubicBezTo>
                  <a:cubicBezTo>
                    <a:pt x="9238" y="530"/>
                    <a:pt x="10046" y="1324"/>
                    <a:pt x="10099" y="2317"/>
                  </a:cubicBezTo>
                  <a:lnTo>
                    <a:pt x="10099" y="2489"/>
                  </a:lnTo>
                  <a:cubicBezTo>
                    <a:pt x="10085" y="2886"/>
                    <a:pt x="10218" y="3270"/>
                    <a:pt x="10469" y="3574"/>
                  </a:cubicBezTo>
                  <a:cubicBezTo>
                    <a:pt x="10549" y="3667"/>
                    <a:pt x="10588" y="3786"/>
                    <a:pt x="10575" y="3905"/>
                  </a:cubicBezTo>
                  <a:cubicBezTo>
                    <a:pt x="10549" y="4117"/>
                    <a:pt x="10377" y="4289"/>
                    <a:pt x="10165" y="4316"/>
                  </a:cubicBezTo>
                  <a:lnTo>
                    <a:pt x="10046" y="4316"/>
                  </a:lnTo>
                  <a:cubicBezTo>
                    <a:pt x="9953" y="3985"/>
                    <a:pt x="9741" y="3694"/>
                    <a:pt x="9450" y="3508"/>
                  </a:cubicBezTo>
                  <a:cubicBezTo>
                    <a:pt x="9503" y="3363"/>
                    <a:pt x="9530" y="3204"/>
                    <a:pt x="9530" y="3045"/>
                  </a:cubicBezTo>
                  <a:lnTo>
                    <a:pt x="9530" y="1748"/>
                  </a:lnTo>
                  <a:cubicBezTo>
                    <a:pt x="9530" y="1655"/>
                    <a:pt x="9477" y="1563"/>
                    <a:pt x="9384" y="1523"/>
                  </a:cubicBezTo>
                  <a:cubicBezTo>
                    <a:pt x="9355" y="1515"/>
                    <a:pt x="9325" y="1510"/>
                    <a:pt x="9297" y="1510"/>
                  </a:cubicBezTo>
                  <a:cubicBezTo>
                    <a:pt x="9235" y="1510"/>
                    <a:pt x="9178" y="1531"/>
                    <a:pt x="9132" y="1576"/>
                  </a:cubicBezTo>
                  <a:cubicBezTo>
                    <a:pt x="9119" y="1589"/>
                    <a:pt x="8802" y="1867"/>
                    <a:pt x="8166" y="1867"/>
                  </a:cubicBezTo>
                  <a:cubicBezTo>
                    <a:pt x="7518" y="1867"/>
                    <a:pt x="7213" y="1589"/>
                    <a:pt x="7200" y="1576"/>
                  </a:cubicBezTo>
                  <a:cubicBezTo>
                    <a:pt x="7150" y="1535"/>
                    <a:pt x="7096" y="1514"/>
                    <a:pt x="7039" y="1514"/>
                  </a:cubicBezTo>
                  <a:cubicBezTo>
                    <a:pt x="7005" y="1514"/>
                    <a:pt x="6970" y="1521"/>
                    <a:pt x="6935" y="1536"/>
                  </a:cubicBezTo>
                  <a:cubicBezTo>
                    <a:pt x="6843" y="1563"/>
                    <a:pt x="6790" y="1655"/>
                    <a:pt x="6790" y="1748"/>
                  </a:cubicBezTo>
                  <a:lnTo>
                    <a:pt x="6790" y="3045"/>
                  </a:lnTo>
                  <a:cubicBezTo>
                    <a:pt x="6790" y="3204"/>
                    <a:pt x="6816" y="3363"/>
                    <a:pt x="6869" y="3508"/>
                  </a:cubicBezTo>
                  <a:cubicBezTo>
                    <a:pt x="6578" y="3694"/>
                    <a:pt x="6366" y="3971"/>
                    <a:pt x="6274" y="4302"/>
                  </a:cubicBezTo>
                  <a:lnTo>
                    <a:pt x="6168" y="4302"/>
                  </a:lnTo>
                  <a:cubicBezTo>
                    <a:pt x="5797" y="4276"/>
                    <a:pt x="5612" y="3839"/>
                    <a:pt x="5850" y="3561"/>
                  </a:cubicBezTo>
                  <a:cubicBezTo>
                    <a:pt x="6115" y="3257"/>
                    <a:pt x="6247" y="2873"/>
                    <a:pt x="6221" y="2476"/>
                  </a:cubicBezTo>
                  <a:lnTo>
                    <a:pt x="6221" y="2423"/>
                  </a:lnTo>
                  <a:cubicBezTo>
                    <a:pt x="6221" y="1343"/>
                    <a:pt x="7095" y="475"/>
                    <a:pt x="8152" y="475"/>
                  </a:cubicBezTo>
                  <a:close/>
                  <a:moveTo>
                    <a:pt x="8325" y="4408"/>
                  </a:moveTo>
                  <a:lnTo>
                    <a:pt x="8325" y="5176"/>
                  </a:lnTo>
                  <a:lnTo>
                    <a:pt x="8007" y="5176"/>
                  </a:lnTo>
                  <a:lnTo>
                    <a:pt x="8007" y="4408"/>
                  </a:lnTo>
                  <a:close/>
                  <a:moveTo>
                    <a:pt x="9212" y="3919"/>
                  </a:moveTo>
                  <a:cubicBezTo>
                    <a:pt x="9463" y="4091"/>
                    <a:pt x="9622" y="4382"/>
                    <a:pt x="9622" y="4686"/>
                  </a:cubicBezTo>
                  <a:lnTo>
                    <a:pt x="9622" y="6182"/>
                  </a:lnTo>
                  <a:lnTo>
                    <a:pt x="6697" y="6182"/>
                  </a:lnTo>
                  <a:lnTo>
                    <a:pt x="6697" y="4673"/>
                  </a:lnTo>
                  <a:cubicBezTo>
                    <a:pt x="6697" y="4369"/>
                    <a:pt x="6856" y="4091"/>
                    <a:pt x="7107" y="3919"/>
                  </a:cubicBezTo>
                  <a:cubicBezTo>
                    <a:pt x="7227" y="4051"/>
                    <a:pt x="7372" y="4170"/>
                    <a:pt x="7531" y="4249"/>
                  </a:cubicBezTo>
                  <a:lnTo>
                    <a:pt x="7531" y="5401"/>
                  </a:lnTo>
                  <a:cubicBezTo>
                    <a:pt x="7518" y="5533"/>
                    <a:pt x="7624" y="5652"/>
                    <a:pt x="7769" y="5652"/>
                  </a:cubicBezTo>
                  <a:lnTo>
                    <a:pt x="8563" y="5652"/>
                  </a:lnTo>
                  <a:cubicBezTo>
                    <a:pt x="8696" y="5652"/>
                    <a:pt x="8802" y="5546"/>
                    <a:pt x="8802" y="5414"/>
                  </a:cubicBezTo>
                  <a:lnTo>
                    <a:pt x="8802" y="4249"/>
                  </a:lnTo>
                  <a:cubicBezTo>
                    <a:pt x="8960" y="4170"/>
                    <a:pt x="9093" y="4064"/>
                    <a:pt x="9212" y="3919"/>
                  </a:cubicBezTo>
                  <a:close/>
                  <a:moveTo>
                    <a:pt x="11330" y="6645"/>
                  </a:moveTo>
                  <a:lnTo>
                    <a:pt x="11330" y="7029"/>
                  </a:lnTo>
                  <a:lnTo>
                    <a:pt x="4990" y="7029"/>
                  </a:lnTo>
                  <a:lnTo>
                    <a:pt x="4990" y="6645"/>
                  </a:lnTo>
                  <a:close/>
                  <a:moveTo>
                    <a:pt x="11330" y="13289"/>
                  </a:moveTo>
                  <a:lnTo>
                    <a:pt x="11330" y="13527"/>
                  </a:lnTo>
                  <a:lnTo>
                    <a:pt x="4990" y="13527"/>
                  </a:lnTo>
                  <a:lnTo>
                    <a:pt x="4990" y="13289"/>
                  </a:lnTo>
                  <a:close/>
                  <a:moveTo>
                    <a:pt x="12018" y="14004"/>
                  </a:moveTo>
                  <a:lnTo>
                    <a:pt x="12018" y="14388"/>
                  </a:lnTo>
                  <a:lnTo>
                    <a:pt x="4302" y="14388"/>
                  </a:lnTo>
                  <a:lnTo>
                    <a:pt x="4302" y="14004"/>
                  </a:lnTo>
                  <a:close/>
                  <a:moveTo>
                    <a:pt x="8163" y="0"/>
                  </a:moveTo>
                  <a:cubicBezTo>
                    <a:pt x="8147" y="0"/>
                    <a:pt x="8130" y="1"/>
                    <a:pt x="8113" y="1"/>
                  </a:cubicBezTo>
                  <a:cubicBezTo>
                    <a:pt x="6803" y="41"/>
                    <a:pt x="5757" y="1113"/>
                    <a:pt x="5757" y="2423"/>
                  </a:cubicBezTo>
                  <a:lnTo>
                    <a:pt x="5757" y="2489"/>
                  </a:lnTo>
                  <a:cubicBezTo>
                    <a:pt x="5771" y="2767"/>
                    <a:pt x="5678" y="3045"/>
                    <a:pt x="5493" y="3257"/>
                  </a:cubicBezTo>
                  <a:cubicBezTo>
                    <a:pt x="5003" y="3839"/>
                    <a:pt x="5387" y="4752"/>
                    <a:pt x="6155" y="4792"/>
                  </a:cubicBezTo>
                  <a:lnTo>
                    <a:pt x="6234" y="4792"/>
                  </a:lnTo>
                  <a:lnTo>
                    <a:pt x="6234" y="6169"/>
                  </a:lnTo>
                  <a:lnTo>
                    <a:pt x="5678" y="6169"/>
                  </a:lnTo>
                  <a:lnTo>
                    <a:pt x="5678" y="5361"/>
                  </a:lnTo>
                  <a:lnTo>
                    <a:pt x="5837" y="5216"/>
                  </a:lnTo>
                  <a:cubicBezTo>
                    <a:pt x="6025" y="5101"/>
                    <a:pt x="5801" y="4813"/>
                    <a:pt x="5627" y="4813"/>
                  </a:cubicBezTo>
                  <a:cubicBezTo>
                    <a:pt x="5580" y="4813"/>
                    <a:pt x="5537" y="4834"/>
                    <a:pt x="5506" y="4885"/>
                  </a:cubicBezTo>
                  <a:lnTo>
                    <a:pt x="4963" y="5427"/>
                  </a:lnTo>
                  <a:cubicBezTo>
                    <a:pt x="4802" y="5589"/>
                    <a:pt x="4932" y="5842"/>
                    <a:pt x="5127" y="5842"/>
                  </a:cubicBezTo>
                  <a:cubicBezTo>
                    <a:pt x="5155" y="5842"/>
                    <a:pt x="5185" y="5836"/>
                    <a:pt x="5215" y="5824"/>
                  </a:cubicBezTo>
                  <a:lnTo>
                    <a:pt x="5215" y="6169"/>
                  </a:lnTo>
                  <a:lnTo>
                    <a:pt x="4778" y="6169"/>
                  </a:lnTo>
                  <a:cubicBezTo>
                    <a:pt x="4646" y="6169"/>
                    <a:pt x="4540" y="6274"/>
                    <a:pt x="4540" y="6407"/>
                  </a:cubicBezTo>
                  <a:lnTo>
                    <a:pt x="4540" y="7280"/>
                  </a:lnTo>
                  <a:cubicBezTo>
                    <a:pt x="4540" y="7413"/>
                    <a:pt x="4646" y="7519"/>
                    <a:pt x="4778" y="7519"/>
                  </a:cubicBezTo>
                  <a:lnTo>
                    <a:pt x="5268" y="7519"/>
                  </a:lnTo>
                  <a:lnTo>
                    <a:pt x="5268" y="11357"/>
                  </a:lnTo>
                  <a:lnTo>
                    <a:pt x="3534" y="11357"/>
                  </a:lnTo>
                  <a:cubicBezTo>
                    <a:pt x="3522" y="11355"/>
                    <a:pt x="3510" y="11355"/>
                    <a:pt x="3499" y="11355"/>
                  </a:cubicBezTo>
                  <a:cubicBezTo>
                    <a:pt x="3198" y="11355"/>
                    <a:pt x="3202" y="11834"/>
                    <a:pt x="3510" y="11834"/>
                  </a:cubicBezTo>
                  <a:cubicBezTo>
                    <a:pt x="3518" y="11834"/>
                    <a:pt x="3526" y="11834"/>
                    <a:pt x="3534" y="11833"/>
                  </a:cubicBezTo>
                  <a:lnTo>
                    <a:pt x="5241" y="11833"/>
                  </a:lnTo>
                  <a:lnTo>
                    <a:pt x="5241" y="12138"/>
                  </a:lnTo>
                  <a:lnTo>
                    <a:pt x="490" y="12138"/>
                  </a:lnTo>
                  <a:lnTo>
                    <a:pt x="490" y="11833"/>
                  </a:lnTo>
                  <a:lnTo>
                    <a:pt x="2475" y="11833"/>
                  </a:lnTo>
                  <a:cubicBezTo>
                    <a:pt x="2766" y="11807"/>
                    <a:pt x="2766" y="11370"/>
                    <a:pt x="2475" y="11357"/>
                  </a:cubicBezTo>
                  <a:lnTo>
                    <a:pt x="1297" y="11357"/>
                  </a:lnTo>
                  <a:lnTo>
                    <a:pt x="1297" y="4541"/>
                  </a:lnTo>
                  <a:lnTo>
                    <a:pt x="4328" y="4541"/>
                  </a:lnTo>
                  <a:cubicBezTo>
                    <a:pt x="4460" y="4541"/>
                    <a:pt x="4566" y="4435"/>
                    <a:pt x="4566" y="4302"/>
                  </a:cubicBezTo>
                  <a:lnTo>
                    <a:pt x="4566" y="2397"/>
                  </a:lnTo>
                  <a:cubicBezTo>
                    <a:pt x="4566" y="2264"/>
                    <a:pt x="4460" y="2158"/>
                    <a:pt x="4328" y="2158"/>
                  </a:cubicBezTo>
                  <a:lnTo>
                    <a:pt x="1284" y="2158"/>
                  </a:lnTo>
                  <a:lnTo>
                    <a:pt x="1284" y="1907"/>
                  </a:lnTo>
                  <a:cubicBezTo>
                    <a:pt x="1271" y="1761"/>
                    <a:pt x="1155" y="1688"/>
                    <a:pt x="1041" y="1688"/>
                  </a:cubicBezTo>
                  <a:cubicBezTo>
                    <a:pt x="927" y="1688"/>
                    <a:pt x="814" y="1761"/>
                    <a:pt x="807" y="1907"/>
                  </a:cubicBezTo>
                  <a:lnTo>
                    <a:pt x="807" y="11357"/>
                  </a:lnTo>
                  <a:lnTo>
                    <a:pt x="238" y="11357"/>
                  </a:lnTo>
                  <a:cubicBezTo>
                    <a:pt x="106" y="11357"/>
                    <a:pt x="0" y="11463"/>
                    <a:pt x="0" y="11595"/>
                  </a:cubicBezTo>
                  <a:lnTo>
                    <a:pt x="0" y="12376"/>
                  </a:lnTo>
                  <a:cubicBezTo>
                    <a:pt x="0" y="12508"/>
                    <a:pt x="106" y="12614"/>
                    <a:pt x="238" y="12627"/>
                  </a:cubicBezTo>
                  <a:lnTo>
                    <a:pt x="5241" y="12627"/>
                  </a:lnTo>
                  <a:lnTo>
                    <a:pt x="5241" y="12813"/>
                  </a:lnTo>
                  <a:lnTo>
                    <a:pt x="4752" y="12813"/>
                  </a:lnTo>
                  <a:cubicBezTo>
                    <a:pt x="4606" y="12813"/>
                    <a:pt x="4500" y="12918"/>
                    <a:pt x="4500" y="13051"/>
                  </a:cubicBezTo>
                  <a:lnTo>
                    <a:pt x="4500" y="13527"/>
                  </a:lnTo>
                  <a:lnTo>
                    <a:pt x="4063" y="13527"/>
                  </a:lnTo>
                  <a:cubicBezTo>
                    <a:pt x="3931" y="13527"/>
                    <a:pt x="3825" y="13633"/>
                    <a:pt x="3825" y="13766"/>
                  </a:cubicBezTo>
                  <a:lnTo>
                    <a:pt x="3825" y="14626"/>
                  </a:lnTo>
                  <a:cubicBezTo>
                    <a:pt x="3825" y="14758"/>
                    <a:pt x="3931" y="14864"/>
                    <a:pt x="4063" y="14864"/>
                  </a:cubicBezTo>
                  <a:lnTo>
                    <a:pt x="12256" y="14864"/>
                  </a:lnTo>
                  <a:cubicBezTo>
                    <a:pt x="12388" y="14864"/>
                    <a:pt x="12494" y="14758"/>
                    <a:pt x="12494" y="14626"/>
                  </a:cubicBezTo>
                  <a:lnTo>
                    <a:pt x="12494" y="13766"/>
                  </a:lnTo>
                  <a:cubicBezTo>
                    <a:pt x="12494" y="13633"/>
                    <a:pt x="12388" y="13527"/>
                    <a:pt x="12256" y="13527"/>
                  </a:cubicBezTo>
                  <a:lnTo>
                    <a:pt x="11806" y="13527"/>
                  </a:lnTo>
                  <a:lnTo>
                    <a:pt x="11806" y="13051"/>
                  </a:lnTo>
                  <a:cubicBezTo>
                    <a:pt x="11806" y="12918"/>
                    <a:pt x="11700" y="12813"/>
                    <a:pt x="11568" y="12813"/>
                  </a:cubicBezTo>
                  <a:lnTo>
                    <a:pt x="11078" y="12813"/>
                  </a:lnTo>
                  <a:lnTo>
                    <a:pt x="11078" y="12627"/>
                  </a:lnTo>
                  <a:lnTo>
                    <a:pt x="13169" y="12627"/>
                  </a:lnTo>
                  <a:cubicBezTo>
                    <a:pt x="13177" y="12628"/>
                    <a:pt x="13185" y="12628"/>
                    <a:pt x="13193" y="12628"/>
                  </a:cubicBezTo>
                  <a:cubicBezTo>
                    <a:pt x="13505" y="12628"/>
                    <a:pt x="13505" y="12137"/>
                    <a:pt x="13193" y="12137"/>
                  </a:cubicBezTo>
                  <a:cubicBezTo>
                    <a:pt x="13185" y="12137"/>
                    <a:pt x="13177" y="12137"/>
                    <a:pt x="13169" y="12138"/>
                  </a:cubicBezTo>
                  <a:lnTo>
                    <a:pt x="11078" y="12138"/>
                  </a:lnTo>
                  <a:lnTo>
                    <a:pt x="11078" y="11833"/>
                  </a:lnTo>
                  <a:lnTo>
                    <a:pt x="15843" y="11833"/>
                  </a:lnTo>
                  <a:lnTo>
                    <a:pt x="15843" y="12151"/>
                  </a:lnTo>
                  <a:lnTo>
                    <a:pt x="14241" y="12151"/>
                  </a:lnTo>
                  <a:cubicBezTo>
                    <a:pt x="13937" y="12164"/>
                    <a:pt x="13937" y="12601"/>
                    <a:pt x="14241" y="12627"/>
                  </a:cubicBezTo>
                  <a:lnTo>
                    <a:pt x="16081" y="12627"/>
                  </a:lnTo>
                  <a:cubicBezTo>
                    <a:pt x="16213" y="12627"/>
                    <a:pt x="16319" y="12508"/>
                    <a:pt x="16319" y="12389"/>
                  </a:cubicBezTo>
                  <a:lnTo>
                    <a:pt x="16319" y="11595"/>
                  </a:lnTo>
                  <a:cubicBezTo>
                    <a:pt x="16319" y="11463"/>
                    <a:pt x="16213" y="11357"/>
                    <a:pt x="16081" y="11357"/>
                  </a:cubicBezTo>
                  <a:lnTo>
                    <a:pt x="15512" y="11357"/>
                  </a:lnTo>
                  <a:lnTo>
                    <a:pt x="15512" y="1920"/>
                  </a:lnTo>
                  <a:cubicBezTo>
                    <a:pt x="15505" y="1774"/>
                    <a:pt x="15393" y="1702"/>
                    <a:pt x="15279" y="1702"/>
                  </a:cubicBezTo>
                  <a:cubicBezTo>
                    <a:pt x="15164" y="1702"/>
                    <a:pt x="15049" y="1774"/>
                    <a:pt x="15035" y="1920"/>
                  </a:cubicBezTo>
                  <a:lnTo>
                    <a:pt x="15035" y="2172"/>
                  </a:lnTo>
                  <a:lnTo>
                    <a:pt x="12005" y="2172"/>
                  </a:lnTo>
                  <a:cubicBezTo>
                    <a:pt x="11885" y="2172"/>
                    <a:pt x="11780" y="2277"/>
                    <a:pt x="11766" y="2397"/>
                  </a:cubicBezTo>
                  <a:lnTo>
                    <a:pt x="11766" y="4302"/>
                  </a:lnTo>
                  <a:cubicBezTo>
                    <a:pt x="11766" y="4435"/>
                    <a:pt x="11872" y="4541"/>
                    <a:pt x="12005" y="4541"/>
                  </a:cubicBezTo>
                  <a:lnTo>
                    <a:pt x="15049" y="4541"/>
                  </a:lnTo>
                  <a:lnTo>
                    <a:pt x="15049" y="11357"/>
                  </a:lnTo>
                  <a:lnTo>
                    <a:pt x="11078" y="11357"/>
                  </a:lnTo>
                  <a:lnTo>
                    <a:pt x="11078" y="9226"/>
                  </a:lnTo>
                  <a:cubicBezTo>
                    <a:pt x="11065" y="9080"/>
                    <a:pt x="10949" y="9007"/>
                    <a:pt x="10833" y="9007"/>
                  </a:cubicBezTo>
                  <a:cubicBezTo>
                    <a:pt x="10717" y="9007"/>
                    <a:pt x="10602" y="9080"/>
                    <a:pt x="10588" y="9226"/>
                  </a:cubicBezTo>
                  <a:lnTo>
                    <a:pt x="10588" y="12813"/>
                  </a:lnTo>
                  <a:lnTo>
                    <a:pt x="5718" y="12813"/>
                  </a:lnTo>
                  <a:lnTo>
                    <a:pt x="5718" y="7519"/>
                  </a:lnTo>
                  <a:lnTo>
                    <a:pt x="10588" y="7519"/>
                  </a:lnTo>
                  <a:lnTo>
                    <a:pt x="10588" y="8154"/>
                  </a:lnTo>
                  <a:cubicBezTo>
                    <a:pt x="10575" y="8326"/>
                    <a:pt x="10704" y="8412"/>
                    <a:pt x="10833" y="8412"/>
                  </a:cubicBezTo>
                  <a:cubicBezTo>
                    <a:pt x="10962" y="8412"/>
                    <a:pt x="11091" y="8326"/>
                    <a:pt x="11078" y="8154"/>
                  </a:cubicBezTo>
                  <a:lnTo>
                    <a:pt x="11078" y="7519"/>
                  </a:lnTo>
                  <a:lnTo>
                    <a:pt x="11568" y="7519"/>
                  </a:lnTo>
                  <a:cubicBezTo>
                    <a:pt x="11700" y="7519"/>
                    <a:pt x="11806" y="7413"/>
                    <a:pt x="11806" y="7280"/>
                  </a:cubicBezTo>
                  <a:lnTo>
                    <a:pt x="11806" y="6407"/>
                  </a:lnTo>
                  <a:cubicBezTo>
                    <a:pt x="11806" y="6274"/>
                    <a:pt x="11700" y="6169"/>
                    <a:pt x="11568" y="6169"/>
                  </a:cubicBezTo>
                  <a:lnTo>
                    <a:pt x="11131" y="6169"/>
                  </a:lnTo>
                  <a:lnTo>
                    <a:pt x="11131" y="5811"/>
                  </a:lnTo>
                  <a:cubicBezTo>
                    <a:pt x="11157" y="5811"/>
                    <a:pt x="11184" y="5824"/>
                    <a:pt x="11210" y="5824"/>
                  </a:cubicBezTo>
                  <a:cubicBezTo>
                    <a:pt x="11422" y="5824"/>
                    <a:pt x="11528" y="5560"/>
                    <a:pt x="11382" y="5414"/>
                  </a:cubicBezTo>
                  <a:lnTo>
                    <a:pt x="10853" y="4885"/>
                  </a:lnTo>
                  <a:cubicBezTo>
                    <a:pt x="10807" y="4855"/>
                    <a:pt x="10759" y="4842"/>
                    <a:pt x="10714" y="4842"/>
                  </a:cubicBezTo>
                  <a:cubicBezTo>
                    <a:pt x="10541" y="4842"/>
                    <a:pt x="10407" y="5037"/>
                    <a:pt x="10522" y="5216"/>
                  </a:cubicBezTo>
                  <a:lnTo>
                    <a:pt x="10668" y="5361"/>
                  </a:lnTo>
                  <a:lnTo>
                    <a:pt x="10668" y="6169"/>
                  </a:lnTo>
                  <a:lnTo>
                    <a:pt x="10112" y="6169"/>
                  </a:lnTo>
                  <a:lnTo>
                    <a:pt x="10112" y="4792"/>
                  </a:lnTo>
                  <a:lnTo>
                    <a:pt x="10191" y="4792"/>
                  </a:lnTo>
                  <a:cubicBezTo>
                    <a:pt x="10946" y="4739"/>
                    <a:pt x="11330" y="3852"/>
                    <a:pt x="10853" y="3270"/>
                  </a:cubicBezTo>
                  <a:cubicBezTo>
                    <a:pt x="10668" y="3058"/>
                    <a:pt x="10575" y="2794"/>
                    <a:pt x="10588" y="2516"/>
                  </a:cubicBezTo>
                  <a:lnTo>
                    <a:pt x="10588" y="2304"/>
                  </a:lnTo>
                  <a:cubicBezTo>
                    <a:pt x="10523" y="1010"/>
                    <a:pt x="9451" y="0"/>
                    <a:pt x="8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7"/>
            <p:cNvSpPr/>
            <p:nvPr/>
          </p:nvSpPr>
          <p:spPr>
            <a:xfrm>
              <a:off x="4816637" y="1613566"/>
              <a:ext cx="90247" cy="77320"/>
            </a:xfrm>
            <a:custGeom>
              <a:rect b="b" l="l" r="r" t="t"/>
              <a:pathLst>
                <a:path extrusionOk="0" h="3176" w="3707">
                  <a:moveTo>
                    <a:pt x="2105" y="478"/>
                  </a:moveTo>
                  <a:cubicBezTo>
                    <a:pt x="2674" y="478"/>
                    <a:pt x="3217" y="919"/>
                    <a:pt x="3217" y="1589"/>
                  </a:cubicBezTo>
                  <a:cubicBezTo>
                    <a:pt x="3217" y="2198"/>
                    <a:pt x="2727" y="2687"/>
                    <a:pt x="2118" y="2687"/>
                  </a:cubicBezTo>
                  <a:lnTo>
                    <a:pt x="2118" y="2701"/>
                  </a:lnTo>
                  <a:cubicBezTo>
                    <a:pt x="1126" y="2687"/>
                    <a:pt x="636" y="1509"/>
                    <a:pt x="1324" y="808"/>
                  </a:cubicBezTo>
                  <a:cubicBezTo>
                    <a:pt x="1552" y="580"/>
                    <a:pt x="1832" y="478"/>
                    <a:pt x="2105" y="478"/>
                  </a:cubicBezTo>
                  <a:close/>
                  <a:moveTo>
                    <a:pt x="2118" y="1"/>
                  </a:moveTo>
                  <a:cubicBezTo>
                    <a:pt x="702" y="14"/>
                    <a:pt x="1" y="1721"/>
                    <a:pt x="1007" y="2714"/>
                  </a:cubicBezTo>
                  <a:cubicBezTo>
                    <a:pt x="1326" y="3033"/>
                    <a:pt x="1719" y="3176"/>
                    <a:pt x="2105" y="3176"/>
                  </a:cubicBezTo>
                  <a:cubicBezTo>
                    <a:pt x="2921" y="3176"/>
                    <a:pt x="3707" y="2541"/>
                    <a:pt x="3707" y="1589"/>
                  </a:cubicBezTo>
                  <a:cubicBezTo>
                    <a:pt x="3693" y="715"/>
                    <a:pt x="2992" y="1"/>
                    <a:pt x="2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8"/>
          <p:cNvSpPr txBox="1"/>
          <p:nvPr>
            <p:ph type="title"/>
          </p:nvPr>
        </p:nvSpPr>
        <p:spPr>
          <a:xfrm>
            <a:off x="145599" y="225776"/>
            <a:ext cx="4633399" cy="6462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Задание</a:t>
            </a:r>
            <a:endParaRPr/>
          </a:p>
        </p:txBody>
      </p:sp>
      <p:sp>
        <p:nvSpPr>
          <p:cNvPr id="405" name="Google Shape;405;p18"/>
          <p:cNvSpPr/>
          <p:nvPr/>
        </p:nvSpPr>
        <p:spPr>
          <a:xfrm>
            <a:off x="462601" y="934762"/>
            <a:ext cx="3999396" cy="188912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8"/>
          <p:cNvSpPr/>
          <p:nvPr/>
        </p:nvSpPr>
        <p:spPr>
          <a:xfrm>
            <a:off x="462601" y="2886610"/>
            <a:ext cx="3999396" cy="1889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8"/>
          <p:cNvSpPr txBox="1"/>
          <p:nvPr/>
        </p:nvSpPr>
        <p:spPr>
          <a:xfrm>
            <a:off x="462600" y="964857"/>
            <a:ext cx="2090093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Индивидуально / в парах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вам предстоит выполнить задания в формате ЕГЭ   № 26,27,28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8"/>
          <p:cNvSpPr txBox="1"/>
          <p:nvPr/>
        </p:nvSpPr>
        <p:spPr>
          <a:xfrm>
            <a:off x="462601" y="2886610"/>
            <a:ext cx="2172280" cy="2292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группе</a:t>
            </a: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Вам предстоит разобрать сложное дело. В папке все необходимые материалы + лист групповой работы.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Помните! Вы можете обращаться за помощью к учителю! =)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ru-RU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544184" y="0"/>
            <a:ext cx="479232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34881" y="2973922"/>
            <a:ext cx="17145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34881" y="1022074"/>
            <a:ext cx="17145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c8e5aed229_0_0"/>
          <p:cNvSpPr/>
          <p:nvPr/>
        </p:nvSpPr>
        <p:spPr>
          <a:xfrm>
            <a:off x="286800" y="280450"/>
            <a:ext cx="4297200" cy="4589100"/>
          </a:xfrm>
          <a:prstGeom prst="rec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gc8e5aed229_0_0"/>
          <p:cNvSpPr txBox="1"/>
          <p:nvPr>
            <p:ph type="ctrTitle"/>
          </p:nvPr>
        </p:nvSpPr>
        <p:spPr>
          <a:xfrm>
            <a:off x="305847" y="280450"/>
            <a:ext cx="4259100" cy="127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ru-RU" sz="4000"/>
              <a:t>Как пользоваться навигатором?</a:t>
            </a:r>
            <a:endParaRPr sz="4000"/>
          </a:p>
        </p:txBody>
      </p:sp>
      <p:sp>
        <p:nvSpPr>
          <p:cNvPr id="62" name="Google Shape;62;gc8e5aed229_0_0"/>
          <p:cNvSpPr txBox="1"/>
          <p:nvPr>
            <p:ph idx="1" type="subTitle"/>
          </p:nvPr>
        </p:nvSpPr>
        <p:spPr>
          <a:xfrm>
            <a:off x="286800" y="1598769"/>
            <a:ext cx="4278300" cy="21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ru-RU"/>
              <a:t>заполняй его, как тебе удобно</a:t>
            </a:r>
            <a:endParaRPr b="1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ru-RU" sz="1600"/>
              <a:t>в нем ты можешь увидеть, что ты будешь изучать дальше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ru-RU" sz="1600"/>
              <a:t>по нему ты можешь спланировать свою работу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ru-RU" sz="1600"/>
              <a:t>в конце каждого этапа ты можешь проверять себя и отмечать то, чему ты научился</a:t>
            </a:r>
            <a:endParaRPr sz="16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ru-RU" sz="1600"/>
              <a:t>Навигатор - это твой компас в мире процессуального права =)</a:t>
            </a:r>
            <a:r>
              <a:rPr lang="ru-RU" sz="1600"/>
              <a:t>               </a:t>
            </a:r>
            <a:endParaRPr sz="1600"/>
          </a:p>
        </p:txBody>
      </p:sp>
      <p:pic>
        <p:nvPicPr>
          <p:cNvPr id="63" name="Google Shape;63;gc8e5aed22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8725" y="280450"/>
            <a:ext cx="3885276" cy="4589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9"/>
          <p:cNvSpPr txBox="1"/>
          <p:nvPr>
            <p:ph idx="1" type="body"/>
          </p:nvPr>
        </p:nvSpPr>
        <p:spPr>
          <a:xfrm>
            <a:off x="387304" y="150190"/>
            <a:ext cx="4603335" cy="4410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2400"/>
              <a:buNone/>
            </a:pPr>
            <a:r>
              <a:rPr b="1" lang="ru-RU"/>
              <a:t>Проверь себя</a:t>
            </a:r>
            <a:endParaRPr b="1"/>
          </a:p>
        </p:txBody>
      </p:sp>
      <p:graphicFrame>
        <p:nvGraphicFramePr>
          <p:cNvPr id="417" name="Google Shape;417;p19"/>
          <p:cNvGraphicFramePr/>
          <p:nvPr/>
        </p:nvGraphicFramePr>
        <p:xfrm>
          <a:off x="387304" y="6393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{6D89826A-A7EE-438D-B8D0-65668B926004}</a:tableStyleId>
              </a:tblPr>
              <a:tblGrid>
                <a:gridCol w="3620925"/>
                <a:gridCol w="639400"/>
                <a:gridCol w="591275"/>
              </a:tblGrid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Я знаю / могу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да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нет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Перечислить стадии уголовного и гражданского процессов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Назвать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с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пособы обжалования судебных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решений и их отличия и особенности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Перечислить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у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частников уголовного и гражданского процесса, указать различия между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участниками разных процессов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Я могу объяснить основные принципы уголовного и гражданского процессов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Я могу проиллюстрировать</a:t>
                      </a: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 примерами стадии, участников, особенности процессов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9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rgbClr val="FFFFFF"/>
                          </a:solidFill>
                        </a:rPr>
                        <a:t>Я умею ссылаться на правовые источники и решать правовые задачи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18" name="Google Shape;418;p19"/>
          <p:cNvPicPr preferRelativeResize="0"/>
          <p:nvPr/>
        </p:nvPicPr>
        <p:blipFill rotWithShape="1">
          <a:blip r:embed="rId3">
            <a:alphaModFix/>
          </a:blip>
          <a:srcRect b="0" l="39473" r="23684" t="0"/>
          <a:stretch/>
        </p:blipFill>
        <p:spPr>
          <a:xfrm>
            <a:off x="5321395" y="0"/>
            <a:ext cx="385010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0"/>
          <p:cNvSpPr txBox="1"/>
          <p:nvPr>
            <p:ph type="title"/>
          </p:nvPr>
        </p:nvSpPr>
        <p:spPr>
          <a:xfrm>
            <a:off x="201062" y="770022"/>
            <a:ext cx="4267809" cy="10381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С какими сложностями ты столкнулся, работая над этими темами, какие вопросы остались?</a:t>
            </a:r>
            <a:br>
              <a:rPr lang="ru-RU"/>
            </a:br>
            <a:r>
              <a:rPr lang="ru-RU"/>
              <a:t>Какие сложности были в такой форме работы?</a:t>
            </a:r>
            <a:endParaRPr/>
          </a:p>
        </p:txBody>
      </p:sp>
      <p:sp>
        <p:nvSpPr>
          <p:cNvPr id="424" name="Google Shape;424;p20"/>
          <p:cNvSpPr txBox="1"/>
          <p:nvPr>
            <p:ph idx="2" type="title"/>
          </p:nvPr>
        </p:nvSpPr>
        <p:spPr>
          <a:xfrm>
            <a:off x="4743730" y="373578"/>
            <a:ext cx="4097762" cy="117333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Что интересного было на уроках, что полезного для своей жизни ты узнал?</a:t>
            </a:r>
            <a:br>
              <a:rPr lang="ru-RU"/>
            </a:br>
            <a:r>
              <a:rPr lang="ru-RU"/>
              <a:t>Чем тебе был полезен такая форма работы?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36450"/>
            <a:ext cx="4257323" cy="3248127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21"/>
          <p:cNvSpPr txBox="1"/>
          <p:nvPr>
            <p:ph type="title"/>
          </p:nvPr>
        </p:nvSpPr>
        <p:spPr>
          <a:xfrm>
            <a:off x="4490004" y="1169601"/>
            <a:ext cx="4255741" cy="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Спасибо за работу!</a:t>
            </a:r>
            <a:endParaRPr/>
          </a:p>
        </p:txBody>
      </p:sp>
      <p:sp>
        <p:nvSpPr>
          <p:cNvPr id="431" name="Google Shape;431;p21"/>
          <p:cNvSpPr txBox="1"/>
          <p:nvPr>
            <p:ph idx="1" type="body"/>
          </p:nvPr>
        </p:nvSpPr>
        <p:spPr>
          <a:xfrm>
            <a:off x="5004774" y="2167277"/>
            <a:ext cx="3226200" cy="19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ru-RU"/>
              <a:t>Следующая тема: международное право и решение международных конфликтов правовым путем.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title"/>
          </p:nvPr>
        </p:nvSpPr>
        <p:spPr>
          <a:xfrm>
            <a:off x="316589" y="257646"/>
            <a:ext cx="7816758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Чему ты научишься?</a:t>
            </a:r>
            <a:endParaRPr/>
          </a:p>
        </p:txBody>
      </p:sp>
      <p:sp>
        <p:nvSpPr>
          <p:cNvPr id="69" name="Google Shape;69;p2"/>
          <p:cNvSpPr txBox="1"/>
          <p:nvPr>
            <p:ph idx="1" type="subTitle"/>
          </p:nvPr>
        </p:nvSpPr>
        <p:spPr>
          <a:xfrm>
            <a:off x="1159783" y="1077388"/>
            <a:ext cx="4099736" cy="5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Понимать основные понятия процессуальных отраслей;</a:t>
            </a: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469498" y="1077388"/>
            <a:ext cx="575580" cy="5755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41317" y="1348248"/>
            <a:ext cx="2929721" cy="286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"/>
          <p:cNvSpPr/>
          <p:nvPr/>
        </p:nvSpPr>
        <p:spPr>
          <a:xfrm>
            <a:off x="469498" y="1816353"/>
            <a:ext cx="575580" cy="5755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2"/>
          <p:cNvSpPr/>
          <p:nvPr/>
        </p:nvSpPr>
        <p:spPr>
          <a:xfrm>
            <a:off x="460940" y="2555318"/>
            <a:ext cx="575580" cy="5755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"/>
          <p:cNvSpPr/>
          <p:nvPr/>
        </p:nvSpPr>
        <p:spPr>
          <a:xfrm>
            <a:off x="460940" y="3294283"/>
            <a:ext cx="575580" cy="5755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"/>
          <p:cNvSpPr/>
          <p:nvPr/>
        </p:nvSpPr>
        <p:spPr>
          <a:xfrm>
            <a:off x="469498" y="4033248"/>
            <a:ext cx="575580" cy="5755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"/>
          <p:cNvSpPr txBox="1"/>
          <p:nvPr>
            <p:ph idx="1" type="subTitle"/>
          </p:nvPr>
        </p:nvSpPr>
        <p:spPr>
          <a:xfrm>
            <a:off x="1159783" y="1816353"/>
            <a:ext cx="4099735" cy="5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Знать основные стадии уголовного и гражданского процессов;</a:t>
            </a:r>
            <a:endParaRPr/>
          </a:p>
        </p:txBody>
      </p:sp>
      <p:sp>
        <p:nvSpPr>
          <p:cNvPr id="77" name="Google Shape;77;p2"/>
          <p:cNvSpPr txBox="1"/>
          <p:nvPr>
            <p:ph idx="1" type="subTitle"/>
          </p:nvPr>
        </p:nvSpPr>
        <p:spPr>
          <a:xfrm>
            <a:off x="1159783" y="2549817"/>
            <a:ext cx="4099735" cy="5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Знать участников процессов, их процессуальные функции и особенности;</a:t>
            </a:r>
            <a:endParaRPr/>
          </a:p>
        </p:txBody>
      </p:sp>
      <p:sp>
        <p:nvSpPr>
          <p:cNvPr id="78" name="Google Shape;78;p2"/>
          <p:cNvSpPr txBox="1"/>
          <p:nvPr>
            <p:ph idx="1" type="subTitle"/>
          </p:nvPr>
        </p:nvSpPr>
        <p:spPr>
          <a:xfrm>
            <a:off x="1159784" y="3294283"/>
            <a:ext cx="4099734" cy="5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Понимать особенности и принципы уголовного и гражданского процессов;</a:t>
            </a:r>
            <a:endParaRPr/>
          </a:p>
        </p:txBody>
      </p:sp>
      <p:sp>
        <p:nvSpPr>
          <p:cNvPr id="79" name="Google Shape;79;p2"/>
          <p:cNvSpPr txBox="1"/>
          <p:nvPr>
            <p:ph idx="1" type="subTitle"/>
          </p:nvPr>
        </p:nvSpPr>
        <p:spPr>
          <a:xfrm>
            <a:off x="1159784" y="4033248"/>
            <a:ext cx="4099734" cy="5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Знать правовые источники процессов и уметь применять их на практике.</a:t>
            </a:r>
            <a:endParaRPr/>
          </a:p>
        </p:txBody>
      </p:sp>
      <p:grpSp>
        <p:nvGrpSpPr>
          <p:cNvPr id="80" name="Google Shape;80;p2"/>
          <p:cNvGrpSpPr/>
          <p:nvPr/>
        </p:nvGrpSpPr>
        <p:grpSpPr>
          <a:xfrm>
            <a:off x="549273" y="1181182"/>
            <a:ext cx="398913" cy="367991"/>
            <a:chOff x="5440756" y="3559682"/>
            <a:chExt cx="398913" cy="367991"/>
          </a:xfrm>
        </p:grpSpPr>
        <p:sp>
          <p:nvSpPr>
            <p:cNvPr id="81" name="Google Shape;81;p2"/>
            <p:cNvSpPr/>
            <p:nvPr/>
          </p:nvSpPr>
          <p:spPr>
            <a:xfrm>
              <a:off x="5440756" y="3559682"/>
              <a:ext cx="347038" cy="344944"/>
            </a:xfrm>
            <a:custGeom>
              <a:rect b="b" l="l" r="r" t="t"/>
              <a:pathLst>
                <a:path extrusionOk="0" h="14169" w="14255">
                  <a:moveTo>
                    <a:pt x="7320" y="2581"/>
                  </a:moveTo>
                  <a:lnTo>
                    <a:pt x="7571" y="2833"/>
                  </a:lnTo>
                  <a:lnTo>
                    <a:pt x="6870" y="3534"/>
                  </a:lnTo>
                  <a:lnTo>
                    <a:pt x="6618" y="3283"/>
                  </a:lnTo>
                  <a:lnTo>
                    <a:pt x="7320" y="2581"/>
                  </a:lnTo>
                  <a:close/>
                  <a:moveTo>
                    <a:pt x="7558" y="569"/>
                  </a:moveTo>
                  <a:lnTo>
                    <a:pt x="7862" y="874"/>
                  </a:lnTo>
                  <a:cubicBezTo>
                    <a:pt x="7928" y="940"/>
                    <a:pt x="7968" y="1033"/>
                    <a:pt x="7968" y="1125"/>
                  </a:cubicBezTo>
                  <a:cubicBezTo>
                    <a:pt x="7968" y="1218"/>
                    <a:pt x="7928" y="1310"/>
                    <a:pt x="7862" y="1363"/>
                  </a:cubicBezTo>
                  <a:lnTo>
                    <a:pt x="5427" y="3812"/>
                  </a:lnTo>
                  <a:cubicBezTo>
                    <a:pt x="5354" y="3878"/>
                    <a:pt x="5261" y="3911"/>
                    <a:pt x="5170" y="3911"/>
                  </a:cubicBezTo>
                  <a:cubicBezTo>
                    <a:pt x="5079" y="3911"/>
                    <a:pt x="4990" y="3878"/>
                    <a:pt x="4924" y="3812"/>
                  </a:cubicBezTo>
                  <a:lnTo>
                    <a:pt x="4620" y="3508"/>
                  </a:lnTo>
                  <a:lnTo>
                    <a:pt x="7558" y="569"/>
                  </a:lnTo>
                  <a:close/>
                  <a:moveTo>
                    <a:pt x="8524" y="2555"/>
                  </a:moveTo>
                  <a:lnTo>
                    <a:pt x="11674" y="5718"/>
                  </a:lnTo>
                  <a:lnTo>
                    <a:pt x="11449" y="5943"/>
                  </a:lnTo>
                  <a:lnTo>
                    <a:pt x="8299" y="2793"/>
                  </a:lnTo>
                  <a:lnTo>
                    <a:pt x="8524" y="2555"/>
                  </a:lnTo>
                  <a:close/>
                  <a:moveTo>
                    <a:pt x="7955" y="3124"/>
                  </a:moveTo>
                  <a:lnTo>
                    <a:pt x="11105" y="6287"/>
                  </a:lnTo>
                  <a:lnTo>
                    <a:pt x="10827" y="6565"/>
                  </a:lnTo>
                  <a:lnTo>
                    <a:pt x="7677" y="3402"/>
                  </a:lnTo>
                  <a:lnTo>
                    <a:pt x="7862" y="3216"/>
                  </a:lnTo>
                  <a:lnTo>
                    <a:pt x="7955" y="3124"/>
                  </a:lnTo>
                  <a:close/>
                  <a:moveTo>
                    <a:pt x="6803" y="5360"/>
                  </a:moveTo>
                  <a:lnTo>
                    <a:pt x="8868" y="7438"/>
                  </a:lnTo>
                  <a:lnTo>
                    <a:pt x="8709" y="7597"/>
                  </a:lnTo>
                  <a:lnTo>
                    <a:pt x="6631" y="5533"/>
                  </a:lnTo>
                  <a:lnTo>
                    <a:pt x="6803" y="5360"/>
                  </a:lnTo>
                  <a:close/>
                  <a:moveTo>
                    <a:pt x="11409" y="6658"/>
                  </a:moveTo>
                  <a:lnTo>
                    <a:pt x="11661" y="6909"/>
                  </a:lnTo>
                  <a:lnTo>
                    <a:pt x="10959" y="7610"/>
                  </a:lnTo>
                  <a:lnTo>
                    <a:pt x="10708" y="7359"/>
                  </a:lnTo>
                  <a:lnTo>
                    <a:pt x="11409" y="6658"/>
                  </a:lnTo>
                  <a:close/>
                  <a:moveTo>
                    <a:pt x="7333" y="3746"/>
                  </a:moveTo>
                  <a:lnTo>
                    <a:pt x="10496" y="6896"/>
                  </a:lnTo>
                  <a:lnTo>
                    <a:pt x="9755" y="7637"/>
                  </a:lnTo>
                  <a:lnTo>
                    <a:pt x="6605" y="4474"/>
                  </a:lnTo>
                  <a:lnTo>
                    <a:pt x="7333" y="3746"/>
                  </a:lnTo>
                  <a:close/>
                  <a:moveTo>
                    <a:pt x="7571" y="0"/>
                  </a:moveTo>
                  <a:cubicBezTo>
                    <a:pt x="7505" y="0"/>
                    <a:pt x="7452" y="27"/>
                    <a:pt x="7412" y="66"/>
                  </a:cubicBezTo>
                  <a:lnTo>
                    <a:pt x="4130" y="3349"/>
                  </a:lnTo>
                  <a:cubicBezTo>
                    <a:pt x="4037" y="3441"/>
                    <a:pt x="4037" y="3587"/>
                    <a:pt x="4130" y="3680"/>
                  </a:cubicBezTo>
                  <a:lnTo>
                    <a:pt x="4606" y="4143"/>
                  </a:lnTo>
                  <a:cubicBezTo>
                    <a:pt x="4765" y="4308"/>
                    <a:pt x="4977" y="4391"/>
                    <a:pt x="5189" y="4391"/>
                  </a:cubicBezTo>
                  <a:cubicBezTo>
                    <a:pt x="5400" y="4391"/>
                    <a:pt x="5612" y="4308"/>
                    <a:pt x="5771" y="4143"/>
                  </a:cubicBezTo>
                  <a:lnTo>
                    <a:pt x="6314" y="3613"/>
                  </a:lnTo>
                  <a:lnTo>
                    <a:pt x="6565" y="3865"/>
                  </a:lnTo>
                  <a:lnTo>
                    <a:pt x="6115" y="4302"/>
                  </a:lnTo>
                  <a:cubicBezTo>
                    <a:pt x="6022" y="4394"/>
                    <a:pt x="6022" y="4540"/>
                    <a:pt x="6115" y="4633"/>
                  </a:cubicBezTo>
                  <a:lnTo>
                    <a:pt x="6486" y="5003"/>
                  </a:lnTo>
                  <a:lnTo>
                    <a:pt x="6155" y="5334"/>
                  </a:lnTo>
                  <a:cubicBezTo>
                    <a:pt x="6062" y="5427"/>
                    <a:pt x="6062" y="5585"/>
                    <a:pt x="6155" y="5665"/>
                  </a:cubicBezTo>
                  <a:lnTo>
                    <a:pt x="6843" y="6353"/>
                  </a:lnTo>
                  <a:lnTo>
                    <a:pt x="292" y="12905"/>
                  </a:lnTo>
                  <a:cubicBezTo>
                    <a:pt x="0" y="13196"/>
                    <a:pt x="0" y="13659"/>
                    <a:pt x="292" y="13950"/>
                  </a:cubicBezTo>
                  <a:cubicBezTo>
                    <a:pt x="437" y="14096"/>
                    <a:pt x="626" y="14168"/>
                    <a:pt x="814" y="14168"/>
                  </a:cubicBezTo>
                  <a:cubicBezTo>
                    <a:pt x="1003" y="14168"/>
                    <a:pt x="1192" y="14096"/>
                    <a:pt x="1337" y="13950"/>
                  </a:cubicBezTo>
                  <a:lnTo>
                    <a:pt x="5414" y="9874"/>
                  </a:lnTo>
                  <a:cubicBezTo>
                    <a:pt x="5530" y="9704"/>
                    <a:pt x="5384" y="9501"/>
                    <a:pt x="5212" y="9501"/>
                  </a:cubicBezTo>
                  <a:cubicBezTo>
                    <a:pt x="5170" y="9501"/>
                    <a:pt x="5125" y="9514"/>
                    <a:pt x="5083" y="9543"/>
                  </a:cubicBezTo>
                  <a:lnTo>
                    <a:pt x="1006" y="13619"/>
                  </a:lnTo>
                  <a:cubicBezTo>
                    <a:pt x="947" y="13678"/>
                    <a:pt x="882" y="13703"/>
                    <a:pt x="819" y="13703"/>
                  </a:cubicBezTo>
                  <a:cubicBezTo>
                    <a:pt x="615" y="13703"/>
                    <a:pt x="443" y="13441"/>
                    <a:pt x="636" y="13249"/>
                  </a:cubicBezTo>
                  <a:lnTo>
                    <a:pt x="7187" y="6697"/>
                  </a:lnTo>
                  <a:lnTo>
                    <a:pt x="7558" y="7068"/>
                  </a:lnTo>
                  <a:lnTo>
                    <a:pt x="5837" y="8788"/>
                  </a:lnTo>
                  <a:cubicBezTo>
                    <a:pt x="5721" y="8958"/>
                    <a:pt x="5867" y="9161"/>
                    <a:pt x="6038" y="9161"/>
                  </a:cubicBezTo>
                  <a:cubicBezTo>
                    <a:pt x="6081" y="9161"/>
                    <a:pt x="6126" y="9148"/>
                    <a:pt x="6168" y="9119"/>
                  </a:cubicBezTo>
                  <a:lnTo>
                    <a:pt x="7889" y="7399"/>
                  </a:lnTo>
                  <a:lnTo>
                    <a:pt x="8564" y="8087"/>
                  </a:lnTo>
                  <a:cubicBezTo>
                    <a:pt x="8617" y="8127"/>
                    <a:pt x="8670" y="8153"/>
                    <a:pt x="8736" y="8153"/>
                  </a:cubicBezTo>
                  <a:cubicBezTo>
                    <a:pt x="8802" y="8153"/>
                    <a:pt x="8855" y="8127"/>
                    <a:pt x="8895" y="8087"/>
                  </a:cubicBezTo>
                  <a:lnTo>
                    <a:pt x="9239" y="7743"/>
                  </a:lnTo>
                  <a:lnTo>
                    <a:pt x="9609" y="8113"/>
                  </a:lnTo>
                  <a:cubicBezTo>
                    <a:pt x="9656" y="8160"/>
                    <a:pt x="9715" y="8183"/>
                    <a:pt x="9775" y="8183"/>
                  </a:cubicBezTo>
                  <a:cubicBezTo>
                    <a:pt x="9834" y="8183"/>
                    <a:pt x="9894" y="8160"/>
                    <a:pt x="9940" y="8113"/>
                  </a:cubicBezTo>
                  <a:lnTo>
                    <a:pt x="10390" y="7677"/>
                  </a:lnTo>
                  <a:lnTo>
                    <a:pt x="10642" y="7928"/>
                  </a:lnTo>
                  <a:lnTo>
                    <a:pt x="10099" y="8458"/>
                  </a:lnTo>
                  <a:cubicBezTo>
                    <a:pt x="9781" y="8788"/>
                    <a:pt x="9781" y="9318"/>
                    <a:pt x="10099" y="9635"/>
                  </a:cubicBezTo>
                  <a:lnTo>
                    <a:pt x="10575" y="10112"/>
                  </a:lnTo>
                  <a:cubicBezTo>
                    <a:pt x="10615" y="10152"/>
                    <a:pt x="10681" y="10178"/>
                    <a:pt x="10747" y="10178"/>
                  </a:cubicBezTo>
                  <a:cubicBezTo>
                    <a:pt x="10800" y="10178"/>
                    <a:pt x="10867" y="10152"/>
                    <a:pt x="10906" y="10112"/>
                  </a:cubicBezTo>
                  <a:lnTo>
                    <a:pt x="11806" y="9199"/>
                  </a:lnTo>
                  <a:cubicBezTo>
                    <a:pt x="11933" y="9029"/>
                    <a:pt x="11789" y="8826"/>
                    <a:pt x="11611" y="8826"/>
                  </a:cubicBezTo>
                  <a:cubicBezTo>
                    <a:pt x="11567" y="8826"/>
                    <a:pt x="11520" y="8839"/>
                    <a:pt x="11475" y="8868"/>
                  </a:cubicBezTo>
                  <a:lnTo>
                    <a:pt x="10747" y="9609"/>
                  </a:lnTo>
                  <a:lnTo>
                    <a:pt x="10443" y="9305"/>
                  </a:lnTo>
                  <a:cubicBezTo>
                    <a:pt x="10311" y="9172"/>
                    <a:pt x="10311" y="8947"/>
                    <a:pt x="10443" y="8802"/>
                  </a:cubicBezTo>
                  <a:lnTo>
                    <a:pt x="12878" y="6366"/>
                  </a:lnTo>
                  <a:cubicBezTo>
                    <a:pt x="12951" y="6300"/>
                    <a:pt x="13040" y="6267"/>
                    <a:pt x="13130" y="6267"/>
                  </a:cubicBezTo>
                  <a:cubicBezTo>
                    <a:pt x="13219" y="6267"/>
                    <a:pt x="13309" y="6300"/>
                    <a:pt x="13381" y="6366"/>
                  </a:cubicBezTo>
                  <a:lnTo>
                    <a:pt x="13686" y="6671"/>
                  </a:lnTo>
                  <a:lnTo>
                    <a:pt x="12230" y="8113"/>
                  </a:lnTo>
                  <a:cubicBezTo>
                    <a:pt x="12114" y="8292"/>
                    <a:pt x="12257" y="8487"/>
                    <a:pt x="12427" y="8487"/>
                  </a:cubicBezTo>
                  <a:cubicBezTo>
                    <a:pt x="12471" y="8487"/>
                    <a:pt x="12517" y="8474"/>
                    <a:pt x="12561" y="8444"/>
                  </a:cubicBezTo>
                  <a:lnTo>
                    <a:pt x="14189" y="6830"/>
                  </a:lnTo>
                  <a:cubicBezTo>
                    <a:pt x="14228" y="6790"/>
                    <a:pt x="14255" y="6724"/>
                    <a:pt x="14255" y="6671"/>
                  </a:cubicBezTo>
                  <a:cubicBezTo>
                    <a:pt x="14255" y="6605"/>
                    <a:pt x="14228" y="6538"/>
                    <a:pt x="14189" y="6499"/>
                  </a:cubicBezTo>
                  <a:lnTo>
                    <a:pt x="14189" y="6512"/>
                  </a:lnTo>
                  <a:lnTo>
                    <a:pt x="13712" y="6049"/>
                  </a:lnTo>
                  <a:cubicBezTo>
                    <a:pt x="13553" y="5883"/>
                    <a:pt x="13342" y="5801"/>
                    <a:pt x="13130" y="5801"/>
                  </a:cubicBezTo>
                  <a:cubicBezTo>
                    <a:pt x="12918" y="5801"/>
                    <a:pt x="12706" y="5883"/>
                    <a:pt x="12547" y="6049"/>
                  </a:cubicBezTo>
                  <a:lnTo>
                    <a:pt x="12005" y="6578"/>
                  </a:lnTo>
                  <a:lnTo>
                    <a:pt x="11753" y="6327"/>
                  </a:lnTo>
                  <a:lnTo>
                    <a:pt x="12203" y="5890"/>
                  </a:lnTo>
                  <a:cubicBezTo>
                    <a:pt x="12296" y="5784"/>
                    <a:pt x="12296" y="5638"/>
                    <a:pt x="12203" y="5546"/>
                  </a:cubicBezTo>
                  <a:lnTo>
                    <a:pt x="8709" y="2052"/>
                  </a:lnTo>
                  <a:cubicBezTo>
                    <a:pt x="8663" y="2005"/>
                    <a:pt x="8603" y="1982"/>
                    <a:pt x="8544" y="1982"/>
                  </a:cubicBezTo>
                  <a:cubicBezTo>
                    <a:pt x="8484" y="1982"/>
                    <a:pt x="8425" y="2005"/>
                    <a:pt x="8378" y="2052"/>
                  </a:cubicBezTo>
                  <a:lnTo>
                    <a:pt x="7928" y="2488"/>
                  </a:lnTo>
                  <a:lnTo>
                    <a:pt x="7677" y="2250"/>
                  </a:lnTo>
                  <a:lnTo>
                    <a:pt x="8206" y="1721"/>
                  </a:lnTo>
                  <a:cubicBezTo>
                    <a:pt x="8537" y="1390"/>
                    <a:pt x="8537" y="860"/>
                    <a:pt x="8206" y="543"/>
                  </a:cubicBezTo>
                  <a:lnTo>
                    <a:pt x="7743" y="66"/>
                  </a:lnTo>
                  <a:cubicBezTo>
                    <a:pt x="7690" y="27"/>
                    <a:pt x="7637" y="0"/>
                    <a:pt x="75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5646637" y="3877376"/>
              <a:ext cx="193032" cy="50297"/>
            </a:xfrm>
            <a:custGeom>
              <a:rect b="b" l="l" r="r" t="t"/>
              <a:pathLst>
                <a:path extrusionOk="0" h="2066" w="7929">
                  <a:moveTo>
                    <a:pt x="6671" y="477"/>
                  </a:moveTo>
                  <a:lnTo>
                    <a:pt x="6671" y="715"/>
                  </a:lnTo>
                  <a:lnTo>
                    <a:pt x="1245" y="715"/>
                  </a:lnTo>
                  <a:lnTo>
                    <a:pt x="1245" y="477"/>
                  </a:lnTo>
                  <a:close/>
                  <a:moveTo>
                    <a:pt x="1007" y="0"/>
                  </a:moveTo>
                  <a:cubicBezTo>
                    <a:pt x="874" y="0"/>
                    <a:pt x="768" y="106"/>
                    <a:pt x="768" y="238"/>
                  </a:cubicBezTo>
                  <a:lnTo>
                    <a:pt x="768" y="715"/>
                  </a:lnTo>
                  <a:lnTo>
                    <a:pt x="239" y="715"/>
                  </a:lnTo>
                  <a:cubicBezTo>
                    <a:pt x="107" y="715"/>
                    <a:pt x="1" y="821"/>
                    <a:pt x="1" y="953"/>
                  </a:cubicBezTo>
                  <a:lnTo>
                    <a:pt x="1" y="1827"/>
                  </a:lnTo>
                  <a:cubicBezTo>
                    <a:pt x="1" y="1946"/>
                    <a:pt x="107" y="2065"/>
                    <a:pt x="239" y="2065"/>
                  </a:cubicBezTo>
                  <a:lnTo>
                    <a:pt x="1232" y="2065"/>
                  </a:lnTo>
                  <a:cubicBezTo>
                    <a:pt x="1523" y="2038"/>
                    <a:pt x="1523" y="1602"/>
                    <a:pt x="1232" y="1575"/>
                  </a:cubicBezTo>
                  <a:lnTo>
                    <a:pt x="477" y="1575"/>
                  </a:lnTo>
                  <a:lnTo>
                    <a:pt x="477" y="1191"/>
                  </a:lnTo>
                  <a:lnTo>
                    <a:pt x="7439" y="1191"/>
                  </a:lnTo>
                  <a:lnTo>
                    <a:pt x="7439" y="1575"/>
                  </a:lnTo>
                  <a:lnTo>
                    <a:pt x="2317" y="1575"/>
                  </a:lnTo>
                  <a:cubicBezTo>
                    <a:pt x="2308" y="1574"/>
                    <a:pt x="2300" y="1574"/>
                    <a:pt x="2292" y="1574"/>
                  </a:cubicBezTo>
                  <a:cubicBezTo>
                    <a:pt x="1968" y="1574"/>
                    <a:pt x="1968" y="2066"/>
                    <a:pt x="2292" y="2066"/>
                  </a:cubicBezTo>
                  <a:cubicBezTo>
                    <a:pt x="2300" y="2066"/>
                    <a:pt x="2308" y="2065"/>
                    <a:pt x="2317" y="2065"/>
                  </a:cubicBezTo>
                  <a:lnTo>
                    <a:pt x="7690" y="2065"/>
                  </a:lnTo>
                  <a:cubicBezTo>
                    <a:pt x="7823" y="2065"/>
                    <a:pt x="7929" y="1946"/>
                    <a:pt x="7929" y="1827"/>
                  </a:cubicBezTo>
                  <a:lnTo>
                    <a:pt x="7929" y="953"/>
                  </a:lnTo>
                  <a:cubicBezTo>
                    <a:pt x="7929" y="821"/>
                    <a:pt x="7823" y="715"/>
                    <a:pt x="7690" y="715"/>
                  </a:cubicBezTo>
                  <a:lnTo>
                    <a:pt x="7148" y="715"/>
                  </a:lnTo>
                  <a:lnTo>
                    <a:pt x="7148" y="238"/>
                  </a:lnTo>
                  <a:cubicBezTo>
                    <a:pt x="7148" y="106"/>
                    <a:pt x="7042" y="0"/>
                    <a:pt x="69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5737174" y="3809383"/>
              <a:ext cx="11637" cy="28776"/>
            </a:xfrm>
            <a:custGeom>
              <a:rect b="b" l="l" r="r" t="t"/>
              <a:pathLst>
                <a:path extrusionOk="0" h="1182" w="478">
                  <a:moveTo>
                    <a:pt x="239" y="0"/>
                  </a:moveTo>
                  <a:cubicBezTo>
                    <a:pt x="107" y="0"/>
                    <a:pt x="1" y="106"/>
                    <a:pt x="1" y="239"/>
                  </a:cubicBezTo>
                  <a:lnTo>
                    <a:pt x="1" y="953"/>
                  </a:lnTo>
                  <a:cubicBezTo>
                    <a:pt x="14" y="1106"/>
                    <a:pt x="127" y="1182"/>
                    <a:pt x="239" y="1182"/>
                  </a:cubicBezTo>
                  <a:cubicBezTo>
                    <a:pt x="352" y="1182"/>
                    <a:pt x="464" y="1106"/>
                    <a:pt x="477" y="953"/>
                  </a:cubicBezTo>
                  <a:lnTo>
                    <a:pt x="477" y="239"/>
                  </a:lnTo>
                  <a:cubicBezTo>
                    <a:pt x="477" y="106"/>
                    <a:pt x="371" y="0"/>
                    <a:pt x="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5782626" y="3827349"/>
              <a:ext cx="24832" cy="23955"/>
            </a:xfrm>
            <a:custGeom>
              <a:rect b="b" l="l" r="r" t="t"/>
              <a:pathLst>
                <a:path extrusionOk="0" h="984" w="1020">
                  <a:moveTo>
                    <a:pt x="761" y="0"/>
                  </a:moveTo>
                  <a:cubicBezTo>
                    <a:pt x="702" y="0"/>
                    <a:pt x="642" y="24"/>
                    <a:pt x="596" y="70"/>
                  </a:cubicBezTo>
                  <a:lnTo>
                    <a:pt x="93" y="573"/>
                  </a:lnTo>
                  <a:cubicBezTo>
                    <a:pt x="0" y="665"/>
                    <a:pt x="0" y="811"/>
                    <a:pt x="93" y="904"/>
                  </a:cubicBezTo>
                  <a:cubicBezTo>
                    <a:pt x="132" y="957"/>
                    <a:pt x="199" y="983"/>
                    <a:pt x="252" y="983"/>
                  </a:cubicBezTo>
                  <a:cubicBezTo>
                    <a:pt x="318" y="983"/>
                    <a:pt x="371" y="957"/>
                    <a:pt x="424" y="904"/>
                  </a:cubicBezTo>
                  <a:lnTo>
                    <a:pt x="927" y="401"/>
                  </a:lnTo>
                  <a:cubicBezTo>
                    <a:pt x="1019" y="308"/>
                    <a:pt x="1019" y="162"/>
                    <a:pt x="927" y="70"/>
                  </a:cubicBezTo>
                  <a:cubicBezTo>
                    <a:pt x="880" y="24"/>
                    <a:pt x="821" y="0"/>
                    <a:pt x="7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5676338" y="3827130"/>
              <a:ext cx="27364" cy="23834"/>
            </a:xfrm>
            <a:custGeom>
              <a:rect b="b" l="l" r="r" t="t"/>
              <a:pathLst>
                <a:path extrusionOk="0" h="979" w="1124">
                  <a:moveTo>
                    <a:pt x="395" y="1"/>
                  </a:moveTo>
                  <a:cubicBezTo>
                    <a:pt x="215" y="1"/>
                    <a:pt x="1" y="286"/>
                    <a:pt x="197" y="410"/>
                  </a:cubicBezTo>
                  <a:lnTo>
                    <a:pt x="700" y="913"/>
                  </a:lnTo>
                  <a:cubicBezTo>
                    <a:pt x="740" y="952"/>
                    <a:pt x="806" y="979"/>
                    <a:pt x="859" y="979"/>
                  </a:cubicBezTo>
                  <a:cubicBezTo>
                    <a:pt x="925" y="979"/>
                    <a:pt x="991" y="952"/>
                    <a:pt x="1031" y="913"/>
                  </a:cubicBezTo>
                  <a:cubicBezTo>
                    <a:pt x="1123" y="820"/>
                    <a:pt x="1123" y="661"/>
                    <a:pt x="1031" y="569"/>
                  </a:cubicBezTo>
                  <a:lnTo>
                    <a:pt x="1031" y="582"/>
                  </a:lnTo>
                  <a:lnTo>
                    <a:pt x="528" y="79"/>
                  </a:lnTo>
                  <a:cubicBezTo>
                    <a:pt x="493" y="24"/>
                    <a:pt x="445" y="1"/>
                    <a:pt x="3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798401" y="3855126"/>
              <a:ext cx="12270" cy="12367"/>
            </a:xfrm>
            <a:custGeom>
              <a:rect b="b" l="l" r="r" t="t"/>
              <a:pathLst>
                <a:path extrusionOk="0" h="508" w="504">
                  <a:moveTo>
                    <a:pt x="252" y="1"/>
                  </a:moveTo>
                  <a:cubicBezTo>
                    <a:pt x="120" y="1"/>
                    <a:pt x="14" y="107"/>
                    <a:pt x="14" y="239"/>
                  </a:cubicBezTo>
                  <a:cubicBezTo>
                    <a:pt x="1" y="418"/>
                    <a:pt x="126" y="507"/>
                    <a:pt x="252" y="507"/>
                  </a:cubicBezTo>
                  <a:cubicBezTo>
                    <a:pt x="378" y="507"/>
                    <a:pt x="504" y="418"/>
                    <a:pt x="490" y="239"/>
                  </a:cubicBezTo>
                  <a:cubicBezTo>
                    <a:pt x="490" y="107"/>
                    <a:pt x="384" y="1"/>
                    <a:pt x="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5675315" y="3855126"/>
              <a:ext cx="12270" cy="12367"/>
            </a:xfrm>
            <a:custGeom>
              <a:rect b="b" l="l" r="r" t="t"/>
              <a:pathLst>
                <a:path extrusionOk="0" h="508" w="504">
                  <a:moveTo>
                    <a:pt x="252" y="1"/>
                  </a:moveTo>
                  <a:cubicBezTo>
                    <a:pt x="120" y="1"/>
                    <a:pt x="14" y="107"/>
                    <a:pt x="14" y="239"/>
                  </a:cubicBezTo>
                  <a:cubicBezTo>
                    <a:pt x="1" y="418"/>
                    <a:pt x="126" y="507"/>
                    <a:pt x="252" y="507"/>
                  </a:cubicBezTo>
                  <a:cubicBezTo>
                    <a:pt x="378" y="507"/>
                    <a:pt x="504" y="418"/>
                    <a:pt x="490" y="239"/>
                  </a:cubicBezTo>
                  <a:cubicBezTo>
                    <a:pt x="490" y="107"/>
                    <a:pt x="385" y="1"/>
                    <a:pt x="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762955" y="3829369"/>
              <a:ext cx="11637" cy="11126"/>
            </a:xfrm>
            <a:custGeom>
              <a:rect b="b" l="l" r="r" t="t"/>
              <a:pathLst>
                <a:path extrusionOk="0" h="457" w="478">
                  <a:moveTo>
                    <a:pt x="239" y="0"/>
                  </a:moveTo>
                  <a:cubicBezTo>
                    <a:pt x="107" y="0"/>
                    <a:pt x="1" y="106"/>
                    <a:pt x="1" y="238"/>
                  </a:cubicBezTo>
                  <a:cubicBezTo>
                    <a:pt x="7" y="384"/>
                    <a:pt x="120" y="457"/>
                    <a:pt x="234" y="457"/>
                  </a:cubicBezTo>
                  <a:cubicBezTo>
                    <a:pt x="348" y="457"/>
                    <a:pt x="464" y="384"/>
                    <a:pt x="477" y="238"/>
                  </a:cubicBezTo>
                  <a:cubicBezTo>
                    <a:pt x="477" y="106"/>
                    <a:pt x="358" y="0"/>
                    <a:pt x="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5711418" y="3829369"/>
              <a:ext cx="11613" cy="11126"/>
            </a:xfrm>
            <a:custGeom>
              <a:rect b="b" l="l" r="r" t="t"/>
              <a:pathLst>
                <a:path extrusionOk="0" h="457" w="477">
                  <a:moveTo>
                    <a:pt x="238" y="0"/>
                  </a:moveTo>
                  <a:cubicBezTo>
                    <a:pt x="106" y="0"/>
                    <a:pt x="0" y="106"/>
                    <a:pt x="0" y="238"/>
                  </a:cubicBezTo>
                  <a:cubicBezTo>
                    <a:pt x="13" y="384"/>
                    <a:pt x="126" y="457"/>
                    <a:pt x="238" y="457"/>
                  </a:cubicBezTo>
                  <a:cubicBezTo>
                    <a:pt x="351" y="457"/>
                    <a:pt x="463" y="384"/>
                    <a:pt x="477" y="238"/>
                  </a:cubicBezTo>
                  <a:cubicBezTo>
                    <a:pt x="477" y="106"/>
                    <a:pt x="371" y="0"/>
                    <a:pt x="2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" name="Google Shape;90;p2"/>
          <p:cNvGrpSpPr/>
          <p:nvPr/>
        </p:nvGrpSpPr>
        <p:grpSpPr>
          <a:xfrm>
            <a:off x="549273" y="1905488"/>
            <a:ext cx="390542" cy="397310"/>
            <a:chOff x="3238484" y="1386749"/>
            <a:chExt cx="390542" cy="397310"/>
          </a:xfrm>
        </p:grpSpPr>
        <p:sp>
          <p:nvSpPr>
            <p:cNvPr id="91" name="Google Shape;91;p2"/>
            <p:cNvSpPr/>
            <p:nvPr/>
          </p:nvSpPr>
          <p:spPr>
            <a:xfrm>
              <a:off x="3271665" y="1600298"/>
              <a:ext cx="61690" cy="11710"/>
            </a:xfrm>
            <a:custGeom>
              <a:rect b="b" l="l" r="r" t="t"/>
              <a:pathLst>
                <a:path extrusionOk="0" h="481" w="2534">
                  <a:moveTo>
                    <a:pt x="2233" y="1"/>
                  </a:moveTo>
                  <a:cubicBezTo>
                    <a:pt x="2221" y="1"/>
                    <a:pt x="2210" y="2"/>
                    <a:pt x="2197" y="3"/>
                  </a:cubicBezTo>
                  <a:lnTo>
                    <a:pt x="305" y="3"/>
                  </a:lnTo>
                  <a:cubicBezTo>
                    <a:pt x="0" y="16"/>
                    <a:pt x="0" y="453"/>
                    <a:pt x="305" y="479"/>
                  </a:cubicBezTo>
                  <a:lnTo>
                    <a:pt x="2197" y="479"/>
                  </a:lnTo>
                  <a:cubicBezTo>
                    <a:pt x="2206" y="480"/>
                    <a:pt x="2214" y="480"/>
                    <a:pt x="2221" y="480"/>
                  </a:cubicBezTo>
                  <a:cubicBezTo>
                    <a:pt x="2530" y="480"/>
                    <a:pt x="2534" y="1"/>
                    <a:pt x="22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238484" y="1386749"/>
              <a:ext cx="390542" cy="397310"/>
            </a:xfrm>
            <a:custGeom>
              <a:rect b="b" l="l" r="r" t="t"/>
              <a:pathLst>
                <a:path extrusionOk="0" h="16320" w="16042">
                  <a:moveTo>
                    <a:pt x="8021" y="622"/>
                  </a:moveTo>
                  <a:cubicBezTo>
                    <a:pt x="8206" y="874"/>
                    <a:pt x="8365" y="1151"/>
                    <a:pt x="8365" y="1257"/>
                  </a:cubicBezTo>
                  <a:cubicBezTo>
                    <a:pt x="8365" y="1363"/>
                    <a:pt x="8312" y="1469"/>
                    <a:pt x="8219" y="1535"/>
                  </a:cubicBezTo>
                  <a:lnTo>
                    <a:pt x="7822" y="1535"/>
                  </a:lnTo>
                  <a:cubicBezTo>
                    <a:pt x="7730" y="1469"/>
                    <a:pt x="7677" y="1363"/>
                    <a:pt x="7677" y="1257"/>
                  </a:cubicBezTo>
                  <a:cubicBezTo>
                    <a:pt x="7677" y="1151"/>
                    <a:pt x="7835" y="874"/>
                    <a:pt x="8021" y="622"/>
                  </a:cubicBezTo>
                  <a:close/>
                  <a:moveTo>
                    <a:pt x="8524" y="2012"/>
                  </a:moveTo>
                  <a:lnTo>
                    <a:pt x="8524" y="2131"/>
                  </a:lnTo>
                  <a:lnTo>
                    <a:pt x="7518" y="2131"/>
                  </a:lnTo>
                  <a:lnTo>
                    <a:pt x="7518" y="2012"/>
                  </a:lnTo>
                  <a:close/>
                  <a:moveTo>
                    <a:pt x="7452" y="3812"/>
                  </a:moveTo>
                  <a:lnTo>
                    <a:pt x="7452" y="3865"/>
                  </a:lnTo>
                  <a:lnTo>
                    <a:pt x="3177" y="3865"/>
                  </a:lnTo>
                  <a:lnTo>
                    <a:pt x="3177" y="3812"/>
                  </a:lnTo>
                  <a:close/>
                  <a:moveTo>
                    <a:pt x="12865" y="3812"/>
                  </a:moveTo>
                  <a:lnTo>
                    <a:pt x="12865" y="3865"/>
                  </a:lnTo>
                  <a:lnTo>
                    <a:pt x="8590" y="3865"/>
                  </a:lnTo>
                  <a:lnTo>
                    <a:pt x="8590" y="3812"/>
                  </a:lnTo>
                  <a:close/>
                  <a:moveTo>
                    <a:pt x="2700" y="3454"/>
                  </a:moveTo>
                  <a:lnTo>
                    <a:pt x="2700" y="4156"/>
                  </a:lnTo>
                  <a:lnTo>
                    <a:pt x="2528" y="4156"/>
                  </a:lnTo>
                  <a:lnTo>
                    <a:pt x="2528" y="3454"/>
                  </a:lnTo>
                  <a:close/>
                  <a:moveTo>
                    <a:pt x="13527" y="3454"/>
                  </a:moveTo>
                  <a:lnTo>
                    <a:pt x="13527" y="4156"/>
                  </a:lnTo>
                  <a:lnTo>
                    <a:pt x="13341" y="4156"/>
                  </a:lnTo>
                  <a:lnTo>
                    <a:pt x="13341" y="3454"/>
                  </a:lnTo>
                  <a:close/>
                  <a:moveTo>
                    <a:pt x="4275" y="4341"/>
                  </a:moveTo>
                  <a:cubicBezTo>
                    <a:pt x="4196" y="4447"/>
                    <a:pt x="4063" y="4513"/>
                    <a:pt x="3918" y="4513"/>
                  </a:cubicBezTo>
                  <a:cubicBezTo>
                    <a:pt x="3772" y="4513"/>
                    <a:pt x="3640" y="4447"/>
                    <a:pt x="3560" y="4341"/>
                  </a:cubicBezTo>
                  <a:close/>
                  <a:moveTo>
                    <a:pt x="5705" y="4341"/>
                  </a:moveTo>
                  <a:cubicBezTo>
                    <a:pt x="5625" y="4447"/>
                    <a:pt x="5493" y="4513"/>
                    <a:pt x="5347" y="4513"/>
                  </a:cubicBezTo>
                  <a:cubicBezTo>
                    <a:pt x="5215" y="4513"/>
                    <a:pt x="5083" y="4447"/>
                    <a:pt x="4990" y="4341"/>
                  </a:cubicBezTo>
                  <a:close/>
                  <a:moveTo>
                    <a:pt x="7147" y="4341"/>
                  </a:moveTo>
                  <a:cubicBezTo>
                    <a:pt x="7055" y="4447"/>
                    <a:pt x="6922" y="4513"/>
                    <a:pt x="6790" y="4513"/>
                  </a:cubicBezTo>
                  <a:lnTo>
                    <a:pt x="6777" y="4513"/>
                  </a:lnTo>
                  <a:cubicBezTo>
                    <a:pt x="6644" y="4513"/>
                    <a:pt x="6512" y="4447"/>
                    <a:pt x="6419" y="4341"/>
                  </a:cubicBezTo>
                  <a:close/>
                  <a:moveTo>
                    <a:pt x="9635" y="4341"/>
                  </a:moveTo>
                  <a:cubicBezTo>
                    <a:pt x="9543" y="4447"/>
                    <a:pt x="9410" y="4513"/>
                    <a:pt x="9265" y="4513"/>
                  </a:cubicBezTo>
                  <a:cubicBezTo>
                    <a:pt x="9119" y="4513"/>
                    <a:pt x="8987" y="4447"/>
                    <a:pt x="8894" y="4341"/>
                  </a:cubicBezTo>
                  <a:close/>
                  <a:moveTo>
                    <a:pt x="11052" y="4341"/>
                  </a:moveTo>
                  <a:cubicBezTo>
                    <a:pt x="10972" y="4447"/>
                    <a:pt x="10840" y="4513"/>
                    <a:pt x="10694" y="4513"/>
                  </a:cubicBezTo>
                  <a:cubicBezTo>
                    <a:pt x="10549" y="4513"/>
                    <a:pt x="10416" y="4447"/>
                    <a:pt x="10337" y="4341"/>
                  </a:cubicBezTo>
                  <a:close/>
                  <a:moveTo>
                    <a:pt x="12481" y="4341"/>
                  </a:moveTo>
                  <a:cubicBezTo>
                    <a:pt x="12402" y="4447"/>
                    <a:pt x="12269" y="4513"/>
                    <a:pt x="12124" y="4513"/>
                  </a:cubicBezTo>
                  <a:cubicBezTo>
                    <a:pt x="11991" y="4513"/>
                    <a:pt x="11859" y="4447"/>
                    <a:pt x="11766" y="4341"/>
                  </a:cubicBezTo>
                  <a:close/>
                  <a:moveTo>
                    <a:pt x="2608" y="5188"/>
                  </a:moveTo>
                  <a:lnTo>
                    <a:pt x="3468" y="7703"/>
                  </a:lnTo>
                  <a:lnTo>
                    <a:pt x="1747" y="7703"/>
                  </a:lnTo>
                  <a:lnTo>
                    <a:pt x="2608" y="5188"/>
                  </a:lnTo>
                  <a:close/>
                  <a:moveTo>
                    <a:pt x="13434" y="5188"/>
                  </a:moveTo>
                  <a:lnTo>
                    <a:pt x="14294" y="7703"/>
                  </a:lnTo>
                  <a:lnTo>
                    <a:pt x="12574" y="7703"/>
                  </a:lnTo>
                  <a:lnTo>
                    <a:pt x="13434" y="5188"/>
                  </a:lnTo>
                  <a:close/>
                  <a:moveTo>
                    <a:pt x="4090" y="8179"/>
                  </a:moveTo>
                  <a:lnTo>
                    <a:pt x="4090" y="8418"/>
                  </a:lnTo>
                  <a:cubicBezTo>
                    <a:pt x="4103" y="8550"/>
                    <a:pt x="4209" y="8656"/>
                    <a:pt x="4341" y="8656"/>
                  </a:cubicBezTo>
                  <a:lnTo>
                    <a:pt x="4738" y="8656"/>
                  </a:lnTo>
                  <a:lnTo>
                    <a:pt x="4738" y="8841"/>
                  </a:lnTo>
                  <a:cubicBezTo>
                    <a:pt x="4738" y="9265"/>
                    <a:pt x="4394" y="9609"/>
                    <a:pt x="3971" y="9609"/>
                  </a:cubicBezTo>
                  <a:lnTo>
                    <a:pt x="1258" y="9609"/>
                  </a:lnTo>
                  <a:cubicBezTo>
                    <a:pt x="834" y="9609"/>
                    <a:pt x="490" y="9265"/>
                    <a:pt x="490" y="8841"/>
                  </a:cubicBezTo>
                  <a:lnTo>
                    <a:pt x="490" y="8656"/>
                  </a:lnTo>
                  <a:lnTo>
                    <a:pt x="887" y="8656"/>
                  </a:lnTo>
                  <a:cubicBezTo>
                    <a:pt x="1019" y="8656"/>
                    <a:pt x="1125" y="8550"/>
                    <a:pt x="1125" y="8418"/>
                  </a:cubicBezTo>
                  <a:lnTo>
                    <a:pt x="1125" y="8179"/>
                  </a:lnTo>
                  <a:close/>
                  <a:moveTo>
                    <a:pt x="9080" y="10204"/>
                  </a:moveTo>
                  <a:lnTo>
                    <a:pt x="9080" y="10323"/>
                  </a:lnTo>
                  <a:lnTo>
                    <a:pt x="6962" y="10323"/>
                  </a:lnTo>
                  <a:lnTo>
                    <a:pt x="6962" y="10204"/>
                  </a:lnTo>
                  <a:close/>
                  <a:moveTo>
                    <a:pt x="10165" y="15141"/>
                  </a:moveTo>
                  <a:lnTo>
                    <a:pt x="10165" y="15260"/>
                  </a:lnTo>
                  <a:lnTo>
                    <a:pt x="5877" y="15260"/>
                  </a:lnTo>
                  <a:lnTo>
                    <a:pt x="5877" y="15141"/>
                  </a:lnTo>
                  <a:close/>
                  <a:moveTo>
                    <a:pt x="11065" y="15737"/>
                  </a:moveTo>
                  <a:lnTo>
                    <a:pt x="11065" y="15856"/>
                  </a:lnTo>
                  <a:lnTo>
                    <a:pt x="4977" y="15856"/>
                  </a:lnTo>
                  <a:lnTo>
                    <a:pt x="4977" y="15737"/>
                  </a:lnTo>
                  <a:close/>
                  <a:moveTo>
                    <a:pt x="8021" y="0"/>
                  </a:moveTo>
                  <a:cubicBezTo>
                    <a:pt x="7955" y="0"/>
                    <a:pt x="7888" y="40"/>
                    <a:pt x="7849" y="79"/>
                  </a:cubicBezTo>
                  <a:cubicBezTo>
                    <a:pt x="7690" y="265"/>
                    <a:pt x="7200" y="860"/>
                    <a:pt x="7200" y="1244"/>
                  </a:cubicBezTo>
                  <a:cubicBezTo>
                    <a:pt x="7200" y="1337"/>
                    <a:pt x="7213" y="1443"/>
                    <a:pt x="7253" y="1535"/>
                  </a:cubicBezTo>
                  <a:cubicBezTo>
                    <a:pt x="7134" y="1549"/>
                    <a:pt x="7041" y="1654"/>
                    <a:pt x="7041" y="1774"/>
                  </a:cubicBezTo>
                  <a:lnTo>
                    <a:pt x="7041" y="2356"/>
                  </a:lnTo>
                  <a:cubicBezTo>
                    <a:pt x="7041" y="2488"/>
                    <a:pt x="7147" y="2594"/>
                    <a:pt x="7280" y="2594"/>
                  </a:cubicBezTo>
                  <a:lnTo>
                    <a:pt x="7465" y="2594"/>
                  </a:lnTo>
                  <a:lnTo>
                    <a:pt x="7465" y="3322"/>
                  </a:lnTo>
                  <a:lnTo>
                    <a:pt x="3177" y="3322"/>
                  </a:lnTo>
                  <a:lnTo>
                    <a:pt x="3177" y="3216"/>
                  </a:lnTo>
                  <a:cubicBezTo>
                    <a:pt x="3177" y="3084"/>
                    <a:pt x="3071" y="2978"/>
                    <a:pt x="2938" y="2965"/>
                  </a:cubicBezTo>
                  <a:lnTo>
                    <a:pt x="2277" y="2965"/>
                  </a:lnTo>
                  <a:cubicBezTo>
                    <a:pt x="2144" y="2965"/>
                    <a:pt x="2038" y="3084"/>
                    <a:pt x="2038" y="3216"/>
                  </a:cubicBezTo>
                  <a:lnTo>
                    <a:pt x="2038" y="4394"/>
                  </a:lnTo>
                  <a:cubicBezTo>
                    <a:pt x="2038" y="4526"/>
                    <a:pt x="2144" y="4632"/>
                    <a:pt x="2277" y="4632"/>
                  </a:cubicBezTo>
                  <a:lnTo>
                    <a:pt x="2290" y="4632"/>
                  </a:lnTo>
                  <a:lnTo>
                    <a:pt x="1231" y="7690"/>
                  </a:lnTo>
                  <a:lnTo>
                    <a:pt x="887" y="7690"/>
                  </a:lnTo>
                  <a:cubicBezTo>
                    <a:pt x="755" y="7690"/>
                    <a:pt x="635" y="7796"/>
                    <a:pt x="635" y="7941"/>
                  </a:cubicBezTo>
                  <a:lnTo>
                    <a:pt x="635" y="8179"/>
                  </a:lnTo>
                  <a:lnTo>
                    <a:pt x="238" y="8179"/>
                  </a:lnTo>
                  <a:cubicBezTo>
                    <a:pt x="106" y="8179"/>
                    <a:pt x="0" y="8285"/>
                    <a:pt x="13" y="8418"/>
                  </a:cubicBezTo>
                  <a:lnTo>
                    <a:pt x="13" y="8854"/>
                  </a:lnTo>
                  <a:cubicBezTo>
                    <a:pt x="13" y="9529"/>
                    <a:pt x="569" y="10085"/>
                    <a:pt x="1258" y="10085"/>
                  </a:cubicBezTo>
                  <a:lnTo>
                    <a:pt x="3971" y="10085"/>
                  </a:lnTo>
                  <a:cubicBezTo>
                    <a:pt x="4659" y="10085"/>
                    <a:pt x="5215" y="9529"/>
                    <a:pt x="5215" y="8854"/>
                  </a:cubicBezTo>
                  <a:lnTo>
                    <a:pt x="5215" y="8418"/>
                  </a:lnTo>
                  <a:cubicBezTo>
                    <a:pt x="5215" y="8285"/>
                    <a:pt x="5109" y="8179"/>
                    <a:pt x="4977" y="8179"/>
                  </a:cubicBezTo>
                  <a:lnTo>
                    <a:pt x="4566" y="8179"/>
                  </a:lnTo>
                  <a:lnTo>
                    <a:pt x="4566" y="7941"/>
                  </a:lnTo>
                  <a:cubicBezTo>
                    <a:pt x="4580" y="7809"/>
                    <a:pt x="4460" y="7690"/>
                    <a:pt x="4341" y="7690"/>
                  </a:cubicBezTo>
                  <a:lnTo>
                    <a:pt x="3984" y="7690"/>
                  </a:lnTo>
                  <a:lnTo>
                    <a:pt x="2925" y="4632"/>
                  </a:lnTo>
                  <a:lnTo>
                    <a:pt x="2938" y="4632"/>
                  </a:lnTo>
                  <a:cubicBezTo>
                    <a:pt x="3005" y="4632"/>
                    <a:pt x="3071" y="4606"/>
                    <a:pt x="3124" y="4553"/>
                  </a:cubicBezTo>
                  <a:cubicBezTo>
                    <a:pt x="3310" y="4832"/>
                    <a:pt x="3616" y="4976"/>
                    <a:pt x="3922" y="4976"/>
                  </a:cubicBezTo>
                  <a:cubicBezTo>
                    <a:pt x="4183" y="4976"/>
                    <a:pt x="4444" y="4872"/>
                    <a:pt x="4633" y="4659"/>
                  </a:cubicBezTo>
                  <a:cubicBezTo>
                    <a:pt x="4824" y="4871"/>
                    <a:pt x="5089" y="4976"/>
                    <a:pt x="5352" y="4976"/>
                  </a:cubicBezTo>
                  <a:cubicBezTo>
                    <a:pt x="5615" y="4976"/>
                    <a:pt x="5877" y="4871"/>
                    <a:pt x="6062" y="4659"/>
                  </a:cubicBezTo>
                  <a:cubicBezTo>
                    <a:pt x="6255" y="4872"/>
                    <a:pt x="6519" y="4982"/>
                    <a:pt x="6783" y="4982"/>
                  </a:cubicBezTo>
                  <a:cubicBezTo>
                    <a:pt x="7026" y="4982"/>
                    <a:pt x="7268" y="4889"/>
                    <a:pt x="7452" y="4698"/>
                  </a:cubicBezTo>
                  <a:lnTo>
                    <a:pt x="7452" y="9715"/>
                  </a:lnTo>
                  <a:lnTo>
                    <a:pt x="6724" y="9715"/>
                  </a:lnTo>
                  <a:cubicBezTo>
                    <a:pt x="6591" y="9715"/>
                    <a:pt x="6485" y="9821"/>
                    <a:pt x="6485" y="9966"/>
                  </a:cubicBezTo>
                  <a:lnTo>
                    <a:pt x="6485" y="10548"/>
                  </a:lnTo>
                  <a:cubicBezTo>
                    <a:pt x="6485" y="10681"/>
                    <a:pt x="6591" y="10787"/>
                    <a:pt x="6724" y="10787"/>
                  </a:cubicBezTo>
                  <a:lnTo>
                    <a:pt x="7041" y="10787"/>
                  </a:lnTo>
                  <a:lnTo>
                    <a:pt x="7041" y="12679"/>
                  </a:lnTo>
                  <a:cubicBezTo>
                    <a:pt x="7048" y="12825"/>
                    <a:pt x="7160" y="12898"/>
                    <a:pt x="7275" y="12898"/>
                  </a:cubicBezTo>
                  <a:cubicBezTo>
                    <a:pt x="7389" y="12898"/>
                    <a:pt x="7505" y="12825"/>
                    <a:pt x="7518" y="12679"/>
                  </a:cubicBezTo>
                  <a:lnTo>
                    <a:pt x="7518" y="10787"/>
                  </a:lnTo>
                  <a:lnTo>
                    <a:pt x="8524" y="10787"/>
                  </a:lnTo>
                  <a:lnTo>
                    <a:pt x="8524" y="14651"/>
                  </a:lnTo>
                  <a:lnTo>
                    <a:pt x="7518" y="14651"/>
                  </a:lnTo>
                  <a:lnTo>
                    <a:pt x="7518" y="13751"/>
                  </a:lnTo>
                  <a:cubicBezTo>
                    <a:pt x="7531" y="13579"/>
                    <a:pt x="7402" y="13493"/>
                    <a:pt x="7275" y="13493"/>
                  </a:cubicBezTo>
                  <a:cubicBezTo>
                    <a:pt x="7147" y="13493"/>
                    <a:pt x="7022" y="13579"/>
                    <a:pt x="7041" y="13751"/>
                  </a:cubicBezTo>
                  <a:lnTo>
                    <a:pt x="7041" y="14651"/>
                  </a:lnTo>
                  <a:lnTo>
                    <a:pt x="5638" y="14651"/>
                  </a:lnTo>
                  <a:cubicBezTo>
                    <a:pt x="5506" y="14651"/>
                    <a:pt x="5387" y="14757"/>
                    <a:pt x="5400" y="14890"/>
                  </a:cubicBezTo>
                  <a:lnTo>
                    <a:pt x="5400" y="15247"/>
                  </a:lnTo>
                  <a:lnTo>
                    <a:pt x="4738" y="15247"/>
                  </a:lnTo>
                  <a:cubicBezTo>
                    <a:pt x="4606" y="15260"/>
                    <a:pt x="4500" y="15366"/>
                    <a:pt x="4500" y="15498"/>
                  </a:cubicBezTo>
                  <a:lnTo>
                    <a:pt x="4500" y="16081"/>
                  </a:lnTo>
                  <a:cubicBezTo>
                    <a:pt x="4500" y="16213"/>
                    <a:pt x="4606" y="16319"/>
                    <a:pt x="4738" y="16319"/>
                  </a:cubicBezTo>
                  <a:lnTo>
                    <a:pt x="11316" y="16319"/>
                  </a:lnTo>
                  <a:cubicBezTo>
                    <a:pt x="11449" y="16319"/>
                    <a:pt x="11555" y="16213"/>
                    <a:pt x="11555" y="16081"/>
                  </a:cubicBezTo>
                  <a:lnTo>
                    <a:pt x="11555" y="15498"/>
                  </a:lnTo>
                  <a:cubicBezTo>
                    <a:pt x="11555" y="15366"/>
                    <a:pt x="11449" y="15247"/>
                    <a:pt x="11316" y="15247"/>
                  </a:cubicBezTo>
                  <a:lnTo>
                    <a:pt x="10655" y="15247"/>
                  </a:lnTo>
                  <a:lnTo>
                    <a:pt x="10655" y="14890"/>
                  </a:lnTo>
                  <a:cubicBezTo>
                    <a:pt x="10655" y="14757"/>
                    <a:pt x="10549" y="14651"/>
                    <a:pt x="10416" y="14651"/>
                  </a:cubicBezTo>
                  <a:lnTo>
                    <a:pt x="9013" y="14651"/>
                  </a:lnTo>
                  <a:lnTo>
                    <a:pt x="9013" y="10787"/>
                  </a:lnTo>
                  <a:lnTo>
                    <a:pt x="9318" y="10787"/>
                  </a:lnTo>
                  <a:cubicBezTo>
                    <a:pt x="9450" y="10787"/>
                    <a:pt x="9556" y="10681"/>
                    <a:pt x="9556" y="10548"/>
                  </a:cubicBezTo>
                  <a:lnTo>
                    <a:pt x="9556" y="9966"/>
                  </a:lnTo>
                  <a:cubicBezTo>
                    <a:pt x="9556" y="9821"/>
                    <a:pt x="9450" y="9715"/>
                    <a:pt x="9318" y="9715"/>
                  </a:cubicBezTo>
                  <a:lnTo>
                    <a:pt x="8590" y="9715"/>
                  </a:lnTo>
                  <a:lnTo>
                    <a:pt x="8590" y="7968"/>
                  </a:lnTo>
                  <a:cubicBezTo>
                    <a:pt x="8603" y="7789"/>
                    <a:pt x="8474" y="7700"/>
                    <a:pt x="8347" y="7700"/>
                  </a:cubicBezTo>
                  <a:cubicBezTo>
                    <a:pt x="8219" y="7700"/>
                    <a:pt x="8094" y="7789"/>
                    <a:pt x="8113" y="7968"/>
                  </a:cubicBezTo>
                  <a:lnTo>
                    <a:pt x="8113" y="9715"/>
                  </a:lnTo>
                  <a:lnTo>
                    <a:pt x="7941" y="9715"/>
                  </a:lnTo>
                  <a:lnTo>
                    <a:pt x="7941" y="2607"/>
                  </a:lnTo>
                  <a:lnTo>
                    <a:pt x="8113" y="2607"/>
                  </a:lnTo>
                  <a:lnTo>
                    <a:pt x="8113" y="6909"/>
                  </a:lnTo>
                  <a:cubicBezTo>
                    <a:pt x="8120" y="7054"/>
                    <a:pt x="8233" y="7127"/>
                    <a:pt x="8347" y="7127"/>
                  </a:cubicBezTo>
                  <a:cubicBezTo>
                    <a:pt x="8461" y="7127"/>
                    <a:pt x="8577" y="7054"/>
                    <a:pt x="8590" y="6909"/>
                  </a:cubicBezTo>
                  <a:lnTo>
                    <a:pt x="8590" y="4698"/>
                  </a:lnTo>
                  <a:cubicBezTo>
                    <a:pt x="8775" y="4884"/>
                    <a:pt x="9020" y="4977"/>
                    <a:pt x="9264" y="4977"/>
                  </a:cubicBezTo>
                  <a:cubicBezTo>
                    <a:pt x="9526" y="4977"/>
                    <a:pt x="9788" y="4871"/>
                    <a:pt x="9980" y="4659"/>
                  </a:cubicBezTo>
                  <a:cubicBezTo>
                    <a:pt x="10165" y="4857"/>
                    <a:pt x="10416" y="4976"/>
                    <a:pt x="10694" y="4990"/>
                  </a:cubicBezTo>
                  <a:cubicBezTo>
                    <a:pt x="10972" y="4990"/>
                    <a:pt x="11237" y="4857"/>
                    <a:pt x="11409" y="4659"/>
                  </a:cubicBezTo>
                  <a:cubicBezTo>
                    <a:pt x="11604" y="4872"/>
                    <a:pt x="11865" y="4976"/>
                    <a:pt x="12125" y="4976"/>
                  </a:cubicBezTo>
                  <a:cubicBezTo>
                    <a:pt x="12430" y="4976"/>
                    <a:pt x="12732" y="4832"/>
                    <a:pt x="12918" y="4553"/>
                  </a:cubicBezTo>
                  <a:cubicBezTo>
                    <a:pt x="12971" y="4606"/>
                    <a:pt x="13037" y="4632"/>
                    <a:pt x="13103" y="4632"/>
                  </a:cubicBezTo>
                  <a:lnTo>
                    <a:pt x="12058" y="7690"/>
                  </a:lnTo>
                  <a:lnTo>
                    <a:pt x="11700" y="7690"/>
                  </a:lnTo>
                  <a:cubicBezTo>
                    <a:pt x="11568" y="7690"/>
                    <a:pt x="11462" y="7796"/>
                    <a:pt x="11462" y="7941"/>
                  </a:cubicBezTo>
                  <a:lnTo>
                    <a:pt x="11462" y="8179"/>
                  </a:lnTo>
                  <a:lnTo>
                    <a:pt x="11065" y="8179"/>
                  </a:lnTo>
                  <a:cubicBezTo>
                    <a:pt x="10919" y="8179"/>
                    <a:pt x="10827" y="8285"/>
                    <a:pt x="10827" y="8418"/>
                  </a:cubicBezTo>
                  <a:lnTo>
                    <a:pt x="10827" y="8854"/>
                  </a:lnTo>
                  <a:cubicBezTo>
                    <a:pt x="10827" y="9397"/>
                    <a:pt x="11184" y="9873"/>
                    <a:pt x="11713" y="10032"/>
                  </a:cubicBezTo>
                  <a:cubicBezTo>
                    <a:pt x="11742" y="10041"/>
                    <a:pt x="11768" y="10045"/>
                    <a:pt x="11793" y="10045"/>
                  </a:cubicBezTo>
                  <a:cubicBezTo>
                    <a:pt x="12039" y="10045"/>
                    <a:pt x="12122" y="9666"/>
                    <a:pt x="11846" y="9582"/>
                  </a:cubicBezTo>
                  <a:cubicBezTo>
                    <a:pt x="11528" y="9490"/>
                    <a:pt x="11303" y="9185"/>
                    <a:pt x="11303" y="8854"/>
                  </a:cubicBezTo>
                  <a:lnTo>
                    <a:pt x="11303" y="8656"/>
                  </a:lnTo>
                  <a:lnTo>
                    <a:pt x="11713" y="8656"/>
                  </a:lnTo>
                  <a:cubicBezTo>
                    <a:pt x="11833" y="8643"/>
                    <a:pt x="11938" y="8550"/>
                    <a:pt x="11952" y="8418"/>
                  </a:cubicBezTo>
                  <a:lnTo>
                    <a:pt x="11952" y="8179"/>
                  </a:lnTo>
                  <a:lnTo>
                    <a:pt x="14930" y="8179"/>
                  </a:lnTo>
                  <a:lnTo>
                    <a:pt x="14930" y="8418"/>
                  </a:lnTo>
                  <a:cubicBezTo>
                    <a:pt x="14916" y="8550"/>
                    <a:pt x="15035" y="8656"/>
                    <a:pt x="15168" y="8656"/>
                  </a:cubicBezTo>
                  <a:lnTo>
                    <a:pt x="15565" y="8656"/>
                  </a:lnTo>
                  <a:lnTo>
                    <a:pt x="15565" y="8854"/>
                  </a:lnTo>
                  <a:cubicBezTo>
                    <a:pt x="15565" y="9265"/>
                    <a:pt x="15221" y="9609"/>
                    <a:pt x="14797" y="9609"/>
                  </a:cubicBezTo>
                  <a:lnTo>
                    <a:pt x="12852" y="9609"/>
                  </a:lnTo>
                  <a:cubicBezTo>
                    <a:pt x="12560" y="9635"/>
                    <a:pt x="12560" y="10072"/>
                    <a:pt x="12852" y="10098"/>
                  </a:cubicBezTo>
                  <a:lnTo>
                    <a:pt x="14797" y="10098"/>
                  </a:lnTo>
                  <a:cubicBezTo>
                    <a:pt x="15472" y="10085"/>
                    <a:pt x="16041" y="9529"/>
                    <a:pt x="16041" y="8854"/>
                  </a:cubicBezTo>
                  <a:lnTo>
                    <a:pt x="16041" y="8418"/>
                  </a:lnTo>
                  <a:cubicBezTo>
                    <a:pt x="16041" y="8285"/>
                    <a:pt x="15922" y="8179"/>
                    <a:pt x="15803" y="8179"/>
                  </a:cubicBezTo>
                  <a:lnTo>
                    <a:pt x="15393" y="8179"/>
                  </a:lnTo>
                  <a:lnTo>
                    <a:pt x="15393" y="7941"/>
                  </a:lnTo>
                  <a:cubicBezTo>
                    <a:pt x="15393" y="7796"/>
                    <a:pt x="15287" y="7690"/>
                    <a:pt x="15155" y="7690"/>
                  </a:cubicBezTo>
                  <a:lnTo>
                    <a:pt x="14797" y="7690"/>
                  </a:lnTo>
                  <a:lnTo>
                    <a:pt x="13752" y="4632"/>
                  </a:lnTo>
                  <a:lnTo>
                    <a:pt x="13765" y="4632"/>
                  </a:lnTo>
                  <a:cubicBezTo>
                    <a:pt x="13897" y="4632"/>
                    <a:pt x="14003" y="4526"/>
                    <a:pt x="14003" y="4394"/>
                  </a:cubicBezTo>
                  <a:lnTo>
                    <a:pt x="14003" y="3216"/>
                  </a:lnTo>
                  <a:cubicBezTo>
                    <a:pt x="14003" y="3084"/>
                    <a:pt x="13897" y="2965"/>
                    <a:pt x="13765" y="2965"/>
                  </a:cubicBezTo>
                  <a:lnTo>
                    <a:pt x="13103" y="2965"/>
                  </a:lnTo>
                  <a:cubicBezTo>
                    <a:pt x="12971" y="2965"/>
                    <a:pt x="12865" y="3084"/>
                    <a:pt x="12865" y="3216"/>
                  </a:cubicBezTo>
                  <a:lnTo>
                    <a:pt x="12865" y="3322"/>
                  </a:lnTo>
                  <a:lnTo>
                    <a:pt x="8590" y="3322"/>
                  </a:lnTo>
                  <a:lnTo>
                    <a:pt x="8590" y="2594"/>
                  </a:lnTo>
                  <a:lnTo>
                    <a:pt x="8762" y="2594"/>
                  </a:lnTo>
                  <a:cubicBezTo>
                    <a:pt x="8894" y="2594"/>
                    <a:pt x="9000" y="2488"/>
                    <a:pt x="9000" y="2356"/>
                  </a:cubicBezTo>
                  <a:lnTo>
                    <a:pt x="9000" y="1774"/>
                  </a:lnTo>
                  <a:cubicBezTo>
                    <a:pt x="9000" y="1654"/>
                    <a:pt x="8921" y="1549"/>
                    <a:pt x="8802" y="1535"/>
                  </a:cubicBezTo>
                  <a:cubicBezTo>
                    <a:pt x="8841" y="1443"/>
                    <a:pt x="8855" y="1337"/>
                    <a:pt x="8855" y="1244"/>
                  </a:cubicBezTo>
                  <a:cubicBezTo>
                    <a:pt x="8855" y="860"/>
                    <a:pt x="8352" y="251"/>
                    <a:pt x="8206" y="79"/>
                  </a:cubicBezTo>
                  <a:cubicBezTo>
                    <a:pt x="8166" y="40"/>
                    <a:pt x="8100" y="0"/>
                    <a:pt x="80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3534123" y="1600298"/>
              <a:ext cx="61715" cy="11710"/>
            </a:xfrm>
            <a:custGeom>
              <a:rect b="b" l="l" r="r" t="t"/>
              <a:pathLst>
                <a:path extrusionOk="0" h="481" w="2535">
                  <a:moveTo>
                    <a:pt x="302" y="1"/>
                  </a:moveTo>
                  <a:cubicBezTo>
                    <a:pt x="1" y="1"/>
                    <a:pt x="5" y="480"/>
                    <a:pt x="313" y="480"/>
                  </a:cubicBezTo>
                  <a:cubicBezTo>
                    <a:pt x="321" y="480"/>
                    <a:pt x="329" y="480"/>
                    <a:pt x="337" y="479"/>
                  </a:cubicBezTo>
                  <a:lnTo>
                    <a:pt x="2243" y="479"/>
                  </a:lnTo>
                  <a:cubicBezTo>
                    <a:pt x="2534" y="453"/>
                    <a:pt x="2534" y="16"/>
                    <a:pt x="2243" y="3"/>
                  </a:cubicBezTo>
                  <a:lnTo>
                    <a:pt x="337" y="3"/>
                  </a:lnTo>
                  <a:cubicBezTo>
                    <a:pt x="325" y="2"/>
                    <a:pt x="313" y="1"/>
                    <a:pt x="3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427616" y="1656753"/>
              <a:ext cx="12270" cy="79121"/>
            </a:xfrm>
            <a:custGeom>
              <a:rect b="b" l="l" r="r" t="t"/>
              <a:pathLst>
                <a:path extrusionOk="0" h="3250" w="504">
                  <a:moveTo>
                    <a:pt x="252" y="0"/>
                  </a:moveTo>
                  <a:cubicBezTo>
                    <a:pt x="119" y="0"/>
                    <a:pt x="14" y="106"/>
                    <a:pt x="14" y="238"/>
                  </a:cubicBezTo>
                  <a:lnTo>
                    <a:pt x="14" y="2991"/>
                  </a:lnTo>
                  <a:cubicBezTo>
                    <a:pt x="0" y="3163"/>
                    <a:pt x="126" y="3249"/>
                    <a:pt x="252" y="3249"/>
                  </a:cubicBezTo>
                  <a:cubicBezTo>
                    <a:pt x="378" y="3249"/>
                    <a:pt x="503" y="3163"/>
                    <a:pt x="490" y="2991"/>
                  </a:cubicBezTo>
                  <a:lnTo>
                    <a:pt x="490" y="238"/>
                  </a:lnTo>
                  <a:cubicBezTo>
                    <a:pt x="490" y="106"/>
                    <a:pt x="384" y="0"/>
                    <a:pt x="2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5" name="Google Shape;95;p2"/>
          <p:cNvGrpSpPr/>
          <p:nvPr/>
        </p:nvGrpSpPr>
        <p:grpSpPr>
          <a:xfrm>
            <a:off x="556340" y="2715930"/>
            <a:ext cx="397627" cy="317167"/>
            <a:chOff x="5442047" y="4313239"/>
            <a:chExt cx="397627" cy="317167"/>
          </a:xfrm>
        </p:grpSpPr>
        <p:sp>
          <p:nvSpPr>
            <p:cNvPr id="96" name="Google Shape;96;p2"/>
            <p:cNvSpPr/>
            <p:nvPr/>
          </p:nvSpPr>
          <p:spPr>
            <a:xfrm>
              <a:off x="5442047" y="4313239"/>
              <a:ext cx="397627" cy="317167"/>
            </a:xfrm>
            <a:custGeom>
              <a:rect b="b" l="l" r="r" t="t"/>
              <a:pathLst>
                <a:path extrusionOk="0" h="13028" w="16333">
                  <a:moveTo>
                    <a:pt x="2396" y="758"/>
                  </a:moveTo>
                  <a:cubicBezTo>
                    <a:pt x="2821" y="945"/>
                    <a:pt x="3281" y="1050"/>
                    <a:pt x="3754" y="1050"/>
                  </a:cubicBezTo>
                  <a:cubicBezTo>
                    <a:pt x="3782" y="1050"/>
                    <a:pt x="3810" y="1050"/>
                    <a:pt x="3839" y="1049"/>
                  </a:cubicBezTo>
                  <a:cubicBezTo>
                    <a:pt x="3958" y="1075"/>
                    <a:pt x="4064" y="1155"/>
                    <a:pt x="4117" y="1261"/>
                  </a:cubicBezTo>
                  <a:cubicBezTo>
                    <a:pt x="4169" y="1393"/>
                    <a:pt x="4130" y="1539"/>
                    <a:pt x="3984" y="1711"/>
                  </a:cubicBezTo>
                  <a:cubicBezTo>
                    <a:pt x="3797" y="1916"/>
                    <a:pt x="3344" y="2037"/>
                    <a:pt x="2910" y="2037"/>
                  </a:cubicBezTo>
                  <a:cubicBezTo>
                    <a:pt x="2702" y="2037"/>
                    <a:pt x="2498" y="2009"/>
                    <a:pt x="2330" y="1949"/>
                  </a:cubicBezTo>
                  <a:cubicBezTo>
                    <a:pt x="1999" y="1817"/>
                    <a:pt x="1999" y="1645"/>
                    <a:pt x="1999" y="1592"/>
                  </a:cubicBezTo>
                  <a:cubicBezTo>
                    <a:pt x="1999" y="1075"/>
                    <a:pt x="2250" y="850"/>
                    <a:pt x="2383" y="758"/>
                  </a:cubicBezTo>
                  <a:close/>
                  <a:moveTo>
                    <a:pt x="3905" y="2320"/>
                  </a:moveTo>
                  <a:lnTo>
                    <a:pt x="3905" y="2743"/>
                  </a:lnTo>
                  <a:cubicBezTo>
                    <a:pt x="3905" y="3153"/>
                    <a:pt x="3561" y="3497"/>
                    <a:pt x="3137" y="3497"/>
                  </a:cubicBezTo>
                  <a:lnTo>
                    <a:pt x="3124" y="3497"/>
                  </a:lnTo>
                  <a:cubicBezTo>
                    <a:pt x="2714" y="3497"/>
                    <a:pt x="2369" y="3153"/>
                    <a:pt x="2369" y="2743"/>
                  </a:cubicBezTo>
                  <a:lnTo>
                    <a:pt x="2369" y="2452"/>
                  </a:lnTo>
                  <a:cubicBezTo>
                    <a:pt x="2542" y="2492"/>
                    <a:pt x="2727" y="2518"/>
                    <a:pt x="2912" y="2518"/>
                  </a:cubicBezTo>
                  <a:cubicBezTo>
                    <a:pt x="3243" y="2518"/>
                    <a:pt x="3587" y="2452"/>
                    <a:pt x="3905" y="2320"/>
                  </a:cubicBezTo>
                  <a:close/>
                  <a:moveTo>
                    <a:pt x="7875" y="1697"/>
                  </a:moveTo>
                  <a:cubicBezTo>
                    <a:pt x="8286" y="1711"/>
                    <a:pt x="8603" y="2055"/>
                    <a:pt x="8603" y="2465"/>
                  </a:cubicBezTo>
                  <a:lnTo>
                    <a:pt x="8603" y="2730"/>
                  </a:lnTo>
                  <a:cubicBezTo>
                    <a:pt x="8603" y="3153"/>
                    <a:pt x="8259" y="3497"/>
                    <a:pt x="7836" y="3497"/>
                  </a:cubicBezTo>
                  <a:cubicBezTo>
                    <a:pt x="7412" y="3497"/>
                    <a:pt x="7081" y="3153"/>
                    <a:pt x="7081" y="2730"/>
                  </a:cubicBezTo>
                  <a:lnTo>
                    <a:pt x="7081" y="2465"/>
                  </a:lnTo>
                  <a:cubicBezTo>
                    <a:pt x="7068" y="2055"/>
                    <a:pt x="7399" y="1711"/>
                    <a:pt x="7809" y="1697"/>
                  </a:cubicBezTo>
                  <a:close/>
                  <a:moveTo>
                    <a:pt x="12547" y="2018"/>
                  </a:moveTo>
                  <a:cubicBezTo>
                    <a:pt x="12806" y="2018"/>
                    <a:pt x="13064" y="2048"/>
                    <a:pt x="13315" y="2108"/>
                  </a:cubicBezTo>
                  <a:lnTo>
                    <a:pt x="13315" y="2730"/>
                  </a:lnTo>
                  <a:cubicBezTo>
                    <a:pt x="13315" y="3153"/>
                    <a:pt x="12971" y="3497"/>
                    <a:pt x="12547" y="3497"/>
                  </a:cubicBezTo>
                  <a:cubicBezTo>
                    <a:pt x="12124" y="3497"/>
                    <a:pt x="11780" y="3153"/>
                    <a:pt x="11780" y="2730"/>
                  </a:cubicBezTo>
                  <a:lnTo>
                    <a:pt x="11780" y="2108"/>
                  </a:lnTo>
                  <a:cubicBezTo>
                    <a:pt x="12031" y="2048"/>
                    <a:pt x="12289" y="2018"/>
                    <a:pt x="12547" y="2018"/>
                  </a:cubicBezTo>
                  <a:close/>
                  <a:moveTo>
                    <a:pt x="12533" y="490"/>
                  </a:moveTo>
                  <a:cubicBezTo>
                    <a:pt x="12564" y="490"/>
                    <a:pt x="12595" y="491"/>
                    <a:pt x="12627" y="493"/>
                  </a:cubicBezTo>
                  <a:cubicBezTo>
                    <a:pt x="13487" y="533"/>
                    <a:pt x="14189" y="1221"/>
                    <a:pt x="14242" y="2095"/>
                  </a:cubicBezTo>
                  <a:lnTo>
                    <a:pt x="14242" y="2253"/>
                  </a:lnTo>
                  <a:cubicBezTo>
                    <a:pt x="14228" y="2597"/>
                    <a:pt x="14347" y="2955"/>
                    <a:pt x="14572" y="3220"/>
                  </a:cubicBezTo>
                  <a:cubicBezTo>
                    <a:pt x="14758" y="3458"/>
                    <a:pt x="14612" y="3802"/>
                    <a:pt x="14308" y="3828"/>
                  </a:cubicBezTo>
                  <a:lnTo>
                    <a:pt x="14242" y="3828"/>
                  </a:lnTo>
                  <a:cubicBezTo>
                    <a:pt x="14162" y="3537"/>
                    <a:pt x="13977" y="3299"/>
                    <a:pt x="13725" y="3140"/>
                  </a:cubicBezTo>
                  <a:cubicBezTo>
                    <a:pt x="13765" y="3008"/>
                    <a:pt x="13792" y="2875"/>
                    <a:pt x="13792" y="2743"/>
                  </a:cubicBezTo>
                  <a:lnTo>
                    <a:pt x="13792" y="1949"/>
                  </a:lnTo>
                  <a:cubicBezTo>
                    <a:pt x="13792" y="1856"/>
                    <a:pt x="13739" y="1777"/>
                    <a:pt x="13659" y="1737"/>
                  </a:cubicBezTo>
                  <a:cubicBezTo>
                    <a:pt x="13295" y="1605"/>
                    <a:pt x="12918" y="1539"/>
                    <a:pt x="12542" y="1539"/>
                  </a:cubicBezTo>
                  <a:cubicBezTo>
                    <a:pt x="12167" y="1539"/>
                    <a:pt x="11793" y="1605"/>
                    <a:pt x="11436" y="1737"/>
                  </a:cubicBezTo>
                  <a:cubicBezTo>
                    <a:pt x="11356" y="1777"/>
                    <a:pt x="11303" y="1856"/>
                    <a:pt x="11303" y="1949"/>
                  </a:cubicBezTo>
                  <a:lnTo>
                    <a:pt x="11303" y="2743"/>
                  </a:lnTo>
                  <a:cubicBezTo>
                    <a:pt x="11303" y="2875"/>
                    <a:pt x="11317" y="3008"/>
                    <a:pt x="11369" y="3140"/>
                  </a:cubicBezTo>
                  <a:cubicBezTo>
                    <a:pt x="11118" y="3299"/>
                    <a:pt x="10933" y="3537"/>
                    <a:pt x="10840" y="3828"/>
                  </a:cubicBezTo>
                  <a:lnTo>
                    <a:pt x="10774" y="3828"/>
                  </a:lnTo>
                  <a:cubicBezTo>
                    <a:pt x="10602" y="3815"/>
                    <a:pt x="10456" y="3669"/>
                    <a:pt x="10430" y="3497"/>
                  </a:cubicBezTo>
                  <a:cubicBezTo>
                    <a:pt x="10430" y="3392"/>
                    <a:pt x="10456" y="3299"/>
                    <a:pt x="10522" y="3220"/>
                  </a:cubicBezTo>
                  <a:cubicBezTo>
                    <a:pt x="10747" y="2942"/>
                    <a:pt x="10867" y="2584"/>
                    <a:pt x="10853" y="2227"/>
                  </a:cubicBezTo>
                  <a:lnTo>
                    <a:pt x="10853" y="2174"/>
                  </a:lnTo>
                  <a:cubicBezTo>
                    <a:pt x="10853" y="1239"/>
                    <a:pt x="11609" y="490"/>
                    <a:pt x="12533" y="490"/>
                  </a:cubicBezTo>
                  <a:close/>
                  <a:moveTo>
                    <a:pt x="3243" y="3974"/>
                  </a:moveTo>
                  <a:lnTo>
                    <a:pt x="3243" y="4596"/>
                  </a:lnTo>
                  <a:lnTo>
                    <a:pt x="3018" y="4596"/>
                  </a:lnTo>
                  <a:lnTo>
                    <a:pt x="3018" y="3974"/>
                  </a:lnTo>
                  <a:close/>
                  <a:moveTo>
                    <a:pt x="7955" y="3974"/>
                  </a:moveTo>
                  <a:lnTo>
                    <a:pt x="7955" y="4596"/>
                  </a:lnTo>
                  <a:lnTo>
                    <a:pt x="7730" y="4596"/>
                  </a:lnTo>
                  <a:lnTo>
                    <a:pt x="7730" y="3974"/>
                  </a:lnTo>
                  <a:close/>
                  <a:moveTo>
                    <a:pt x="12667" y="3974"/>
                  </a:moveTo>
                  <a:lnTo>
                    <a:pt x="12667" y="4596"/>
                  </a:lnTo>
                  <a:lnTo>
                    <a:pt x="12428" y="4596"/>
                  </a:lnTo>
                  <a:lnTo>
                    <a:pt x="12428" y="3974"/>
                  </a:lnTo>
                  <a:close/>
                  <a:moveTo>
                    <a:pt x="4077" y="3550"/>
                  </a:moveTo>
                  <a:cubicBezTo>
                    <a:pt x="4275" y="3696"/>
                    <a:pt x="4408" y="3934"/>
                    <a:pt x="4408" y="4199"/>
                  </a:cubicBezTo>
                  <a:lnTo>
                    <a:pt x="4408" y="5615"/>
                  </a:lnTo>
                  <a:lnTo>
                    <a:pt x="1853" y="5615"/>
                  </a:lnTo>
                  <a:lnTo>
                    <a:pt x="1853" y="4186"/>
                  </a:lnTo>
                  <a:cubicBezTo>
                    <a:pt x="1853" y="3934"/>
                    <a:pt x="1986" y="3696"/>
                    <a:pt x="2184" y="3550"/>
                  </a:cubicBezTo>
                  <a:cubicBezTo>
                    <a:pt x="2290" y="3656"/>
                    <a:pt x="2396" y="3762"/>
                    <a:pt x="2528" y="3828"/>
                  </a:cubicBezTo>
                  <a:lnTo>
                    <a:pt x="2528" y="4847"/>
                  </a:lnTo>
                  <a:cubicBezTo>
                    <a:pt x="2528" y="4980"/>
                    <a:pt x="2634" y="5086"/>
                    <a:pt x="2767" y="5086"/>
                  </a:cubicBezTo>
                  <a:lnTo>
                    <a:pt x="3494" y="5086"/>
                  </a:lnTo>
                  <a:cubicBezTo>
                    <a:pt x="3614" y="5086"/>
                    <a:pt x="3733" y="4980"/>
                    <a:pt x="3733" y="4847"/>
                  </a:cubicBezTo>
                  <a:lnTo>
                    <a:pt x="3733" y="3828"/>
                  </a:lnTo>
                  <a:cubicBezTo>
                    <a:pt x="3852" y="3762"/>
                    <a:pt x="3971" y="3669"/>
                    <a:pt x="4077" y="3550"/>
                  </a:cubicBezTo>
                  <a:close/>
                  <a:moveTo>
                    <a:pt x="13487" y="3550"/>
                  </a:moveTo>
                  <a:cubicBezTo>
                    <a:pt x="13686" y="3696"/>
                    <a:pt x="13818" y="3934"/>
                    <a:pt x="13818" y="4199"/>
                  </a:cubicBezTo>
                  <a:lnTo>
                    <a:pt x="13818" y="5615"/>
                  </a:lnTo>
                  <a:lnTo>
                    <a:pt x="11277" y="5615"/>
                  </a:lnTo>
                  <a:lnTo>
                    <a:pt x="11277" y="4186"/>
                  </a:lnTo>
                  <a:cubicBezTo>
                    <a:pt x="11264" y="3934"/>
                    <a:pt x="11396" y="3696"/>
                    <a:pt x="11608" y="3550"/>
                  </a:cubicBezTo>
                  <a:cubicBezTo>
                    <a:pt x="11700" y="3656"/>
                    <a:pt x="11819" y="3749"/>
                    <a:pt x="11939" y="3815"/>
                  </a:cubicBezTo>
                  <a:lnTo>
                    <a:pt x="11952" y="3828"/>
                  </a:lnTo>
                  <a:lnTo>
                    <a:pt x="11952" y="4847"/>
                  </a:lnTo>
                  <a:cubicBezTo>
                    <a:pt x="11952" y="4980"/>
                    <a:pt x="12058" y="5086"/>
                    <a:pt x="12190" y="5086"/>
                  </a:cubicBezTo>
                  <a:lnTo>
                    <a:pt x="12905" y="5086"/>
                  </a:lnTo>
                  <a:cubicBezTo>
                    <a:pt x="13037" y="5086"/>
                    <a:pt x="13143" y="4980"/>
                    <a:pt x="13143" y="4847"/>
                  </a:cubicBezTo>
                  <a:lnTo>
                    <a:pt x="13143" y="3828"/>
                  </a:lnTo>
                  <a:cubicBezTo>
                    <a:pt x="13262" y="3762"/>
                    <a:pt x="13381" y="3669"/>
                    <a:pt x="13487" y="3550"/>
                  </a:cubicBezTo>
                  <a:close/>
                  <a:moveTo>
                    <a:pt x="15155" y="6092"/>
                  </a:moveTo>
                  <a:lnTo>
                    <a:pt x="15155" y="6475"/>
                  </a:lnTo>
                  <a:lnTo>
                    <a:pt x="1165" y="6475"/>
                  </a:lnTo>
                  <a:lnTo>
                    <a:pt x="1165" y="6092"/>
                  </a:lnTo>
                  <a:close/>
                  <a:moveTo>
                    <a:pt x="15168" y="11452"/>
                  </a:moveTo>
                  <a:lnTo>
                    <a:pt x="15155" y="11690"/>
                  </a:lnTo>
                  <a:lnTo>
                    <a:pt x="1178" y="11690"/>
                  </a:lnTo>
                  <a:lnTo>
                    <a:pt x="1178" y="11452"/>
                  </a:lnTo>
                  <a:close/>
                  <a:moveTo>
                    <a:pt x="12536" y="0"/>
                  </a:moveTo>
                  <a:cubicBezTo>
                    <a:pt x="11345" y="0"/>
                    <a:pt x="10377" y="969"/>
                    <a:pt x="10377" y="2174"/>
                  </a:cubicBezTo>
                  <a:lnTo>
                    <a:pt x="10377" y="2240"/>
                  </a:lnTo>
                  <a:cubicBezTo>
                    <a:pt x="10390" y="2478"/>
                    <a:pt x="10311" y="2717"/>
                    <a:pt x="10152" y="2902"/>
                  </a:cubicBezTo>
                  <a:cubicBezTo>
                    <a:pt x="10006" y="3074"/>
                    <a:pt x="9940" y="3286"/>
                    <a:pt x="9953" y="3511"/>
                  </a:cubicBezTo>
                  <a:cubicBezTo>
                    <a:pt x="9993" y="3934"/>
                    <a:pt x="10337" y="4265"/>
                    <a:pt x="10761" y="4292"/>
                  </a:cubicBezTo>
                  <a:lnTo>
                    <a:pt x="10800" y="4292"/>
                  </a:lnTo>
                  <a:lnTo>
                    <a:pt x="10800" y="5602"/>
                  </a:lnTo>
                  <a:lnTo>
                    <a:pt x="9596" y="5602"/>
                  </a:lnTo>
                  <a:lnTo>
                    <a:pt x="9596" y="5033"/>
                  </a:lnTo>
                  <a:cubicBezTo>
                    <a:pt x="9583" y="4887"/>
                    <a:pt x="9467" y="4814"/>
                    <a:pt x="9353" y="4814"/>
                  </a:cubicBezTo>
                  <a:cubicBezTo>
                    <a:pt x="9239" y="4814"/>
                    <a:pt x="9126" y="4887"/>
                    <a:pt x="9119" y="5033"/>
                  </a:cubicBezTo>
                  <a:lnTo>
                    <a:pt x="9119" y="5602"/>
                  </a:lnTo>
                  <a:lnTo>
                    <a:pt x="6565" y="5602"/>
                  </a:lnTo>
                  <a:lnTo>
                    <a:pt x="6565" y="4186"/>
                  </a:lnTo>
                  <a:cubicBezTo>
                    <a:pt x="6565" y="3934"/>
                    <a:pt x="6697" y="3696"/>
                    <a:pt x="6896" y="3550"/>
                  </a:cubicBezTo>
                  <a:cubicBezTo>
                    <a:pt x="7002" y="3656"/>
                    <a:pt x="7121" y="3749"/>
                    <a:pt x="7240" y="3815"/>
                  </a:cubicBezTo>
                  <a:lnTo>
                    <a:pt x="7240" y="4847"/>
                  </a:lnTo>
                  <a:cubicBezTo>
                    <a:pt x="7240" y="4980"/>
                    <a:pt x="7346" y="5086"/>
                    <a:pt x="7478" y="5086"/>
                  </a:cubicBezTo>
                  <a:lnTo>
                    <a:pt x="8193" y="5086"/>
                  </a:lnTo>
                  <a:cubicBezTo>
                    <a:pt x="8325" y="5086"/>
                    <a:pt x="8431" y="4980"/>
                    <a:pt x="8431" y="4847"/>
                  </a:cubicBezTo>
                  <a:lnTo>
                    <a:pt x="8431" y="3828"/>
                  </a:lnTo>
                  <a:cubicBezTo>
                    <a:pt x="8564" y="3762"/>
                    <a:pt x="8683" y="3669"/>
                    <a:pt x="8775" y="3550"/>
                  </a:cubicBezTo>
                  <a:cubicBezTo>
                    <a:pt x="8934" y="3669"/>
                    <a:pt x="9053" y="3842"/>
                    <a:pt x="9093" y="4027"/>
                  </a:cubicBezTo>
                  <a:cubicBezTo>
                    <a:pt x="9119" y="4133"/>
                    <a:pt x="9212" y="4212"/>
                    <a:pt x="9331" y="4212"/>
                  </a:cubicBezTo>
                  <a:cubicBezTo>
                    <a:pt x="9338" y="4219"/>
                    <a:pt x="9344" y="4222"/>
                    <a:pt x="9351" y="4222"/>
                  </a:cubicBezTo>
                  <a:cubicBezTo>
                    <a:pt x="9358" y="4222"/>
                    <a:pt x="9364" y="4219"/>
                    <a:pt x="9371" y="4212"/>
                  </a:cubicBezTo>
                  <a:cubicBezTo>
                    <a:pt x="9503" y="4186"/>
                    <a:pt x="9583" y="4067"/>
                    <a:pt x="9556" y="3934"/>
                  </a:cubicBezTo>
                  <a:cubicBezTo>
                    <a:pt x="9490" y="3603"/>
                    <a:pt x="9292" y="3325"/>
                    <a:pt x="9014" y="3140"/>
                  </a:cubicBezTo>
                  <a:cubicBezTo>
                    <a:pt x="9053" y="3021"/>
                    <a:pt x="9080" y="2889"/>
                    <a:pt x="9080" y="2743"/>
                  </a:cubicBezTo>
                  <a:lnTo>
                    <a:pt x="9080" y="2492"/>
                  </a:lnTo>
                  <a:cubicBezTo>
                    <a:pt x="9093" y="1817"/>
                    <a:pt x="8564" y="1261"/>
                    <a:pt x="7889" y="1234"/>
                  </a:cubicBezTo>
                  <a:lnTo>
                    <a:pt x="7783" y="1234"/>
                  </a:lnTo>
                  <a:cubicBezTo>
                    <a:pt x="7121" y="1261"/>
                    <a:pt x="6592" y="1817"/>
                    <a:pt x="6592" y="2492"/>
                  </a:cubicBezTo>
                  <a:lnTo>
                    <a:pt x="6592" y="2743"/>
                  </a:lnTo>
                  <a:cubicBezTo>
                    <a:pt x="6592" y="2889"/>
                    <a:pt x="6618" y="3021"/>
                    <a:pt x="6658" y="3140"/>
                  </a:cubicBezTo>
                  <a:cubicBezTo>
                    <a:pt x="6300" y="3378"/>
                    <a:pt x="6089" y="3775"/>
                    <a:pt x="6089" y="4199"/>
                  </a:cubicBezTo>
                  <a:lnTo>
                    <a:pt x="6089" y="5615"/>
                  </a:lnTo>
                  <a:lnTo>
                    <a:pt x="4884" y="5615"/>
                  </a:lnTo>
                  <a:lnTo>
                    <a:pt x="4884" y="4186"/>
                  </a:lnTo>
                  <a:cubicBezTo>
                    <a:pt x="4884" y="3762"/>
                    <a:pt x="4659" y="3365"/>
                    <a:pt x="4302" y="3127"/>
                  </a:cubicBezTo>
                  <a:cubicBezTo>
                    <a:pt x="4355" y="2995"/>
                    <a:pt x="4368" y="2862"/>
                    <a:pt x="4368" y="2730"/>
                  </a:cubicBezTo>
                  <a:lnTo>
                    <a:pt x="4368" y="1975"/>
                  </a:lnTo>
                  <a:cubicBezTo>
                    <a:pt x="4699" y="1578"/>
                    <a:pt x="4619" y="1234"/>
                    <a:pt x="4540" y="1062"/>
                  </a:cubicBezTo>
                  <a:cubicBezTo>
                    <a:pt x="4421" y="771"/>
                    <a:pt x="4143" y="586"/>
                    <a:pt x="3839" y="559"/>
                  </a:cubicBezTo>
                  <a:cubicBezTo>
                    <a:pt x="2978" y="559"/>
                    <a:pt x="2542" y="281"/>
                    <a:pt x="2528" y="268"/>
                  </a:cubicBezTo>
                  <a:cubicBezTo>
                    <a:pt x="2486" y="242"/>
                    <a:pt x="2437" y="228"/>
                    <a:pt x="2391" y="228"/>
                  </a:cubicBezTo>
                  <a:cubicBezTo>
                    <a:pt x="2365" y="228"/>
                    <a:pt x="2340" y="232"/>
                    <a:pt x="2317" y="242"/>
                  </a:cubicBezTo>
                  <a:cubicBezTo>
                    <a:pt x="2277" y="255"/>
                    <a:pt x="1536" y="533"/>
                    <a:pt x="1536" y="1565"/>
                  </a:cubicBezTo>
                  <a:cubicBezTo>
                    <a:pt x="1536" y="1830"/>
                    <a:pt x="1668" y="2081"/>
                    <a:pt x="1893" y="2227"/>
                  </a:cubicBezTo>
                  <a:lnTo>
                    <a:pt x="1893" y="2717"/>
                  </a:lnTo>
                  <a:cubicBezTo>
                    <a:pt x="1893" y="2849"/>
                    <a:pt x="1906" y="2981"/>
                    <a:pt x="1959" y="3114"/>
                  </a:cubicBezTo>
                  <a:cubicBezTo>
                    <a:pt x="1602" y="3352"/>
                    <a:pt x="1377" y="3749"/>
                    <a:pt x="1377" y="4172"/>
                  </a:cubicBezTo>
                  <a:lnTo>
                    <a:pt x="1377" y="5589"/>
                  </a:lnTo>
                  <a:lnTo>
                    <a:pt x="927" y="5589"/>
                  </a:lnTo>
                  <a:cubicBezTo>
                    <a:pt x="794" y="5589"/>
                    <a:pt x="689" y="5694"/>
                    <a:pt x="689" y="5827"/>
                  </a:cubicBezTo>
                  <a:lnTo>
                    <a:pt x="689" y="6687"/>
                  </a:lnTo>
                  <a:cubicBezTo>
                    <a:pt x="689" y="6819"/>
                    <a:pt x="794" y="6925"/>
                    <a:pt x="927" y="6925"/>
                  </a:cubicBezTo>
                  <a:lnTo>
                    <a:pt x="1417" y="6925"/>
                  </a:lnTo>
                  <a:lnTo>
                    <a:pt x="1417" y="8765"/>
                  </a:lnTo>
                  <a:cubicBezTo>
                    <a:pt x="1430" y="8911"/>
                    <a:pt x="1546" y="8983"/>
                    <a:pt x="1660" y="8983"/>
                  </a:cubicBezTo>
                  <a:cubicBezTo>
                    <a:pt x="1774" y="8983"/>
                    <a:pt x="1886" y="8911"/>
                    <a:pt x="1893" y="8765"/>
                  </a:cubicBezTo>
                  <a:lnTo>
                    <a:pt x="1893" y="6925"/>
                  </a:lnTo>
                  <a:lnTo>
                    <a:pt x="14427" y="6925"/>
                  </a:lnTo>
                  <a:lnTo>
                    <a:pt x="14427" y="10962"/>
                  </a:lnTo>
                  <a:lnTo>
                    <a:pt x="1893" y="10962"/>
                  </a:lnTo>
                  <a:lnTo>
                    <a:pt x="1893" y="9864"/>
                  </a:lnTo>
                  <a:cubicBezTo>
                    <a:pt x="1913" y="9685"/>
                    <a:pt x="1787" y="9596"/>
                    <a:pt x="1660" y="9596"/>
                  </a:cubicBezTo>
                  <a:cubicBezTo>
                    <a:pt x="1532" y="9596"/>
                    <a:pt x="1403" y="9685"/>
                    <a:pt x="1417" y="9864"/>
                  </a:cubicBezTo>
                  <a:lnTo>
                    <a:pt x="1417" y="10962"/>
                  </a:lnTo>
                  <a:lnTo>
                    <a:pt x="927" y="10962"/>
                  </a:lnTo>
                  <a:cubicBezTo>
                    <a:pt x="794" y="10962"/>
                    <a:pt x="689" y="11068"/>
                    <a:pt x="689" y="11200"/>
                  </a:cubicBezTo>
                  <a:lnTo>
                    <a:pt x="689" y="11690"/>
                  </a:lnTo>
                  <a:lnTo>
                    <a:pt x="239" y="11690"/>
                  </a:lnTo>
                  <a:cubicBezTo>
                    <a:pt x="232" y="11689"/>
                    <a:pt x="225" y="11689"/>
                    <a:pt x="218" y="11689"/>
                  </a:cubicBezTo>
                  <a:cubicBezTo>
                    <a:pt x="96" y="11689"/>
                    <a:pt x="0" y="11803"/>
                    <a:pt x="0" y="11928"/>
                  </a:cubicBezTo>
                  <a:lnTo>
                    <a:pt x="0" y="12789"/>
                  </a:lnTo>
                  <a:cubicBezTo>
                    <a:pt x="0" y="12921"/>
                    <a:pt x="106" y="13027"/>
                    <a:pt x="239" y="13027"/>
                  </a:cubicBezTo>
                  <a:lnTo>
                    <a:pt x="13103" y="13027"/>
                  </a:lnTo>
                  <a:cubicBezTo>
                    <a:pt x="13112" y="13027"/>
                    <a:pt x="13120" y="13028"/>
                    <a:pt x="13127" y="13028"/>
                  </a:cubicBezTo>
                  <a:cubicBezTo>
                    <a:pt x="13436" y="13028"/>
                    <a:pt x="13439" y="12548"/>
                    <a:pt x="13138" y="12548"/>
                  </a:cubicBezTo>
                  <a:cubicBezTo>
                    <a:pt x="13127" y="12548"/>
                    <a:pt x="13115" y="12549"/>
                    <a:pt x="13103" y="12550"/>
                  </a:cubicBezTo>
                  <a:lnTo>
                    <a:pt x="477" y="12550"/>
                  </a:lnTo>
                  <a:lnTo>
                    <a:pt x="477" y="12166"/>
                  </a:lnTo>
                  <a:lnTo>
                    <a:pt x="15843" y="12166"/>
                  </a:lnTo>
                  <a:lnTo>
                    <a:pt x="15843" y="12550"/>
                  </a:lnTo>
                  <a:lnTo>
                    <a:pt x="14189" y="12550"/>
                  </a:lnTo>
                  <a:cubicBezTo>
                    <a:pt x="13897" y="12564"/>
                    <a:pt x="13897" y="13000"/>
                    <a:pt x="14189" y="13027"/>
                  </a:cubicBezTo>
                  <a:lnTo>
                    <a:pt x="16094" y="13027"/>
                  </a:lnTo>
                  <a:cubicBezTo>
                    <a:pt x="16227" y="13027"/>
                    <a:pt x="16333" y="12921"/>
                    <a:pt x="16333" y="12789"/>
                  </a:cubicBezTo>
                  <a:lnTo>
                    <a:pt x="16333" y="11915"/>
                  </a:lnTo>
                  <a:cubicBezTo>
                    <a:pt x="16333" y="11783"/>
                    <a:pt x="16227" y="11677"/>
                    <a:pt x="16094" y="11677"/>
                  </a:cubicBezTo>
                  <a:lnTo>
                    <a:pt x="16081" y="11690"/>
                  </a:lnTo>
                  <a:lnTo>
                    <a:pt x="15644" y="11690"/>
                  </a:lnTo>
                  <a:lnTo>
                    <a:pt x="15644" y="11200"/>
                  </a:lnTo>
                  <a:cubicBezTo>
                    <a:pt x="15644" y="11068"/>
                    <a:pt x="15525" y="10962"/>
                    <a:pt x="15406" y="10962"/>
                  </a:cubicBezTo>
                  <a:lnTo>
                    <a:pt x="14903" y="10962"/>
                  </a:lnTo>
                  <a:lnTo>
                    <a:pt x="14903" y="6952"/>
                  </a:lnTo>
                  <a:lnTo>
                    <a:pt x="15406" y="6952"/>
                  </a:lnTo>
                  <a:cubicBezTo>
                    <a:pt x="15525" y="6952"/>
                    <a:pt x="15644" y="6846"/>
                    <a:pt x="15644" y="6714"/>
                  </a:cubicBezTo>
                  <a:lnTo>
                    <a:pt x="15644" y="5840"/>
                  </a:lnTo>
                  <a:cubicBezTo>
                    <a:pt x="15644" y="5708"/>
                    <a:pt x="15525" y="5602"/>
                    <a:pt x="15406" y="5602"/>
                  </a:cubicBezTo>
                  <a:lnTo>
                    <a:pt x="14294" y="5602"/>
                  </a:lnTo>
                  <a:lnTo>
                    <a:pt x="14294" y="4292"/>
                  </a:lnTo>
                  <a:lnTo>
                    <a:pt x="14347" y="4292"/>
                  </a:lnTo>
                  <a:cubicBezTo>
                    <a:pt x="15049" y="4265"/>
                    <a:pt x="15393" y="3444"/>
                    <a:pt x="14956" y="2902"/>
                  </a:cubicBezTo>
                  <a:cubicBezTo>
                    <a:pt x="14797" y="2730"/>
                    <a:pt x="14718" y="2492"/>
                    <a:pt x="14718" y="2253"/>
                  </a:cubicBezTo>
                  <a:lnTo>
                    <a:pt x="14718" y="2068"/>
                  </a:lnTo>
                  <a:cubicBezTo>
                    <a:pt x="14665" y="943"/>
                    <a:pt x="13765" y="56"/>
                    <a:pt x="12653" y="3"/>
                  </a:cubicBezTo>
                  <a:cubicBezTo>
                    <a:pt x="12614" y="1"/>
                    <a:pt x="12575" y="0"/>
                    <a:pt x="125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50488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77" y="2264"/>
                  </a:lnTo>
                  <a:lnTo>
                    <a:pt x="477" y="477"/>
                  </a:lnTo>
                  <a:close/>
                  <a:moveTo>
                    <a:pt x="252" y="0"/>
                  </a:moveTo>
                  <a:cubicBezTo>
                    <a:pt x="119" y="0"/>
                    <a:pt x="0" y="106"/>
                    <a:pt x="13" y="239"/>
                  </a:cubicBezTo>
                  <a:lnTo>
                    <a:pt x="13" y="2502"/>
                  </a:lnTo>
                  <a:cubicBezTo>
                    <a:pt x="0" y="2634"/>
                    <a:pt x="119" y="2753"/>
                    <a:pt x="252" y="2753"/>
                  </a:cubicBezTo>
                  <a:lnTo>
                    <a:pt x="2515" y="2753"/>
                  </a:lnTo>
                  <a:cubicBezTo>
                    <a:pt x="2647" y="2753"/>
                    <a:pt x="2753" y="2634"/>
                    <a:pt x="2753" y="2502"/>
                  </a:cubicBezTo>
                  <a:lnTo>
                    <a:pt x="2753" y="239"/>
                  </a:lnTo>
                  <a:cubicBezTo>
                    <a:pt x="2753" y="106"/>
                    <a:pt x="2647" y="0"/>
                    <a:pt x="25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70947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90" y="2264"/>
                  </a:lnTo>
                  <a:lnTo>
                    <a:pt x="490" y="477"/>
                  </a:lnTo>
                  <a:close/>
                  <a:moveTo>
                    <a:pt x="252" y="0"/>
                  </a:moveTo>
                  <a:cubicBezTo>
                    <a:pt x="120" y="0"/>
                    <a:pt x="1" y="106"/>
                    <a:pt x="1" y="239"/>
                  </a:cubicBezTo>
                  <a:lnTo>
                    <a:pt x="1" y="2502"/>
                  </a:lnTo>
                  <a:cubicBezTo>
                    <a:pt x="1" y="2634"/>
                    <a:pt x="120" y="2740"/>
                    <a:pt x="252" y="2753"/>
                  </a:cubicBezTo>
                  <a:lnTo>
                    <a:pt x="2515" y="2753"/>
                  </a:lnTo>
                  <a:cubicBezTo>
                    <a:pt x="2648" y="2753"/>
                    <a:pt x="2754" y="2634"/>
                    <a:pt x="2754" y="2502"/>
                  </a:cubicBezTo>
                  <a:lnTo>
                    <a:pt x="2754" y="239"/>
                  </a:lnTo>
                  <a:cubicBezTo>
                    <a:pt x="2754" y="106"/>
                    <a:pt x="2648" y="0"/>
                    <a:pt x="25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5589282" y="4493095"/>
              <a:ext cx="89930" cy="77222"/>
            </a:xfrm>
            <a:custGeom>
              <a:rect b="b" l="l" r="r" t="t"/>
              <a:pathLst>
                <a:path extrusionOk="0" h="3172" w="3694">
                  <a:moveTo>
                    <a:pt x="2110" y="478"/>
                  </a:moveTo>
                  <a:cubicBezTo>
                    <a:pt x="2674" y="478"/>
                    <a:pt x="3217" y="919"/>
                    <a:pt x="3217" y="1589"/>
                  </a:cubicBezTo>
                  <a:cubicBezTo>
                    <a:pt x="3217" y="2198"/>
                    <a:pt x="2727" y="2687"/>
                    <a:pt x="2119" y="2687"/>
                  </a:cubicBezTo>
                  <a:cubicBezTo>
                    <a:pt x="1126" y="2687"/>
                    <a:pt x="636" y="1496"/>
                    <a:pt x="1338" y="808"/>
                  </a:cubicBezTo>
                  <a:cubicBezTo>
                    <a:pt x="1561" y="580"/>
                    <a:pt x="1838" y="478"/>
                    <a:pt x="2110" y="478"/>
                  </a:cubicBezTo>
                  <a:close/>
                  <a:moveTo>
                    <a:pt x="2119" y="1"/>
                  </a:moveTo>
                  <a:cubicBezTo>
                    <a:pt x="702" y="1"/>
                    <a:pt x="1" y="1708"/>
                    <a:pt x="994" y="2701"/>
                  </a:cubicBezTo>
                  <a:cubicBezTo>
                    <a:pt x="1315" y="3026"/>
                    <a:pt x="1711" y="3172"/>
                    <a:pt x="2100" y="3172"/>
                  </a:cubicBezTo>
                  <a:cubicBezTo>
                    <a:pt x="2913" y="3172"/>
                    <a:pt x="3694" y="2538"/>
                    <a:pt x="3694" y="1589"/>
                  </a:cubicBezTo>
                  <a:cubicBezTo>
                    <a:pt x="3694" y="715"/>
                    <a:pt x="2992" y="1"/>
                    <a:pt x="2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" name="Google Shape;100;p2"/>
          <p:cNvGrpSpPr/>
          <p:nvPr/>
        </p:nvGrpSpPr>
        <p:grpSpPr>
          <a:xfrm>
            <a:off x="549273" y="3411743"/>
            <a:ext cx="397624" cy="340660"/>
            <a:chOff x="5442047" y="2873998"/>
            <a:chExt cx="397624" cy="340660"/>
          </a:xfrm>
        </p:grpSpPr>
        <p:sp>
          <p:nvSpPr>
            <p:cNvPr id="101" name="Google Shape;101;p2"/>
            <p:cNvSpPr/>
            <p:nvPr/>
          </p:nvSpPr>
          <p:spPr>
            <a:xfrm>
              <a:off x="5442047" y="2873998"/>
              <a:ext cx="322036" cy="340660"/>
            </a:xfrm>
            <a:custGeom>
              <a:rect b="b" l="l" r="r" t="t"/>
              <a:pathLst>
                <a:path extrusionOk="0" h="13993" w="13228">
                  <a:moveTo>
                    <a:pt x="7928" y="478"/>
                  </a:moveTo>
                  <a:lnTo>
                    <a:pt x="7928" y="11927"/>
                  </a:lnTo>
                  <a:lnTo>
                    <a:pt x="1443" y="11927"/>
                  </a:lnTo>
                  <a:lnTo>
                    <a:pt x="1443" y="478"/>
                  </a:lnTo>
                  <a:close/>
                  <a:moveTo>
                    <a:pt x="12466" y="1"/>
                  </a:moveTo>
                  <a:cubicBezTo>
                    <a:pt x="12458" y="1"/>
                    <a:pt x="12450" y="1"/>
                    <a:pt x="12442" y="2"/>
                  </a:cubicBezTo>
                  <a:lnTo>
                    <a:pt x="1205" y="2"/>
                  </a:lnTo>
                  <a:cubicBezTo>
                    <a:pt x="1072" y="2"/>
                    <a:pt x="967" y="108"/>
                    <a:pt x="967" y="240"/>
                  </a:cubicBezTo>
                  <a:lnTo>
                    <a:pt x="967" y="888"/>
                  </a:lnTo>
                  <a:lnTo>
                    <a:pt x="239" y="888"/>
                  </a:lnTo>
                  <a:cubicBezTo>
                    <a:pt x="106" y="888"/>
                    <a:pt x="0" y="994"/>
                    <a:pt x="0" y="1127"/>
                  </a:cubicBezTo>
                  <a:lnTo>
                    <a:pt x="0" y="13753"/>
                  </a:lnTo>
                  <a:cubicBezTo>
                    <a:pt x="0" y="13885"/>
                    <a:pt x="106" y="13991"/>
                    <a:pt x="239" y="13991"/>
                  </a:cubicBezTo>
                  <a:lnTo>
                    <a:pt x="3521" y="13991"/>
                  </a:lnTo>
                  <a:cubicBezTo>
                    <a:pt x="3530" y="13992"/>
                    <a:pt x="3538" y="13992"/>
                    <a:pt x="3546" y="13992"/>
                  </a:cubicBezTo>
                  <a:cubicBezTo>
                    <a:pt x="3870" y="13992"/>
                    <a:pt x="3870" y="13514"/>
                    <a:pt x="3546" y="13514"/>
                  </a:cubicBezTo>
                  <a:cubicBezTo>
                    <a:pt x="3538" y="13514"/>
                    <a:pt x="3530" y="13514"/>
                    <a:pt x="3521" y="13515"/>
                  </a:cubicBezTo>
                  <a:lnTo>
                    <a:pt x="477" y="13515"/>
                  </a:lnTo>
                  <a:lnTo>
                    <a:pt x="477" y="1365"/>
                  </a:lnTo>
                  <a:lnTo>
                    <a:pt x="980" y="1365"/>
                  </a:lnTo>
                  <a:lnTo>
                    <a:pt x="980" y="12165"/>
                  </a:lnTo>
                  <a:cubicBezTo>
                    <a:pt x="980" y="12297"/>
                    <a:pt x="1086" y="12403"/>
                    <a:pt x="1218" y="12403"/>
                  </a:cubicBezTo>
                  <a:lnTo>
                    <a:pt x="12892" y="12403"/>
                  </a:lnTo>
                  <a:cubicBezTo>
                    <a:pt x="12900" y="12404"/>
                    <a:pt x="12908" y="12404"/>
                    <a:pt x="12916" y="12404"/>
                  </a:cubicBezTo>
                  <a:cubicBezTo>
                    <a:pt x="13227" y="12404"/>
                    <a:pt x="13227" y="11926"/>
                    <a:pt x="12916" y="11926"/>
                  </a:cubicBezTo>
                  <a:cubicBezTo>
                    <a:pt x="12908" y="11926"/>
                    <a:pt x="12900" y="11926"/>
                    <a:pt x="12892" y="11927"/>
                  </a:cubicBezTo>
                  <a:lnTo>
                    <a:pt x="8405" y="11927"/>
                  </a:lnTo>
                  <a:lnTo>
                    <a:pt x="8405" y="478"/>
                  </a:lnTo>
                  <a:lnTo>
                    <a:pt x="12442" y="478"/>
                  </a:lnTo>
                  <a:cubicBezTo>
                    <a:pt x="12450" y="479"/>
                    <a:pt x="12458" y="479"/>
                    <a:pt x="12466" y="479"/>
                  </a:cubicBezTo>
                  <a:cubicBezTo>
                    <a:pt x="12777" y="479"/>
                    <a:pt x="12777" y="1"/>
                    <a:pt x="124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5545997" y="2874022"/>
              <a:ext cx="293674" cy="340635"/>
            </a:xfrm>
            <a:custGeom>
              <a:rect b="b" l="l" r="r" t="t"/>
              <a:pathLst>
                <a:path extrusionOk="0" h="13992" w="12063">
                  <a:moveTo>
                    <a:pt x="9244" y="1"/>
                  </a:moveTo>
                  <a:cubicBezTo>
                    <a:pt x="8952" y="27"/>
                    <a:pt x="8952" y="451"/>
                    <a:pt x="9244" y="477"/>
                  </a:cubicBezTo>
                  <a:lnTo>
                    <a:pt x="10607" y="477"/>
                  </a:lnTo>
                  <a:lnTo>
                    <a:pt x="10607" y="11926"/>
                  </a:lnTo>
                  <a:lnTo>
                    <a:pt x="9694" y="11926"/>
                  </a:lnTo>
                  <a:cubicBezTo>
                    <a:pt x="9389" y="11952"/>
                    <a:pt x="9389" y="12376"/>
                    <a:pt x="9694" y="12402"/>
                  </a:cubicBezTo>
                  <a:lnTo>
                    <a:pt x="10845" y="12402"/>
                  </a:lnTo>
                  <a:cubicBezTo>
                    <a:pt x="10977" y="12402"/>
                    <a:pt x="11083" y="12296"/>
                    <a:pt x="11083" y="12164"/>
                  </a:cubicBezTo>
                  <a:lnTo>
                    <a:pt x="11083" y="1364"/>
                  </a:lnTo>
                  <a:lnTo>
                    <a:pt x="11586" y="1364"/>
                  </a:lnTo>
                  <a:lnTo>
                    <a:pt x="11586" y="13514"/>
                  </a:lnTo>
                  <a:lnTo>
                    <a:pt x="4082" y="13514"/>
                  </a:lnTo>
                  <a:lnTo>
                    <a:pt x="4082" y="13037"/>
                  </a:lnTo>
                  <a:cubicBezTo>
                    <a:pt x="4069" y="12885"/>
                    <a:pt x="3956" y="12809"/>
                    <a:pt x="3844" y="12809"/>
                  </a:cubicBezTo>
                  <a:cubicBezTo>
                    <a:pt x="3731" y="12809"/>
                    <a:pt x="3619" y="12885"/>
                    <a:pt x="3605" y="13037"/>
                  </a:cubicBezTo>
                  <a:lnTo>
                    <a:pt x="3605" y="13514"/>
                  </a:lnTo>
                  <a:lnTo>
                    <a:pt x="336" y="13514"/>
                  </a:lnTo>
                  <a:cubicBezTo>
                    <a:pt x="328" y="13513"/>
                    <a:pt x="320" y="13513"/>
                    <a:pt x="312" y="13513"/>
                  </a:cubicBezTo>
                  <a:cubicBezTo>
                    <a:pt x="0" y="13513"/>
                    <a:pt x="0" y="13991"/>
                    <a:pt x="312" y="13991"/>
                  </a:cubicBezTo>
                  <a:cubicBezTo>
                    <a:pt x="320" y="13991"/>
                    <a:pt x="328" y="13991"/>
                    <a:pt x="336" y="13990"/>
                  </a:cubicBezTo>
                  <a:lnTo>
                    <a:pt x="11824" y="13990"/>
                  </a:lnTo>
                  <a:cubicBezTo>
                    <a:pt x="11957" y="13990"/>
                    <a:pt x="12063" y="13884"/>
                    <a:pt x="12063" y="13752"/>
                  </a:cubicBezTo>
                  <a:lnTo>
                    <a:pt x="12063" y="1126"/>
                  </a:lnTo>
                  <a:cubicBezTo>
                    <a:pt x="12063" y="1000"/>
                    <a:pt x="11967" y="886"/>
                    <a:pt x="11845" y="886"/>
                  </a:cubicBezTo>
                  <a:cubicBezTo>
                    <a:pt x="11838" y="886"/>
                    <a:pt x="11831" y="887"/>
                    <a:pt x="11824" y="887"/>
                  </a:cubicBezTo>
                  <a:lnTo>
                    <a:pt x="11083" y="887"/>
                  </a:lnTo>
                  <a:lnTo>
                    <a:pt x="11083" y="239"/>
                  </a:lnTo>
                  <a:cubicBezTo>
                    <a:pt x="11083" y="107"/>
                    <a:pt x="10977" y="1"/>
                    <a:pt x="108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5496822" y="2913971"/>
              <a:ext cx="126326" cy="11637"/>
            </a:xfrm>
            <a:custGeom>
              <a:rect b="b" l="l" r="r" t="t"/>
              <a:pathLst>
                <a:path extrusionOk="0" h="478" w="5189">
                  <a:moveTo>
                    <a:pt x="292" y="1"/>
                  </a:moveTo>
                  <a:cubicBezTo>
                    <a:pt x="0" y="27"/>
                    <a:pt x="0" y="451"/>
                    <a:pt x="292" y="477"/>
                  </a:cubicBezTo>
                  <a:lnTo>
                    <a:pt x="4897" y="477"/>
                  </a:lnTo>
                  <a:cubicBezTo>
                    <a:pt x="5189" y="451"/>
                    <a:pt x="5189" y="27"/>
                    <a:pt x="48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5496822" y="2935248"/>
              <a:ext cx="126326" cy="11953"/>
            </a:xfrm>
            <a:custGeom>
              <a:rect b="b" l="l" r="r" t="t"/>
              <a:pathLst>
                <a:path extrusionOk="0" h="491" w="5189">
                  <a:moveTo>
                    <a:pt x="292" y="0"/>
                  </a:moveTo>
                  <a:cubicBezTo>
                    <a:pt x="0" y="27"/>
                    <a:pt x="0" y="464"/>
                    <a:pt x="292" y="490"/>
                  </a:cubicBezTo>
                  <a:lnTo>
                    <a:pt x="4897" y="490"/>
                  </a:lnTo>
                  <a:cubicBezTo>
                    <a:pt x="5189" y="464"/>
                    <a:pt x="5189" y="27"/>
                    <a:pt x="4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5496822" y="2956842"/>
              <a:ext cx="126326" cy="11613"/>
            </a:xfrm>
            <a:custGeom>
              <a:rect b="b" l="l" r="r" t="t"/>
              <a:pathLst>
                <a:path extrusionOk="0" h="477" w="5189">
                  <a:moveTo>
                    <a:pt x="292" y="0"/>
                  </a:moveTo>
                  <a:cubicBezTo>
                    <a:pt x="0" y="27"/>
                    <a:pt x="0" y="450"/>
                    <a:pt x="292" y="477"/>
                  </a:cubicBezTo>
                  <a:lnTo>
                    <a:pt x="4897" y="477"/>
                  </a:lnTo>
                  <a:cubicBezTo>
                    <a:pt x="5189" y="450"/>
                    <a:pt x="5189" y="27"/>
                    <a:pt x="4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5496822" y="2978411"/>
              <a:ext cx="126326" cy="11637"/>
            </a:xfrm>
            <a:custGeom>
              <a:rect b="b" l="l" r="r" t="t"/>
              <a:pathLst>
                <a:path extrusionOk="0" h="478" w="5189">
                  <a:moveTo>
                    <a:pt x="292" y="1"/>
                  </a:moveTo>
                  <a:cubicBezTo>
                    <a:pt x="0" y="14"/>
                    <a:pt x="0" y="451"/>
                    <a:pt x="292" y="477"/>
                  </a:cubicBezTo>
                  <a:lnTo>
                    <a:pt x="4897" y="477"/>
                  </a:lnTo>
                  <a:cubicBezTo>
                    <a:pt x="5189" y="451"/>
                    <a:pt x="5189" y="14"/>
                    <a:pt x="48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496822" y="2999688"/>
              <a:ext cx="126326" cy="11613"/>
            </a:xfrm>
            <a:custGeom>
              <a:rect b="b" l="l" r="r" t="t"/>
              <a:pathLst>
                <a:path extrusionOk="0" h="477" w="5189">
                  <a:moveTo>
                    <a:pt x="292" y="0"/>
                  </a:moveTo>
                  <a:cubicBezTo>
                    <a:pt x="0" y="27"/>
                    <a:pt x="0" y="464"/>
                    <a:pt x="292" y="477"/>
                  </a:cubicBezTo>
                  <a:lnTo>
                    <a:pt x="4897" y="477"/>
                  </a:lnTo>
                  <a:cubicBezTo>
                    <a:pt x="5189" y="464"/>
                    <a:pt x="5189" y="27"/>
                    <a:pt x="4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5496822" y="3021281"/>
              <a:ext cx="126326" cy="11613"/>
            </a:xfrm>
            <a:custGeom>
              <a:rect b="b" l="l" r="r" t="t"/>
              <a:pathLst>
                <a:path extrusionOk="0" h="477" w="5189">
                  <a:moveTo>
                    <a:pt x="292" y="0"/>
                  </a:moveTo>
                  <a:cubicBezTo>
                    <a:pt x="0" y="27"/>
                    <a:pt x="0" y="450"/>
                    <a:pt x="292" y="477"/>
                  </a:cubicBezTo>
                  <a:lnTo>
                    <a:pt x="4897" y="477"/>
                  </a:lnTo>
                  <a:cubicBezTo>
                    <a:pt x="5189" y="450"/>
                    <a:pt x="5189" y="27"/>
                    <a:pt x="4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5496822" y="3042850"/>
              <a:ext cx="126326" cy="11637"/>
            </a:xfrm>
            <a:custGeom>
              <a:rect b="b" l="l" r="r" t="t"/>
              <a:pathLst>
                <a:path extrusionOk="0" h="478" w="5189">
                  <a:moveTo>
                    <a:pt x="292" y="1"/>
                  </a:moveTo>
                  <a:cubicBezTo>
                    <a:pt x="0" y="14"/>
                    <a:pt x="0" y="451"/>
                    <a:pt x="292" y="477"/>
                  </a:cubicBezTo>
                  <a:lnTo>
                    <a:pt x="4897" y="477"/>
                  </a:lnTo>
                  <a:cubicBezTo>
                    <a:pt x="5189" y="451"/>
                    <a:pt x="5189" y="14"/>
                    <a:pt x="48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5496164" y="3064127"/>
              <a:ext cx="127641" cy="11613"/>
            </a:xfrm>
            <a:custGeom>
              <a:rect b="b" l="l" r="r" t="t"/>
              <a:pathLst>
                <a:path extrusionOk="0" h="477" w="5243">
                  <a:moveTo>
                    <a:pt x="319" y="0"/>
                  </a:moveTo>
                  <a:cubicBezTo>
                    <a:pt x="1" y="0"/>
                    <a:pt x="1" y="477"/>
                    <a:pt x="319" y="477"/>
                  </a:cubicBezTo>
                  <a:lnTo>
                    <a:pt x="4924" y="477"/>
                  </a:lnTo>
                  <a:cubicBezTo>
                    <a:pt x="5242" y="477"/>
                    <a:pt x="5242" y="0"/>
                    <a:pt x="49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5496822" y="3085721"/>
              <a:ext cx="126326" cy="11613"/>
            </a:xfrm>
            <a:custGeom>
              <a:rect b="b" l="l" r="r" t="t"/>
              <a:pathLst>
                <a:path extrusionOk="0" h="477" w="5189">
                  <a:moveTo>
                    <a:pt x="292" y="0"/>
                  </a:moveTo>
                  <a:cubicBezTo>
                    <a:pt x="0" y="13"/>
                    <a:pt x="0" y="450"/>
                    <a:pt x="292" y="477"/>
                  </a:cubicBezTo>
                  <a:lnTo>
                    <a:pt x="4897" y="477"/>
                  </a:lnTo>
                  <a:cubicBezTo>
                    <a:pt x="5189" y="450"/>
                    <a:pt x="5189" y="13"/>
                    <a:pt x="4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5496822" y="3106973"/>
              <a:ext cx="126326" cy="11637"/>
            </a:xfrm>
            <a:custGeom>
              <a:rect b="b" l="l" r="r" t="t"/>
              <a:pathLst>
                <a:path extrusionOk="0" h="478" w="5189">
                  <a:moveTo>
                    <a:pt x="292" y="1"/>
                  </a:moveTo>
                  <a:cubicBezTo>
                    <a:pt x="0" y="27"/>
                    <a:pt x="0" y="464"/>
                    <a:pt x="292" y="477"/>
                  </a:cubicBezTo>
                  <a:lnTo>
                    <a:pt x="4897" y="477"/>
                  </a:lnTo>
                  <a:cubicBezTo>
                    <a:pt x="5189" y="464"/>
                    <a:pt x="5189" y="27"/>
                    <a:pt x="48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5658250" y="2913947"/>
              <a:ext cx="127738" cy="11686"/>
            </a:xfrm>
            <a:custGeom>
              <a:rect b="b" l="l" r="r" t="t"/>
              <a:pathLst>
                <a:path extrusionOk="0" h="480" w="5247">
                  <a:moveTo>
                    <a:pt x="4935" y="1"/>
                  </a:moveTo>
                  <a:cubicBezTo>
                    <a:pt x="4927" y="1"/>
                    <a:pt x="4919" y="1"/>
                    <a:pt x="4911" y="2"/>
                  </a:cubicBezTo>
                  <a:lnTo>
                    <a:pt x="291" y="2"/>
                  </a:lnTo>
                  <a:cubicBezTo>
                    <a:pt x="0" y="28"/>
                    <a:pt x="0" y="452"/>
                    <a:pt x="291" y="478"/>
                  </a:cubicBezTo>
                  <a:lnTo>
                    <a:pt x="4911" y="478"/>
                  </a:lnTo>
                  <a:cubicBezTo>
                    <a:pt x="4919" y="479"/>
                    <a:pt x="4927" y="479"/>
                    <a:pt x="4935" y="479"/>
                  </a:cubicBezTo>
                  <a:cubicBezTo>
                    <a:pt x="5246" y="479"/>
                    <a:pt x="5246" y="1"/>
                    <a:pt x="49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5658250" y="2935224"/>
              <a:ext cx="127738" cy="12002"/>
            </a:xfrm>
            <a:custGeom>
              <a:rect b="b" l="l" r="r" t="t"/>
              <a:pathLst>
                <a:path extrusionOk="0" h="493" w="5247">
                  <a:moveTo>
                    <a:pt x="4935" y="0"/>
                  </a:moveTo>
                  <a:cubicBezTo>
                    <a:pt x="4927" y="0"/>
                    <a:pt x="4919" y="1"/>
                    <a:pt x="4911" y="1"/>
                  </a:cubicBezTo>
                  <a:lnTo>
                    <a:pt x="291" y="1"/>
                  </a:lnTo>
                  <a:cubicBezTo>
                    <a:pt x="0" y="28"/>
                    <a:pt x="0" y="465"/>
                    <a:pt x="291" y="491"/>
                  </a:cubicBezTo>
                  <a:lnTo>
                    <a:pt x="4911" y="491"/>
                  </a:lnTo>
                  <a:cubicBezTo>
                    <a:pt x="4919" y="492"/>
                    <a:pt x="4927" y="492"/>
                    <a:pt x="4935" y="492"/>
                  </a:cubicBezTo>
                  <a:cubicBezTo>
                    <a:pt x="5247" y="492"/>
                    <a:pt x="5247" y="0"/>
                    <a:pt x="4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5658250" y="2956817"/>
              <a:ext cx="127738" cy="11661"/>
            </a:xfrm>
            <a:custGeom>
              <a:rect b="b" l="l" r="r" t="t"/>
              <a:pathLst>
                <a:path extrusionOk="0" h="479" w="5247">
                  <a:moveTo>
                    <a:pt x="4935" y="0"/>
                  </a:moveTo>
                  <a:cubicBezTo>
                    <a:pt x="4927" y="0"/>
                    <a:pt x="4919" y="0"/>
                    <a:pt x="4911" y="1"/>
                  </a:cubicBezTo>
                  <a:lnTo>
                    <a:pt x="291" y="1"/>
                  </a:lnTo>
                  <a:cubicBezTo>
                    <a:pt x="0" y="28"/>
                    <a:pt x="0" y="451"/>
                    <a:pt x="291" y="478"/>
                  </a:cubicBezTo>
                  <a:lnTo>
                    <a:pt x="4911" y="478"/>
                  </a:lnTo>
                  <a:cubicBezTo>
                    <a:pt x="4919" y="478"/>
                    <a:pt x="4927" y="479"/>
                    <a:pt x="4935" y="479"/>
                  </a:cubicBezTo>
                  <a:cubicBezTo>
                    <a:pt x="5246" y="479"/>
                    <a:pt x="5246" y="0"/>
                    <a:pt x="4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5658250" y="2978362"/>
              <a:ext cx="127738" cy="11710"/>
            </a:xfrm>
            <a:custGeom>
              <a:rect b="b" l="l" r="r" t="t"/>
              <a:pathLst>
                <a:path extrusionOk="0" h="481" w="5247">
                  <a:moveTo>
                    <a:pt x="4946" y="1"/>
                  </a:moveTo>
                  <a:cubicBezTo>
                    <a:pt x="4934" y="1"/>
                    <a:pt x="4923" y="1"/>
                    <a:pt x="4911" y="3"/>
                  </a:cubicBezTo>
                  <a:lnTo>
                    <a:pt x="291" y="3"/>
                  </a:lnTo>
                  <a:cubicBezTo>
                    <a:pt x="0" y="16"/>
                    <a:pt x="0" y="453"/>
                    <a:pt x="291" y="479"/>
                  </a:cubicBezTo>
                  <a:lnTo>
                    <a:pt x="4911" y="479"/>
                  </a:lnTo>
                  <a:cubicBezTo>
                    <a:pt x="4919" y="480"/>
                    <a:pt x="4927" y="480"/>
                    <a:pt x="4935" y="480"/>
                  </a:cubicBezTo>
                  <a:cubicBezTo>
                    <a:pt x="5243" y="480"/>
                    <a:pt x="5247" y="1"/>
                    <a:pt x="49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5658250" y="2999663"/>
              <a:ext cx="127738" cy="11686"/>
            </a:xfrm>
            <a:custGeom>
              <a:rect b="b" l="l" r="r" t="t"/>
              <a:pathLst>
                <a:path extrusionOk="0" h="480" w="5247">
                  <a:moveTo>
                    <a:pt x="4935" y="0"/>
                  </a:moveTo>
                  <a:cubicBezTo>
                    <a:pt x="4927" y="0"/>
                    <a:pt x="4919" y="1"/>
                    <a:pt x="4911" y="1"/>
                  </a:cubicBezTo>
                  <a:lnTo>
                    <a:pt x="291" y="1"/>
                  </a:lnTo>
                  <a:cubicBezTo>
                    <a:pt x="0" y="28"/>
                    <a:pt x="0" y="465"/>
                    <a:pt x="291" y="478"/>
                  </a:cubicBezTo>
                  <a:lnTo>
                    <a:pt x="4911" y="478"/>
                  </a:lnTo>
                  <a:cubicBezTo>
                    <a:pt x="4923" y="479"/>
                    <a:pt x="4934" y="480"/>
                    <a:pt x="4946" y="480"/>
                  </a:cubicBezTo>
                  <a:cubicBezTo>
                    <a:pt x="5247" y="480"/>
                    <a:pt x="5243" y="0"/>
                    <a:pt x="4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5658250" y="3021257"/>
              <a:ext cx="127738" cy="11661"/>
            </a:xfrm>
            <a:custGeom>
              <a:rect b="b" l="l" r="r" t="t"/>
              <a:pathLst>
                <a:path extrusionOk="0" h="479" w="5247">
                  <a:moveTo>
                    <a:pt x="4935" y="0"/>
                  </a:moveTo>
                  <a:cubicBezTo>
                    <a:pt x="4927" y="0"/>
                    <a:pt x="4919" y="1"/>
                    <a:pt x="4911" y="1"/>
                  </a:cubicBezTo>
                  <a:lnTo>
                    <a:pt x="291" y="1"/>
                  </a:lnTo>
                  <a:cubicBezTo>
                    <a:pt x="0" y="28"/>
                    <a:pt x="0" y="451"/>
                    <a:pt x="291" y="478"/>
                  </a:cubicBezTo>
                  <a:lnTo>
                    <a:pt x="4911" y="478"/>
                  </a:lnTo>
                  <a:cubicBezTo>
                    <a:pt x="4919" y="478"/>
                    <a:pt x="4927" y="479"/>
                    <a:pt x="4935" y="479"/>
                  </a:cubicBezTo>
                  <a:cubicBezTo>
                    <a:pt x="5246" y="479"/>
                    <a:pt x="5246" y="0"/>
                    <a:pt x="49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5658250" y="3042802"/>
              <a:ext cx="127738" cy="11710"/>
            </a:xfrm>
            <a:custGeom>
              <a:rect b="b" l="l" r="r" t="t"/>
              <a:pathLst>
                <a:path extrusionOk="0" h="481" w="5247">
                  <a:moveTo>
                    <a:pt x="4946" y="1"/>
                  </a:moveTo>
                  <a:cubicBezTo>
                    <a:pt x="4934" y="1"/>
                    <a:pt x="4923" y="2"/>
                    <a:pt x="4911" y="3"/>
                  </a:cubicBezTo>
                  <a:lnTo>
                    <a:pt x="291" y="3"/>
                  </a:lnTo>
                  <a:cubicBezTo>
                    <a:pt x="0" y="16"/>
                    <a:pt x="0" y="453"/>
                    <a:pt x="291" y="479"/>
                  </a:cubicBezTo>
                  <a:lnTo>
                    <a:pt x="4911" y="479"/>
                  </a:lnTo>
                  <a:cubicBezTo>
                    <a:pt x="4919" y="480"/>
                    <a:pt x="4927" y="480"/>
                    <a:pt x="4935" y="480"/>
                  </a:cubicBezTo>
                  <a:cubicBezTo>
                    <a:pt x="5243" y="480"/>
                    <a:pt x="5247" y="1"/>
                    <a:pt x="49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660489" y="3064127"/>
              <a:ext cx="63833" cy="54703"/>
            </a:xfrm>
            <a:custGeom>
              <a:rect b="b" l="l" r="r" t="t"/>
              <a:pathLst>
                <a:path extrusionOk="0" h="2247" w="2622">
                  <a:moveTo>
                    <a:pt x="1498" y="476"/>
                  </a:moveTo>
                  <a:cubicBezTo>
                    <a:pt x="1829" y="476"/>
                    <a:pt x="2145" y="731"/>
                    <a:pt x="2145" y="1125"/>
                  </a:cubicBezTo>
                  <a:cubicBezTo>
                    <a:pt x="2145" y="1483"/>
                    <a:pt x="1854" y="1761"/>
                    <a:pt x="1510" y="1761"/>
                  </a:cubicBezTo>
                  <a:cubicBezTo>
                    <a:pt x="927" y="1761"/>
                    <a:pt x="649" y="1073"/>
                    <a:pt x="1046" y="662"/>
                  </a:cubicBezTo>
                  <a:cubicBezTo>
                    <a:pt x="1179" y="534"/>
                    <a:pt x="1340" y="476"/>
                    <a:pt x="1498" y="476"/>
                  </a:cubicBezTo>
                  <a:close/>
                  <a:moveTo>
                    <a:pt x="1510" y="0"/>
                  </a:moveTo>
                  <a:cubicBezTo>
                    <a:pt x="504" y="0"/>
                    <a:pt x="1" y="1205"/>
                    <a:pt x="716" y="1920"/>
                  </a:cubicBezTo>
                  <a:cubicBezTo>
                    <a:pt x="941" y="2145"/>
                    <a:pt x="1219" y="2246"/>
                    <a:pt x="1493" y="2246"/>
                  </a:cubicBezTo>
                  <a:cubicBezTo>
                    <a:pt x="2068" y="2246"/>
                    <a:pt x="2621" y="1799"/>
                    <a:pt x="2621" y="1125"/>
                  </a:cubicBezTo>
                  <a:cubicBezTo>
                    <a:pt x="2621" y="503"/>
                    <a:pt x="2119" y="0"/>
                    <a:pt x="15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743309" y="3094412"/>
              <a:ext cx="12270" cy="12440"/>
            </a:xfrm>
            <a:custGeom>
              <a:rect b="b" l="l" r="r" t="t"/>
              <a:pathLst>
                <a:path extrusionOk="0" h="511" w="504">
                  <a:moveTo>
                    <a:pt x="252" y="1"/>
                  </a:moveTo>
                  <a:cubicBezTo>
                    <a:pt x="119" y="1"/>
                    <a:pt x="14" y="106"/>
                    <a:pt x="14" y="239"/>
                  </a:cubicBezTo>
                  <a:lnTo>
                    <a:pt x="14" y="252"/>
                  </a:lnTo>
                  <a:cubicBezTo>
                    <a:pt x="0" y="424"/>
                    <a:pt x="126" y="510"/>
                    <a:pt x="252" y="510"/>
                  </a:cubicBezTo>
                  <a:cubicBezTo>
                    <a:pt x="378" y="510"/>
                    <a:pt x="503" y="424"/>
                    <a:pt x="490" y="252"/>
                  </a:cubicBezTo>
                  <a:lnTo>
                    <a:pt x="490" y="239"/>
                  </a:lnTo>
                  <a:cubicBezTo>
                    <a:pt x="490" y="106"/>
                    <a:pt x="384" y="1"/>
                    <a:pt x="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763442" y="3094412"/>
              <a:ext cx="12440" cy="12440"/>
            </a:xfrm>
            <a:custGeom>
              <a:rect b="b" l="l" r="r" t="t"/>
              <a:pathLst>
                <a:path extrusionOk="0" h="511" w="511">
                  <a:moveTo>
                    <a:pt x="259" y="1"/>
                  </a:moveTo>
                  <a:cubicBezTo>
                    <a:pt x="126" y="1"/>
                    <a:pt x="7" y="106"/>
                    <a:pt x="20" y="239"/>
                  </a:cubicBezTo>
                  <a:lnTo>
                    <a:pt x="20" y="252"/>
                  </a:lnTo>
                  <a:cubicBezTo>
                    <a:pt x="1" y="424"/>
                    <a:pt x="126" y="510"/>
                    <a:pt x="254" y="510"/>
                  </a:cubicBezTo>
                  <a:cubicBezTo>
                    <a:pt x="381" y="510"/>
                    <a:pt x="510" y="424"/>
                    <a:pt x="497" y="252"/>
                  </a:cubicBezTo>
                  <a:lnTo>
                    <a:pt x="497" y="239"/>
                  </a:lnTo>
                  <a:cubicBezTo>
                    <a:pt x="497" y="106"/>
                    <a:pt x="391" y="1"/>
                    <a:pt x="2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5743626" y="3076373"/>
              <a:ext cx="11637" cy="11466"/>
            </a:xfrm>
            <a:custGeom>
              <a:rect b="b" l="l" r="r" t="t"/>
              <a:pathLst>
                <a:path extrusionOk="0" h="471" w="478">
                  <a:moveTo>
                    <a:pt x="239" y="0"/>
                  </a:moveTo>
                  <a:cubicBezTo>
                    <a:pt x="106" y="0"/>
                    <a:pt x="1" y="106"/>
                    <a:pt x="1" y="239"/>
                  </a:cubicBezTo>
                  <a:lnTo>
                    <a:pt x="1" y="252"/>
                  </a:lnTo>
                  <a:cubicBezTo>
                    <a:pt x="14" y="397"/>
                    <a:pt x="126" y="470"/>
                    <a:pt x="239" y="470"/>
                  </a:cubicBezTo>
                  <a:cubicBezTo>
                    <a:pt x="351" y="470"/>
                    <a:pt x="464" y="397"/>
                    <a:pt x="477" y="252"/>
                  </a:cubicBezTo>
                  <a:lnTo>
                    <a:pt x="477" y="239"/>
                  </a:lnTo>
                  <a:cubicBezTo>
                    <a:pt x="477" y="106"/>
                    <a:pt x="371" y="0"/>
                    <a:pt x="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5763929" y="3076373"/>
              <a:ext cx="11613" cy="11466"/>
            </a:xfrm>
            <a:custGeom>
              <a:rect b="b" l="l" r="r" t="t"/>
              <a:pathLst>
                <a:path extrusionOk="0" h="471" w="477">
                  <a:moveTo>
                    <a:pt x="239" y="0"/>
                  </a:moveTo>
                  <a:cubicBezTo>
                    <a:pt x="106" y="0"/>
                    <a:pt x="0" y="106"/>
                    <a:pt x="0" y="239"/>
                  </a:cubicBezTo>
                  <a:lnTo>
                    <a:pt x="0" y="252"/>
                  </a:lnTo>
                  <a:cubicBezTo>
                    <a:pt x="7" y="397"/>
                    <a:pt x="120" y="470"/>
                    <a:pt x="234" y="470"/>
                  </a:cubicBezTo>
                  <a:cubicBezTo>
                    <a:pt x="348" y="470"/>
                    <a:pt x="464" y="397"/>
                    <a:pt x="477" y="252"/>
                  </a:cubicBezTo>
                  <a:lnTo>
                    <a:pt x="477" y="239"/>
                  </a:lnTo>
                  <a:cubicBezTo>
                    <a:pt x="477" y="106"/>
                    <a:pt x="371" y="0"/>
                    <a:pt x="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5544707" y="3137550"/>
              <a:ext cx="23347" cy="11686"/>
            </a:xfrm>
            <a:custGeom>
              <a:rect b="b" l="l" r="r" t="t"/>
              <a:pathLst>
                <a:path extrusionOk="0" h="480" w="959">
                  <a:moveTo>
                    <a:pt x="301" y="0"/>
                  </a:moveTo>
                  <a:cubicBezTo>
                    <a:pt x="0" y="0"/>
                    <a:pt x="4" y="479"/>
                    <a:pt x="312" y="479"/>
                  </a:cubicBezTo>
                  <a:cubicBezTo>
                    <a:pt x="320" y="479"/>
                    <a:pt x="328" y="479"/>
                    <a:pt x="336" y="479"/>
                  </a:cubicBezTo>
                  <a:lnTo>
                    <a:pt x="667" y="479"/>
                  </a:lnTo>
                  <a:cubicBezTo>
                    <a:pt x="958" y="452"/>
                    <a:pt x="958" y="15"/>
                    <a:pt x="667" y="2"/>
                  </a:cubicBezTo>
                  <a:lnTo>
                    <a:pt x="336" y="2"/>
                  </a:lnTo>
                  <a:cubicBezTo>
                    <a:pt x="324" y="1"/>
                    <a:pt x="312" y="0"/>
                    <a:pt x="3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5713341" y="3137599"/>
              <a:ext cx="22251" cy="11613"/>
            </a:xfrm>
            <a:custGeom>
              <a:rect b="b" l="l" r="r" t="t"/>
              <a:pathLst>
                <a:path extrusionOk="0" h="477" w="914">
                  <a:moveTo>
                    <a:pt x="292" y="0"/>
                  </a:moveTo>
                  <a:cubicBezTo>
                    <a:pt x="0" y="13"/>
                    <a:pt x="0" y="450"/>
                    <a:pt x="292" y="477"/>
                  </a:cubicBezTo>
                  <a:lnTo>
                    <a:pt x="623" y="477"/>
                  </a:lnTo>
                  <a:cubicBezTo>
                    <a:pt x="914" y="450"/>
                    <a:pt x="914" y="13"/>
                    <a:pt x="6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" name="Google Shape;127;p2"/>
          <p:cNvGrpSpPr/>
          <p:nvPr/>
        </p:nvGrpSpPr>
        <p:grpSpPr>
          <a:xfrm>
            <a:off x="549895" y="4141896"/>
            <a:ext cx="404071" cy="373939"/>
            <a:chOff x="1802088" y="1398824"/>
            <a:chExt cx="404071" cy="373939"/>
          </a:xfrm>
        </p:grpSpPr>
        <p:sp>
          <p:nvSpPr>
            <p:cNvPr id="128" name="Google Shape;128;p2"/>
            <p:cNvSpPr/>
            <p:nvPr/>
          </p:nvSpPr>
          <p:spPr>
            <a:xfrm>
              <a:off x="1970284" y="1435584"/>
              <a:ext cx="48666" cy="19160"/>
            </a:xfrm>
            <a:custGeom>
              <a:rect b="b" l="l" r="r" t="t"/>
              <a:pathLst>
                <a:path extrusionOk="0" h="787" w="1999">
                  <a:moveTo>
                    <a:pt x="1732" y="1"/>
                  </a:moveTo>
                  <a:cubicBezTo>
                    <a:pt x="1715" y="1"/>
                    <a:pt x="1698" y="2"/>
                    <a:pt x="1681" y="6"/>
                  </a:cubicBezTo>
                  <a:lnTo>
                    <a:pt x="278" y="310"/>
                  </a:lnTo>
                  <a:cubicBezTo>
                    <a:pt x="0" y="376"/>
                    <a:pt x="53" y="773"/>
                    <a:pt x="331" y="787"/>
                  </a:cubicBezTo>
                  <a:lnTo>
                    <a:pt x="384" y="787"/>
                  </a:lnTo>
                  <a:lnTo>
                    <a:pt x="1787" y="482"/>
                  </a:lnTo>
                  <a:cubicBezTo>
                    <a:pt x="1919" y="456"/>
                    <a:pt x="1999" y="323"/>
                    <a:pt x="1972" y="191"/>
                  </a:cubicBezTo>
                  <a:cubicBezTo>
                    <a:pt x="1949" y="76"/>
                    <a:pt x="1846" y="1"/>
                    <a:pt x="17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970284" y="1450726"/>
              <a:ext cx="54801" cy="20450"/>
            </a:xfrm>
            <a:custGeom>
              <a:rect b="b" l="l" r="r" t="t"/>
              <a:pathLst>
                <a:path extrusionOk="0" h="840" w="2251">
                  <a:moveTo>
                    <a:pt x="1996" y="1"/>
                  </a:moveTo>
                  <a:cubicBezTo>
                    <a:pt x="1980" y="1"/>
                    <a:pt x="1963" y="2"/>
                    <a:pt x="1946" y="6"/>
                  </a:cubicBezTo>
                  <a:lnTo>
                    <a:pt x="278" y="363"/>
                  </a:lnTo>
                  <a:cubicBezTo>
                    <a:pt x="0" y="429"/>
                    <a:pt x="53" y="826"/>
                    <a:pt x="331" y="840"/>
                  </a:cubicBezTo>
                  <a:lnTo>
                    <a:pt x="384" y="840"/>
                  </a:lnTo>
                  <a:lnTo>
                    <a:pt x="2038" y="482"/>
                  </a:lnTo>
                  <a:cubicBezTo>
                    <a:pt x="2171" y="456"/>
                    <a:pt x="2250" y="323"/>
                    <a:pt x="2224" y="191"/>
                  </a:cubicBezTo>
                  <a:cubicBezTo>
                    <a:pt x="2201" y="76"/>
                    <a:pt x="2107" y="1"/>
                    <a:pt x="19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1922008" y="1497565"/>
              <a:ext cx="180713" cy="156611"/>
            </a:xfrm>
            <a:custGeom>
              <a:rect b="b" l="l" r="r" t="t"/>
              <a:pathLst>
                <a:path extrusionOk="0" h="6433" w="7423">
                  <a:moveTo>
                    <a:pt x="3201" y="477"/>
                  </a:moveTo>
                  <a:cubicBezTo>
                    <a:pt x="3320" y="477"/>
                    <a:pt x="3439" y="491"/>
                    <a:pt x="3558" y="504"/>
                  </a:cubicBezTo>
                  <a:lnTo>
                    <a:pt x="2976" y="623"/>
                  </a:lnTo>
                  <a:cubicBezTo>
                    <a:pt x="2711" y="689"/>
                    <a:pt x="2751" y="1099"/>
                    <a:pt x="3029" y="1099"/>
                  </a:cubicBezTo>
                  <a:lnTo>
                    <a:pt x="3082" y="1099"/>
                  </a:lnTo>
                  <a:lnTo>
                    <a:pt x="4312" y="835"/>
                  </a:lnTo>
                  <a:cubicBezTo>
                    <a:pt x="4352" y="821"/>
                    <a:pt x="4392" y="795"/>
                    <a:pt x="4432" y="769"/>
                  </a:cubicBezTo>
                  <a:cubicBezTo>
                    <a:pt x="4630" y="861"/>
                    <a:pt x="4802" y="994"/>
                    <a:pt x="4974" y="1139"/>
                  </a:cubicBezTo>
                  <a:cubicBezTo>
                    <a:pt x="4987" y="1285"/>
                    <a:pt x="5014" y="1444"/>
                    <a:pt x="5040" y="1602"/>
                  </a:cubicBezTo>
                  <a:lnTo>
                    <a:pt x="2817" y="2079"/>
                  </a:lnTo>
                  <a:cubicBezTo>
                    <a:pt x="2645" y="1602"/>
                    <a:pt x="2486" y="1113"/>
                    <a:pt x="2340" y="623"/>
                  </a:cubicBezTo>
                  <a:cubicBezTo>
                    <a:pt x="2618" y="530"/>
                    <a:pt x="2910" y="477"/>
                    <a:pt x="3201" y="477"/>
                  </a:cubicBezTo>
                  <a:close/>
                  <a:moveTo>
                    <a:pt x="5332" y="3071"/>
                  </a:moveTo>
                  <a:lnTo>
                    <a:pt x="5437" y="4567"/>
                  </a:lnTo>
                  <a:lnTo>
                    <a:pt x="3717" y="4938"/>
                  </a:lnTo>
                  <a:lnTo>
                    <a:pt x="3201" y="3535"/>
                  </a:lnTo>
                  <a:lnTo>
                    <a:pt x="5332" y="3071"/>
                  </a:lnTo>
                  <a:close/>
                  <a:moveTo>
                    <a:pt x="3201" y="1"/>
                  </a:moveTo>
                  <a:cubicBezTo>
                    <a:pt x="1679" y="1"/>
                    <a:pt x="368" y="1073"/>
                    <a:pt x="51" y="2569"/>
                  </a:cubicBezTo>
                  <a:cubicBezTo>
                    <a:pt x="20" y="2744"/>
                    <a:pt x="162" y="2854"/>
                    <a:pt x="300" y="2854"/>
                  </a:cubicBezTo>
                  <a:cubicBezTo>
                    <a:pt x="400" y="2854"/>
                    <a:pt x="499" y="2795"/>
                    <a:pt x="527" y="2661"/>
                  </a:cubicBezTo>
                  <a:cubicBezTo>
                    <a:pt x="686" y="1867"/>
                    <a:pt x="1189" y="1192"/>
                    <a:pt x="1904" y="808"/>
                  </a:cubicBezTo>
                  <a:cubicBezTo>
                    <a:pt x="2062" y="1364"/>
                    <a:pt x="2248" y="1907"/>
                    <a:pt x="2433" y="2436"/>
                  </a:cubicBezTo>
                  <a:cubicBezTo>
                    <a:pt x="2460" y="2542"/>
                    <a:pt x="2552" y="2608"/>
                    <a:pt x="2658" y="2608"/>
                  </a:cubicBezTo>
                  <a:lnTo>
                    <a:pt x="2711" y="2608"/>
                  </a:lnTo>
                  <a:lnTo>
                    <a:pt x="5358" y="2026"/>
                  </a:lnTo>
                  <a:cubicBezTo>
                    <a:pt x="5464" y="2013"/>
                    <a:pt x="5530" y="1933"/>
                    <a:pt x="5543" y="1841"/>
                  </a:cubicBezTo>
                  <a:cubicBezTo>
                    <a:pt x="5901" y="2436"/>
                    <a:pt x="6020" y="3138"/>
                    <a:pt x="5861" y="3826"/>
                  </a:cubicBezTo>
                  <a:lnTo>
                    <a:pt x="5782" y="2794"/>
                  </a:lnTo>
                  <a:cubicBezTo>
                    <a:pt x="5770" y="2663"/>
                    <a:pt x="5662" y="2564"/>
                    <a:pt x="5535" y="2564"/>
                  </a:cubicBezTo>
                  <a:cubicBezTo>
                    <a:pt x="5520" y="2564"/>
                    <a:pt x="5506" y="2566"/>
                    <a:pt x="5490" y="2569"/>
                  </a:cubicBezTo>
                  <a:lnTo>
                    <a:pt x="2830" y="3138"/>
                  </a:lnTo>
                  <a:cubicBezTo>
                    <a:pt x="2685" y="3164"/>
                    <a:pt x="2605" y="3323"/>
                    <a:pt x="2658" y="3455"/>
                  </a:cubicBezTo>
                  <a:lnTo>
                    <a:pt x="3346" y="5295"/>
                  </a:lnTo>
                  <a:cubicBezTo>
                    <a:pt x="3373" y="5401"/>
                    <a:pt x="3465" y="5467"/>
                    <a:pt x="3571" y="5467"/>
                  </a:cubicBezTo>
                  <a:lnTo>
                    <a:pt x="3624" y="5467"/>
                  </a:lnTo>
                  <a:lnTo>
                    <a:pt x="5146" y="5136"/>
                  </a:lnTo>
                  <a:lnTo>
                    <a:pt x="5146" y="5136"/>
                  </a:lnTo>
                  <a:cubicBezTo>
                    <a:pt x="4596" y="5696"/>
                    <a:pt x="3902" y="5952"/>
                    <a:pt x="3219" y="5952"/>
                  </a:cubicBezTo>
                  <a:cubicBezTo>
                    <a:pt x="1964" y="5952"/>
                    <a:pt x="745" y="5090"/>
                    <a:pt x="514" y="3667"/>
                  </a:cubicBezTo>
                  <a:cubicBezTo>
                    <a:pt x="496" y="3521"/>
                    <a:pt x="389" y="3455"/>
                    <a:pt x="280" y="3455"/>
                  </a:cubicBezTo>
                  <a:cubicBezTo>
                    <a:pt x="141" y="3455"/>
                    <a:pt x="0" y="3561"/>
                    <a:pt x="37" y="3746"/>
                  </a:cubicBezTo>
                  <a:cubicBezTo>
                    <a:pt x="319" y="5430"/>
                    <a:pt x="1755" y="6432"/>
                    <a:pt x="3223" y="6432"/>
                  </a:cubicBezTo>
                  <a:cubicBezTo>
                    <a:pt x="4099" y="6432"/>
                    <a:pt x="4987" y="6076"/>
                    <a:pt x="5649" y="5295"/>
                  </a:cubicBezTo>
                  <a:cubicBezTo>
                    <a:pt x="7423" y="3217"/>
                    <a:pt x="5940" y="14"/>
                    <a:pt x="3201" y="14"/>
                  </a:cubicBezTo>
                  <a:lnTo>
                    <a:pt x="320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1802088" y="1398824"/>
              <a:ext cx="303533" cy="373939"/>
            </a:xfrm>
            <a:custGeom>
              <a:rect b="b" l="l" r="r" t="t"/>
              <a:pathLst>
                <a:path extrusionOk="0" h="15360" w="12468">
                  <a:moveTo>
                    <a:pt x="7818" y="474"/>
                  </a:moveTo>
                  <a:cubicBezTo>
                    <a:pt x="8466" y="474"/>
                    <a:pt x="9100" y="1123"/>
                    <a:pt x="9291" y="2032"/>
                  </a:cubicBezTo>
                  <a:cubicBezTo>
                    <a:pt x="9384" y="2403"/>
                    <a:pt x="9371" y="2786"/>
                    <a:pt x="9278" y="3157"/>
                  </a:cubicBezTo>
                  <a:cubicBezTo>
                    <a:pt x="9252" y="3223"/>
                    <a:pt x="9238" y="3289"/>
                    <a:pt x="9225" y="3355"/>
                  </a:cubicBezTo>
                  <a:cubicBezTo>
                    <a:pt x="9119" y="3329"/>
                    <a:pt x="9013" y="3303"/>
                    <a:pt x="8908" y="3276"/>
                  </a:cubicBezTo>
                  <a:cubicBezTo>
                    <a:pt x="9165" y="3178"/>
                    <a:pt x="9059" y="2819"/>
                    <a:pt x="8821" y="2819"/>
                  </a:cubicBezTo>
                  <a:cubicBezTo>
                    <a:pt x="8802" y="2819"/>
                    <a:pt x="8783" y="2821"/>
                    <a:pt x="8762" y="2826"/>
                  </a:cubicBezTo>
                  <a:lnTo>
                    <a:pt x="7333" y="3144"/>
                  </a:lnTo>
                  <a:cubicBezTo>
                    <a:pt x="7240" y="3157"/>
                    <a:pt x="7161" y="3236"/>
                    <a:pt x="7147" y="3329"/>
                  </a:cubicBezTo>
                  <a:cubicBezTo>
                    <a:pt x="7068" y="3342"/>
                    <a:pt x="6975" y="3369"/>
                    <a:pt x="6909" y="3395"/>
                  </a:cubicBezTo>
                  <a:cubicBezTo>
                    <a:pt x="6843" y="3117"/>
                    <a:pt x="6777" y="2853"/>
                    <a:pt x="6724" y="2588"/>
                  </a:cubicBezTo>
                  <a:cubicBezTo>
                    <a:pt x="6499" y="1595"/>
                    <a:pt x="6896" y="655"/>
                    <a:pt x="7611" y="497"/>
                  </a:cubicBezTo>
                  <a:cubicBezTo>
                    <a:pt x="7680" y="481"/>
                    <a:pt x="7749" y="474"/>
                    <a:pt x="7818" y="474"/>
                  </a:cubicBezTo>
                  <a:close/>
                  <a:moveTo>
                    <a:pt x="5202" y="10079"/>
                  </a:moveTo>
                  <a:lnTo>
                    <a:pt x="5255" y="10132"/>
                  </a:lnTo>
                  <a:cubicBezTo>
                    <a:pt x="5268" y="10145"/>
                    <a:pt x="5294" y="10158"/>
                    <a:pt x="5308" y="10172"/>
                  </a:cubicBezTo>
                  <a:lnTo>
                    <a:pt x="4897" y="10595"/>
                  </a:lnTo>
                  <a:lnTo>
                    <a:pt x="4791" y="10489"/>
                  </a:lnTo>
                  <a:lnTo>
                    <a:pt x="5202" y="10079"/>
                  </a:lnTo>
                  <a:close/>
                  <a:moveTo>
                    <a:pt x="8098" y="3672"/>
                  </a:moveTo>
                  <a:cubicBezTo>
                    <a:pt x="9938" y="3672"/>
                    <a:pt x="11700" y="5103"/>
                    <a:pt x="11700" y="7260"/>
                  </a:cubicBezTo>
                  <a:cubicBezTo>
                    <a:pt x="11713" y="9245"/>
                    <a:pt x="10112" y="10847"/>
                    <a:pt x="8127" y="10847"/>
                  </a:cubicBezTo>
                  <a:cubicBezTo>
                    <a:pt x="4937" y="10847"/>
                    <a:pt x="3336" y="6982"/>
                    <a:pt x="5586" y="4732"/>
                  </a:cubicBezTo>
                  <a:cubicBezTo>
                    <a:pt x="6318" y="3999"/>
                    <a:pt x="7217" y="3672"/>
                    <a:pt x="8098" y="3672"/>
                  </a:cubicBezTo>
                  <a:close/>
                  <a:moveTo>
                    <a:pt x="4209" y="10569"/>
                  </a:moveTo>
                  <a:lnTo>
                    <a:pt x="4818" y="11191"/>
                  </a:lnTo>
                  <a:lnTo>
                    <a:pt x="4712" y="11283"/>
                  </a:lnTo>
                  <a:lnTo>
                    <a:pt x="4116" y="10675"/>
                  </a:lnTo>
                  <a:lnTo>
                    <a:pt x="4209" y="10569"/>
                  </a:lnTo>
                  <a:close/>
                  <a:moveTo>
                    <a:pt x="1191" y="13189"/>
                  </a:moveTo>
                  <a:lnTo>
                    <a:pt x="2211" y="14195"/>
                  </a:lnTo>
                  <a:lnTo>
                    <a:pt x="1827" y="14579"/>
                  </a:lnTo>
                  <a:lnTo>
                    <a:pt x="808" y="13560"/>
                  </a:lnTo>
                  <a:lnTo>
                    <a:pt x="1191" y="13189"/>
                  </a:lnTo>
                  <a:close/>
                  <a:moveTo>
                    <a:pt x="675" y="14102"/>
                  </a:moveTo>
                  <a:lnTo>
                    <a:pt x="1284" y="14711"/>
                  </a:lnTo>
                  <a:lnTo>
                    <a:pt x="1205" y="14791"/>
                  </a:lnTo>
                  <a:lnTo>
                    <a:pt x="596" y="14182"/>
                  </a:lnTo>
                  <a:lnTo>
                    <a:pt x="675" y="14102"/>
                  </a:lnTo>
                  <a:close/>
                  <a:moveTo>
                    <a:pt x="7818" y="1"/>
                  </a:moveTo>
                  <a:cubicBezTo>
                    <a:pt x="7718" y="1"/>
                    <a:pt x="7618" y="12"/>
                    <a:pt x="7518" y="33"/>
                  </a:cubicBezTo>
                  <a:cubicBezTo>
                    <a:pt x="6538" y="245"/>
                    <a:pt x="5983" y="1436"/>
                    <a:pt x="6247" y="2694"/>
                  </a:cubicBezTo>
                  <a:cubicBezTo>
                    <a:pt x="6313" y="2972"/>
                    <a:pt x="6380" y="3263"/>
                    <a:pt x="6459" y="3567"/>
                  </a:cubicBezTo>
                  <a:cubicBezTo>
                    <a:pt x="4077" y="4639"/>
                    <a:pt x="3309" y="7644"/>
                    <a:pt x="4897" y="9722"/>
                  </a:cubicBezTo>
                  <a:lnTo>
                    <a:pt x="4461" y="10158"/>
                  </a:lnTo>
                  <a:lnTo>
                    <a:pt x="4368" y="10066"/>
                  </a:lnTo>
                  <a:cubicBezTo>
                    <a:pt x="4328" y="10026"/>
                    <a:pt x="4262" y="10000"/>
                    <a:pt x="4209" y="10000"/>
                  </a:cubicBezTo>
                  <a:cubicBezTo>
                    <a:pt x="4143" y="10000"/>
                    <a:pt x="4090" y="10026"/>
                    <a:pt x="4037" y="10066"/>
                  </a:cubicBezTo>
                  <a:lnTo>
                    <a:pt x="3772" y="10330"/>
                  </a:lnTo>
                  <a:lnTo>
                    <a:pt x="3746" y="10304"/>
                  </a:lnTo>
                  <a:cubicBezTo>
                    <a:pt x="3693" y="10251"/>
                    <a:pt x="3640" y="10238"/>
                    <a:pt x="3574" y="10238"/>
                  </a:cubicBezTo>
                  <a:cubicBezTo>
                    <a:pt x="3521" y="10238"/>
                    <a:pt x="3455" y="10251"/>
                    <a:pt x="3415" y="10304"/>
                  </a:cubicBezTo>
                  <a:lnTo>
                    <a:pt x="305" y="13401"/>
                  </a:lnTo>
                  <a:cubicBezTo>
                    <a:pt x="265" y="13441"/>
                    <a:pt x="238" y="13494"/>
                    <a:pt x="238" y="13560"/>
                  </a:cubicBezTo>
                  <a:cubicBezTo>
                    <a:pt x="238" y="13626"/>
                    <a:pt x="265" y="13679"/>
                    <a:pt x="305" y="13732"/>
                  </a:cubicBezTo>
                  <a:lnTo>
                    <a:pt x="331" y="13758"/>
                  </a:lnTo>
                  <a:lnTo>
                    <a:pt x="93" y="14010"/>
                  </a:lnTo>
                  <a:cubicBezTo>
                    <a:pt x="0" y="14102"/>
                    <a:pt x="0" y="14248"/>
                    <a:pt x="93" y="14341"/>
                  </a:cubicBezTo>
                  <a:lnTo>
                    <a:pt x="1033" y="15294"/>
                  </a:lnTo>
                  <a:cubicBezTo>
                    <a:pt x="1086" y="15333"/>
                    <a:pt x="1138" y="15360"/>
                    <a:pt x="1205" y="15360"/>
                  </a:cubicBezTo>
                  <a:cubicBezTo>
                    <a:pt x="1258" y="15360"/>
                    <a:pt x="1324" y="15333"/>
                    <a:pt x="1363" y="15294"/>
                  </a:cubicBezTo>
                  <a:lnTo>
                    <a:pt x="1615" y="15042"/>
                  </a:lnTo>
                  <a:lnTo>
                    <a:pt x="1641" y="15069"/>
                  </a:lnTo>
                  <a:cubicBezTo>
                    <a:pt x="1688" y="15115"/>
                    <a:pt x="1747" y="15138"/>
                    <a:pt x="1807" y="15138"/>
                  </a:cubicBezTo>
                  <a:cubicBezTo>
                    <a:pt x="1866" y="15138"/>
                    <a:pt x="1926" y="15115"/>
                    <a:pt x="1972" y="15069"/>
                  </a:cubicBezTo>
                  <a:lnTo>
                    <a:pt x="3044" y="14010"/>
                  </a:lnTo>
                  <a:cubicBezTo>
                    <a:pt x="3221" y="13885"/>
                    <a:pt x="3015" y="13606"/>
                    <a:pt x="2841" y="13606"/>
                  </a:cubicBezTo>
                  <a:cubicBezTo>
                    <a:pt x="2793" y="13606"/>
                    <a:pt x="2748" y="13627"/>
                    <a:pt x="2713" y="13679"/>
                  </a:cubicBezTo>
                  <a:lnTo>
                    <a:pt x="2541" y="13851"/>
                  </a:lnTo>
                  <a:lnTo>
                    <a:pt x="1522" y="12832"/>
                  </a:lnTo>
                  <a:lnTo>
                    <a:pt x="3561" y="10807"/>
                  </a:lnTo>
                  <a:lnTo>
                    <a:pt x="3878" y="11125"/>
                  </a:lnTo>
                  <a:lnTo>
                    <a:pt x="3031" y="11972"/>
                  </a:lnTo>
                  <a:cubicBezTo>
                    <a:pt x="2938" y="12064"/>
                    <a:pt x="2938" y="12210"/>
                    <a:pt x="3031" y="12302"/>
                  </a:cubicBezTo>
                  <a:cubicBezTo>
                    <a:pt x="3071" y="12355"/>
                    <a:pt x="3137" y="12369"/>
                    <a:pt x="3190" y="12382"/>
                  </a:cubicBezTo>
                  <a:cubicBezTo>
                    <a:pt x="3256" y="12369"/>
                    <a:pt x="3309" y="12355"/>
                    <a:pt x="3362" y="12302"/>
                  </a:cubicBezTo>
                  <a:lnTo>
                    <a:pt x="4209" y="11455"/>
                  </a:lnTo>
                  <a:lnTo>
                    <a:pt x="4566" y="11813"/>
                  </a:lnTo>
                  <a:lnTo>
                    <a:pt x="3468" y="12911"/>
                  </a:lnTo>
                  <a:cubicBezTo>
                    <a:pt x="3280" y="13036"/>
                    <a:pt x="3495" y="13310"/>
                    <a:pt x="3672" y="13310"/>
                  </a:cubicBezTo>
                  <a:cubicBezTo>
                    <a:pt x="3720" y="13310"/>
                    <a:pt x="3765" y="13290"/>
                    <a:pt x="3799" y="13242"/>
                  </a:cubicBezTo>
                  <a:lnTo>
                    <a:pt x="5069" y="11972"/>
                  </a:lnTo>
                  <a:cubicBezTo>
                    <a:pt x="5109" y="11919"/>
                    <a:pt x="5136" y="11866"/>
                    <a:pt x="5136" y="11800"/>
                  </a:cubicBezTo>
                  <a:cubicBezTo>
                    <a:pt x="5136" y="11747"/>
                    <a:pt x="5109" y="11680"/>
                    <a:pt x="5069" y="11641"/>
                  </a:cubicBezTo>
                  <a:lnTo>
                    <a:pt x="5030" y="11601"/>
                  </a:lnTo>
                  <a:lnTo>
                    <a:pt x="5294" y="11336"/>
                  </a:lnTo>
                  <a:cubicBezTo>
                    <a:pt x="5387" y="11244"/>
                    <a:pt x="5387" y="11098"/>
                    <a:pt x="5294" y="11005"/>
                  </a:cubicBezTo>
                  <a:lnTo>
                    <a:pt x="5215" y="10926"/>
                  </a:lnTo>
                  <a:lnTo>
                    <a:pt x="5652" y="10489"/>
                  </a:lnTo>
                  <a:cubicBezTo>
                    <a:pt x="6353" y="11032"/>
                    <a:pt x="7213" y="11310"/>
                    <a:pt x="8100" y="11310"/>
                  </a:cubicBezTo>
                  <a:cubicBezTo>
                    <a:pt x="10033" y="11310"/>
                    <a:pt x="11700" y="9947"/>
                    <a:pt x="12084" y="8054"/>
                  </a:cubicBezTo>
                  <a:cubicBezTo>
                    <a:pt x="12468" y="6148"/>
                    <a:pt x="11449" y="4242"/>
                    <a:pt x="9662" y="3514"/>
                  </a:cubicBezTo>
                  <a:lnTo>
                    <a:pt x="9675" y="3514"/>
                  </a:lnTo>
                  <a:cubicBezTo>
                    <a:pt x="9702" y="3435"/>
                    <a:pt x="9715" y="3355"/>
                    <a:pt x="9741" y="3289"/>
                  </a:cubicBezTo>
                  <a:cubicBezTo>
                    <a:pt x="9861" y="2839"/>
                    <a:pt x="9861" y="2376"/>
                    <a:pt x="9768" y="1926"/>
                  </a:cubicBezTo>
                  <a:cubicBezTo>
                    <a:pt x="9519" y="799"/>
                    <a:pt x="8684" y="1"/>
                    <a:pt x="78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2103350" y="1494327"/>
              <a:ext cx="102809" cy="150842"/>
            </a:xfrm>
            <a:custGeom>
              <a:rect b="b" l="l" r="r" t="t"/>
              <a:pathLst>
                <a:path extrusionOk="0" h="6196" w="4223">
                  <a:moveTo>
                    <a:pt x="2385" y="0"/>
                  </a:moveTo>
                  <a:cubicBezTo>
                    <a:pt x="2292" y="0"/>
                    <a:pt x="2198" y="9"/>
                    <a:pt x="2105" y="28"/>
                  </a:cubicBezTo>
                  <a:cubicBezTo>
                    <a:pt x="1822" y="105"/>
                    <a:pt x="1901" y="506"/>
                    <a:pt x="2171" y="506"/>
                  </a:cubicBezTo>
                  <a:cubicBezTo>
                    <a:pt x="2180" y="506"/>
                    <a:pt x="2188" y="505"/>
                    <a:pt x="2197" y="504"/>
                  </a:cubicBezTo>
                  <a:cubicBezTo>
                    <a:pt x="2265" y="489"/>
                    <a:pt x="2335" y="481"/>
                    <a:pt x="2405" y="481"/>
                  </a:cubicBezTo>
                  <a:cubicBezTo>
                    <a:pt x="2511" y="481"/>
                    <a:pt x="2617" y="499"/>
                    <a:pt x="2713" y="531"/>
                  </a:cubicBezTo>
                  <a:cubicBezTo>
                    <a:pt x="3402" y="782"/>
                    <a:pt x="3680" y="1762"/>
                    <a:pt x="3336" y="2728"/>
                  </a:cubicBezTo>
                  <a:cubicBezTo>
                    <a:pt x="2978" y="3721"/>
                    <a:pt x="2555" y="4713"/>
                    <a:pt x="2091" y="5666"/>
                  </a:cubicBezTo>
                  <a:lnTo>
                    <a:pt x="556" y="5124"/>
                  </a:lnTo>
                  <a:cubicBezTo>
                    <a:pt x="768" y="4422"/>
                    <a:pt x="834" y="3681"/>
                    <a:pt x="728" y="2966"/>
                  </a:cubicBezTo>
                  <a:cubicBezTo>
                    <a:pt x="675" y="2582"/>
                    <a:pt x="715" y="2199"/>
                    <a:pt x="847" y="1841"/>
                  </a:cubicBezTo>
                  <a:cubicBezTo>
                    <a:pt x="953" y="1524"/>
                    <a:pt x="1138" y="1232"/>
                    <a:pt x="1363" y="994"/>
                  </a:cubicBezTo>
                  <a:cubicBezTo>
                    <a:pt x="1524" y="814"/>
                    <a:pt x="1366" y="581"/>
                    <a:pt x="1188" y="581"/>
                  </a:cubicBezTo>
                  <a:cubicBezTo>
                    <a:pt x="1131" y="581"/>
                    <a:pt x="1071" y="605"/>
                    <a:pt x="1019" y="663"/>
                  </a:cubicBezTo>
                  <a:cubicBezTo>
                    <a:pt x="741" y="954"/>
                    <a:pt x="530" y="1299"/>
                    <a:pt x="411" y="1682"/>
                  </a:cubicBezTo>
                  <a:cubicBezTo>
                    <a:pt x="252" y="2119"/>
                    <a:pt x="199" y="2582"/>
                    <a:pt x="252" y="3032"/>
                  </a:cubicBezTo>
                  <a:cubicBezTo>
                    <a:pt x="358" y="3760"/>
                    <a:pt x="278" y="4502"/>
                    <a:pt x="40" y="5203"/>
                  </a:cubicBezTo>
                  <a:cubicBezTo>
                    <a:pt x="0" y="5322"/>
                    <a:pt x="53" y="5441"/>
                    <a:pt x="172" y="5494"/>
                  </a:cubicBezTo>
                  <a:lnTo>
                    <a:pt x="2131" y="6182"/>
                  </a:lnTo>
                  <a:cubicBezTo>
                    <a:pt x="2144" y="6196"/>
                    <a:pt x="2171" y="6196"/>
                    <a:pt x="2211" y="6196"/>
                  </a:cubicBezTo>
                  <a:cubicBezTo>
                    <a:pt x="2290" y="6196"/>
                    <a:pt x="2383" y="6156"/>
                    <a:pt x="2422" y="6077"/>
                  </a:cubicBezTo>
                  <a:cubicBezTo>
                    <a:pt x="2938" y="5031"/>
                    <a:pt x="3402" y="3972"/>
                    <a:pt x="3786" y="2887"/>
                  </a:cubicBezTo>
                  <a:cubicBezTo>
                    <a:pt x="4222" y="1669"/>
                    <a:pt x="3812" y="412"/>
                    <a:pt x="2886" y="81"/>
                  </a:cubicBezTo>
                  <a:cubicBezTo>
                    <a:pt x="2723" y="30"/>
                    <a:pt x="2555" y="0"/>
                    <a:pt x="23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2089158" y="1634746"/>
              <a:ext cx="67387" cy="60692"/>
            </a:xfrm>
            <a:custGeom>
              <a:rect b="b" l="l" r="r" t="t"/>
              <a:pathLst>
                <a:path extrusionOk="0" h="2493" w="2768">
                  <a:moveTo>
                    <a:pt x="755" y="547"/>
                  </a:moveTo>
                  <a:lnTo>
                    <a:pt x="2198" y="1063"/>
                  </a:lnTo>
                  <a:lnTo>
                    <a:pt x="1708" y="1963"/>
                  </a:lnTo>
                  <a:lnTo>
                    <a:pt x="544" y="1553"/>
                  </a:lnTo>
                  <a:lnTo>
                    <a:pt x="755" y="547"/>
                  </a:lnTo>
                  <a:close/>
                  <a:moveTo>
                    <a:pt x="558" y="1"/>
                  </a:moveTo>
                  <a:cubicBezTo>
                    <a:pt x="448" y="1"/>
                    <a:pt x="353" y="75"/>
                    <a:pt x="332" y="189"/>
                  </a:cubicBezTo>
                  <a:lnTo>
                    <a:pt x="27" y="1659"/>
                  </a:lnTo>
                  <a:cubicBezTo>
                    <a:pt x="1" y="1778"/>
                    <a:pt x="67" y="1884"/>
                    <a:pt x="186" y="1923"/>
                  </a:cubicBezTo>
                  <a:lnTo>
                    <a:pt x="1748" y="2479"/>
                  </a:lnTo>
                  <a:cubicBezTo>
                    <a:pt x="1774" y="2492"/>
                    <a:pt x="1801" y="2492"/>
                    <a:pt x="1827" y="2492"/>
                  </a:cubicBezTo>
                  <a:cubicBezTo>
                    <a:pt x="1920" y="2492"/>
                    <a:pt x="1999" y="2453"/>
                    <a:pt x="2039" y="2373"/>
                  </a:cubicBezTo>
                  <a:lnTo>
                    <a:pt x="2741" y="1050"/>
                  </a:lnTo>
                  <a:cubicBezTo>
                    <a:pt x="2767" y="984"/>
                    <a:pt x="2767" y="917"/>
                    <a:pt x="2741" y="851"/>
                  </a:cubicBezTo>
                  <a:cubicBezTo>
                    <a:pt x="2714" y="785"/>
                    <a:pt x="2661" y="732"/>
                    <a:pt x="2595" y="706"/>
                  </a:cubicBezTo>
                  <a:lnTo>
                    <a:pt x="649" y="17"/>
                  </a:lnTo>
                  <a:cubicBezTo>
                    <a:pt x="619" y="6"/>
                    <a:pt x="588" y="1"/>
                    <a:pt x="5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2132150" y="1528434"/>
              <a:ext cx="49834" cy="23298"/>
            </a:xfrm>
            <a:custGeom>
              <a:rect b="b" l="l" r="r" t="t"/>
              <a:pathLst>
                <a:path extrusionOk="0" h="957" w="2047">
                  <a:moveTo>
                    <a:pt x="345" y="1"/>
                  </a:moveTo>
                  <a:cubicBezTo>
                    <a:pt x="110" y="1"/>
                    <a:pt x="0" y="372"/>
                    <a:pt x="273" y="467"/>
                  </a:cubicBezTo>
                  <a:lnTo>
                    <a:pt x="1636" y="943"/>
                  </a:lnTo>
                  <a:cubicBezTo>
                    <a:pt x="1663" y="956"/>
                    <a:pt x="1689" y="956"/>
                    <a:pt x="1716" y="956"/>
                  </a:cubicBezTo>
                  <a:cubicBezTo>
                    <a:pt x="1980" y="956"/>
                    <a:pt x="2047" y="586"/>
                    <a:pt x="1795" y="493"/>
                  </a:cubicBezTo>
                  <a:lnTo>
                    <a:pt x="1795" y="493"/>
                  </a:lnTo>
                  <a:lnTo>
                    <a:pt x="1795" y="506"/>
                  </a:lnTo>
                  <a:lnTo>
                    <a:pt x="432" y="17"/>
                  </a:lnTo>
                  <a:cubicBezTo>
                    <a:pt x="402" y="6"/>
                    <a:pt x="373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2124067" y="1542627"/>
              <a:ext cx="55336" cy="25538"/>
            </a:xfrm>
            <a:custGeom>
              <a:rect b="b" l="l" r="r" t="t"/>
              <a:pathLst>
                <a:path extrusionOk="0" h="1049" w="2273">
                  <a:moveTo>
                    <a:pt x="343" y="0"/>
                  </a:moveTo>
                  <a:cubicBezTo>
                    <a:pt x="100" y="0"/>
                    <a:pt x="0" y="371"/>
                    <a:pt x="261" y="466"/>
                  </a:cubicBezTo>
                  <a:lnTo>
                    <a:pt x="1862" y="1035"/>
                  </a:lnTo>
                  <a:cubicBezTo>
                    <a:pt x="1889" y="1048"/>
                    <a:pt x="1915" y="1048"/>
                    <a:pt x="1942" y="1048"/>
                  </a:cubicBezTo>
                  <a:cubicBezTo>
                    <a:pt x="2220" y="1048"/>
                    <a:pt x="2273" y="678"/>
                    <a:pt x="2035" y="585"/>
                  </a:cubicBezTo>
                  <a:lnTo>
                    <a:pt x="433" y="16"/>
                  </a:lnTo>
                  <a:cubicBezTo>
                    <a:pt x="401" y="5"/>
                    <a:pt x="371" y="0"/>
                    <a:pt x="3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2124165" y="1559619"/>
              <a:ext cx="50078" cy="24004"/>
            </a:xfrm>
            <a:custGeom>
              <a:rect b="b" l="l" r="r" t="t"/>
              <a:pathLst>
                <a:path extrusionOk="0" h="986" w="2057">
                  <a:moveTo>
                    <a:pt x="332" y="0"/>
                  </a:moveTo>
                  <a:cubicBezTo>
                    <a:pt x="95" y="0"/>
                    <a:pt x="0" y="376"/>
                    <a:pt x="270" y="470"/>
                  </a:cubicBezTo>
                  <a:lnTo>
                    <a:pt x="1647" y="959"/>
                  </a:lnTo>
                  <a:cubicBezTo>
                    <a:pt x="1673" y="972"/>
                    <a:pt x="1700" y="972"/>
                    <a:pt x="1726" y="986"/>
                  </a:cubicBezTo>
                  <a:cubicBezTo>
                    <a:pt x="1991" y="972"/>
                    <a:pt x="2057" y="602"/>
                    <a:pt x="1806" y="509"/>
                  </a:cubicBezTo>
                  <a:lnTo>
                    <a:pt x="429" y="20"/>
                  </a:lnTo>
                  <a:cubicBezTo>
                    <a:pt x="395" y="6"/>
                    <a:pt x="362" y="0"/>
                    <a:pt x="3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2125017" y="1577098"/>
              <a:ext cx="42141" cy="21034"/>
            </a:xfrm>
            <a:custGeom>
              <a:rect b="b" l="l" r="r" t="t"/>
              <a:pathLst>
                <a:path extrusionOk="0" h="864" w="1731">
                  <a:moveTo>
                    <a:pt x="344" y="0"/>
                  </a:moveTo>
                  <a:cubicBezTo>
                    <a:pt x="101" y="0"/>
                    <a:pt x="1" y="371"/>
                    <a:pt x="262" y="466"/>
                  </a:cubicBezTo>
                  <a:lnTo>
                    <a:pt x="1334" y="850"/>
                  </a:lnTo>
                  <a:cubicBezTo>
                    <a:pt x="1347" y="850"/>
                    <a:pt x="1387" y="863"/>
                    <a:pt x="1413" y="863"/>
                  </a:cubicBezTo>
                  <a:cubicBezTo>
                    <a:pt x="1678" y="850"/>
                    <a:pt x="1731" y="493"/>
                    <a:pt x="1493" y="400"/>
                  </a:cubicBezTo>
                  <a:lnTo>
                    <a:pt x="434" y="16"/>
                  </a:lnTo>
                  <a:cubicBezTo>
                    <a:pt x="402" y="5"/>
                    <a:pt x="372" y="0"/>
                    <a:pt x="3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2123459" y="1593531"/>
              <a:ext cx="35641" cy="18770"/>
            </a:xfrm>
            <a:custGeom>
              <a:rect b="b" l="l" r="r" t="t"/>
              <a:pathLst>
                <a:path extrusionOk="0" h="771" w="1464">
                  <a:moveTo>
                    <a:pt x="342" y="0"/>
                  </a:moveTo>
                  <a:cubicBezTo>
                    <a:pt x="99" y="0"/>
                    <a:pt x="0" y="371"/>
                    <a:pt x="273" y="466"/>
                  </a:cubicBezTo>
                  <a:lnTo>
                    <a:pt x="1054" y="757"/>
                  </a:lnTo>
                  <a:cubicBezTo>
                    <a:pt x="1080" y="757"/>
                    <a:pt x="1107" y="771"/>
                    <a:pt x="1133" y="771"/>
                  </a:cubicBezTo>
                  <a:cubicBezTo>
                    <a:pt x="1398" y="757"/>
                    <a:pt x="1464" y="387"/>
                    <a:pt x="1212" y="294"/>
                  </a:cubicBezTo>
                  <a:lnTo>
                    <a:pt x="1212" y="294"/>
                  </a:lnTo>
                  <a:lnTo>
                    <a:pt x="1226" y="307"/>
                  </a:lnTo>
                  <a:lnTo>
                    <a:pt x="432" y="16"/>
                  </a:lnTo>
                  <a:cubicBezTo>
                    <a:pt x="400" y="5"/>
                    <a:pt x="370" y="0"/>
                    <a:pt x="3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"/>
          <p:cNvSpPr txBox="1"/>
          <p:nvPr>
            <p:ph idx="1" type="body"/>
          </p:nvPr>
        </p:nvSpPr>
        <p:spPr>
          <a:xfrm>
            <a:off x="295634" y="789972"/>
            <a:ext cx="5004216" cy="16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ru-RU"/>
              <a:t>Нормативно-правовые акты: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Конституция РФ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Гражданско-процессуальный кодекс (ГПК)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Уголовно-процессуальный кодекс (УПК)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Кодекс об административных правовых нарушениях (КоАП)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ФЗ «О прокуратуре РФ»</a:t>
            </a:r>
            <a:endParaRPr/>
          </a:p>
        </p:txBody>
      </p:sp>
      <p:sp>
        <p:nvSpPr>
          <p:cNvPr id="144" name="Google Shape;144;p3"/>
          <p:cNvSpPr txBox="1"/>
          <p:nvPr>
            <p:ph type="title"/>
          </p:nvPr>
        </p:nvSpPr>
        <p:spPr>
          <a:xfrm>
            <a:off x="295634" y="241415"/>
            <a:ext cx="4942340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600"/>
              <a:t>Что тебе пригодится на уроках:</a:t>
            </a:r>
            <a:endParaRPr sz="2600"/>
          </a:p>
        </p:txBody>
      </p:sp>
      <p:sp>
        <p:nvSpPr>
          <p:cNvPr id="145" name="Google Shape;145;p3"/>
          <p:cNvSpPr txBox="1"/>
          <p:nvPr/>
        </p:nvSpPr>
        <p:spPr>
          <a:xfrm>
            <a:off x="295634" y="2461317"/>
            <a:ext cx="5004216" cy="16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1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Учебная литература: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Учебник обществознания 10 класс (Боголюбов Л.Н.);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Обществознание в схемах и таблицах;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Справочник по обществознанию (Баранов П.А.)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Тетрадь-тренажер Котова, Лискова</a:t>
            </a:r>
            <a:endParaRPr b="0" i="0" sz="1400" u="none" cap="none" strike="noStrike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6" name="Google Shape;14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7974" y="0"/>
            <a:ext cx="415980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/>
          <p:nvPr>
            <p:ph idx="1" type="body"/>
          </p:nvPr>
        </p:nvSpPr>
        <p:spPr>
          <a:xfrm>
            <a:off x="295634" y="789972"/>
            <a:ext cx="5004216" cy="16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ru-RU"/>
              <a:t>Художественная литература, кино, новости: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«Преступление и наказание»;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«Побег из Шоушенка»;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ru-RU"/>
              <a:t>«Закон и порядок» и т.п.</a:t>
            </a:r>
            <a:endParaRPr/>
          </a:p>
        </p:txBody>
      </p:sp>
      <p:sp>
        <p:nvSpPr>
          <p:cNvPr id="152" name="Google Shape;152;p4"/>
          <p:cNvSpPr txBox="1"/>
          <p:nvPr>
            <p:ph type="title"/>
          </p:nvPr>
        </p:nvSpPr>
        <p:spPr>
          <a:xfrm>
            <a:off x="295634" y="241415"/>
            <a:ext cx="4942340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600"/>
              <a:t>Что тебе пригодится на уроках:</a:t>
            </a:r>
            <a:endParaRPr sz="2600"/>
          </a:p>
        </p:txBody>
      </p:sp>
      <p:sp>
        <p:nvSpPr>
          <p:cNvPr id="153" name="Google Shape;153;p4"/>
          <p:cNvSpPr txBox="1"/>
          <p:nvPr/>
        </p:nvSpPr>
        <p:spPr>
          <a:xfrm>
            <a:off x="295634" y="1737287"/>
            <a:ext cx="5004216" cy="16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1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Электронные ресурсы: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https://foxford.ru/wiki/obschestvoznanie/grazhdansko-protsessualnoe-pravo;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https://foxford.ru/wiki/obschestvoznanie/ugolovno-protsessualnoe-pravo;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https://www.youtube.com/watch?v=RHTGKIFHM0U;</a:t>
            </a:r>
            <a:endParaRPr/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leway"/>
              <a:buChar char="●"/>
            </a:pPr>
            <a:r>
              <a:rPr b="0" i="0" lang="ru-RU" sz="1400" u="none" cap="none" strike="noStrike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https://www.youtube.com/watch?v=0QfNX703vMQ.</a:t>
            </a:r>
            <a:endParaRPr b="0" i="0" sz="1400" u="none" cap="none" strike="noStrike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4" name="Google Shape;15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7975" y="0"/>
            <a:ext cx="389195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5"/>
          <p:cNvGrpSpPr/>
          <p:nvPr/>
        </p:nvGrpSpPr>
        <p:grpSpPr>
          <a:xfrm>
            <a:off x="3795083" y="1760414"/>
            <a:ext cx="1567800" cy="1567800"/>
            <a:chOff x="3788100" y="2073914"/>
            <a:chExt cx="1567800" cy="1567800"/>
          </a:xfrm>
        </p:grpSpPr>
        <p:sp>
          <p:nvSpPr>
            <p:cNvPr id="160" name="Google Shape;160;p5"/>
            <p:cNvSpPr/>
            <p:nvPr/>
          </p:nvSpPr>
          <p:spPr>
            <a:xfrm>
              <a:off x="3788100" y="2073914"/>
              <a:ext cx="1567800" cy="1567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" name="Google Shape;161;p5"/>
            <p:cNvGrpSpPr/>
            <p:nvPr/>
          </p:nvGrpSpPr>
          <p:grpSpPr>
            <a:xfrm>
              <a:off x="4219455" y="2558864"/>
              <a:ext cx="704938" cy="597803"/>
              <a:chOff x="2661459" y="2015001"/>
              <a:chExt cx="322508" cy="273494"/>
            </a:xfrm>
          </p:grpSpPr>
          <p:sp>
            <p:nvSpPr>
              <p:cNvPr id="162" name="Google Shape;162;p5"/>
              <p:cNvSpPr/>
              <p:nvPr/>
            </p:nvSpPr>
            <p:spPr>
              <a:xfrm>
                <a:off x="2661459" y="2028878"/>
                <a:ext cx="322508" cy="259617"/>
              </a:xfrm>
              <a:custGeom>
                <a:rect b="b" l="l" r="r" t="t"/>
                <a:pathLst>
                  <a:path extrusionOk="0" h="8157" w="10133">
                    <a:moveTo>
                      <a:pt x="6156" y="2227"/>
                    </a:moveTo>
                    <a:lnTo>
                      <a:pt x="6966" y="2489"/>
                    </a:lnTo>
                    <a:cubicBezTo>
                      <a:pt x="6975" y="2492"/>
                      <a:pt x="6987" y="2494"/>
                      <a:pt x="6999" y="2494"/>
                    </a:cubicBezTo>
                    <a:cubicBezTo>
                      <a:pt x="7032" y="2494"/>
                      <a:pt x="7071" y="2483"/>
                      <a:pt x="7097" y="2465"/>
                    </a:cubicBezTo>
                    <a:lnTo>
                      <a:pt x="7347" y="2263"/>
                    </a:lnTo>
                    <a:lnTo>
                      <a:pt x="9121" y="4585"/>
                    </a:lnTo>
                    <a:lnTo>
                      <a:pt x="8847" y="4799"/>
                    </a:lnTo>
                    <a:cubicBezTo>
                      <a:pt x="8835" y="4787"/>
                      <a:pt x="8811" y="4763"/>
                      <a:pt x="8799" y="4763"/>
                    </a:cubicBezTo>
                    <a:lnTo>
                      <a:pt x="5728" y="3096"/>
                    </a:lnTo>
                    <a:lnTo>
                      <a:pt x="5847" y="2918"/>
                    </a:lnTo>
                    <a:cubicBezTo>
                      <a:pt x="5894" y="2846"/>
                      <a:pt x="5859" y="2763"/>
                      <a:pt x="5799" y="2715"/>
                    </a:cubicBezTo>
                    <a:cubicBezTo>
                      <a:pt x="5776" y="2700"/>
                      <a:pt x="5750" y="2693"/>
                      <a:pt x="5725" y="2693"/>
                    </a:cubicBezTo>
                    <a:cubicBezTo>
                      <a:pt x="5672" y="2693"/>
                      <a:pt x="5621" y="2723"/>
                      <a:pt x="5597" y="2763"/>
                    </a:cubicBezTo>
                    <a:lnTo>
                      <a:pt x="5263" y="3263"/>
                    </a:lnTo>
                    <a:cubicBezTo>
                      <a:pt x="5251" y="3299"/>
                      <a:pt x="5240" y="3311"/>
                      <a:pt x="5240" y="3335"/>
                    </a:cubicBezTo>
                    <a:lnTo>
                      <a:pt x="5240" y="4609"/>
                    </a:lnTo>
                    <a:cubicBezTo>
                      <a:pt x="5240" y="4870"/>
                      <a:pt x="5013" y="5085"/>
                      <a:pt x="4763" y="5085"/>
                    </a:cubicBezTo>
                    <a:cubicBezTo>
                      <a:pt x="4489" y="5085"/>
                      <a:pt x="4287" y="4859"/>
                      <a:pt x="4287" y="4609"/>
                    </a:cubicBezTo>
                    <a:lnTo>
                      <a:pt x="4287" y="3358"/>
                    </a:lnTo>
                    <a:lnTo>
                      <a:pt x="4561" y="2227"/>
                    </a:lnTo>
                    <a:close/>
                    <a:moveTo>
                      <a:pt x="2620" y="1727"/>
                    </a:moveTo>
                    <a:lnTo>
                      <a:pt x="2858" y="1870"/>
                    </a:lnTo>
                    <a:lnTo>
                      <a:pt x="906" y="5228"/>
                    </a:lnTo>
                    <a:lnTo>
                      <a:pt x="668" y="5097"/>
                    </a:lnTo>
                    <a:lnTo>
                      <a:pt x="2620" y="1727"/>
                    </a:lnTo>
                    <a:close/>
                    <a:moveTo>
                      <a:pt x="3108" y="4656"/>
                    </a:moveTo>
                    <a:cubicBezTo>
                      <a:pt x="3215" y="4656"/>
                      <a:pt x="3299" y="4704"/>
                      <a:pt x="3358" y="4799"/>
                    </a:cubicBezTo>
                    <a:cubicBezTo>
                      <a:pt x="3465" y="4942"/>
                      <a:pt x="3442" y="5156"/>
                      <a:pt x="3287" y="5251"/>
                    </a:cubicBezTo>
                    <a:lnTo>
                      <a:pt x="2263" y="6013"/>
                    </a:lnTo>
                    <a:cubicBezTo>
                      <a:pt x="2200" y="6057"/>
                      <a:pt x="2130" y="6079"/>
                      <a:pt x="2062" y="6079"/>
                    </a:cubicBezTo>
                    <a:cubicBezTo>
                      <a:pt x="1964" y="6079"/>
                      <a:pt x="1869" y="6033"/>
                      <a:pt x="1799" y="5942"/>
                    </a:cubicBezTo>
                    <a:cubicBezTo>
                      <a:pt x="1691" y="5799"/>
                      <a:pt x="1727" y="5597"/>
                      <a:pt x="1870" y="5478"/>
                    </a:cubicBezTo>
                    <a:lnTo>
                      <a:pt x="2918" y="4716"/>
                    </a:lnTo>
                    <a:cubicBezTo>
                      <a:pt x="2977" y="4680"/>
                      <a:pt x="3037" y="4656"/>
                      <a:pt x="3108" y="4656"/>
                    </a:cubicBezTo>
                    <a:close/>
                    <a:moveTo>
                      <a:pt x="3739" y="5418"/>
                    </a:moveTo>
                    <a:cubicBezTo>
                      <a:pt x="3823" y="5418"/>
                      <a:pt x="3918" y="5478"/>
                      <a:pt x="3977" y="5549"/>
                    </a:cubicBezTo>
                    <a:cubicBezTo>
                      <a:pt x="4073" y="5704"/>
                      <a:pt x="4049" y="5906"/>
                      <a:pt x="3894" y="6013"/>
                    </a:cubicBezTo>
                    <a:lnTo>
                      <a:pt x="3084" y="6609"/>
                    </a:lnTo>
                    <a:cubicBezTo>
                      <a:pt x="3021" y="6653"/>
                      <a:pt x="2952" y="6675"/>
                      <a:pt x="2885" y="6675"/>
                    </a:cubicBezTo>
                    <a:cubicBezTo>
                      <a:pt x="2788" y="6675"/>
                      <a:pt x="2695" y="6629"/>
                      <a:pt x="2632" y="6537"/>
                    </a:cubicBezTo>
                    <a:cubicBezTo>
                      <a:pt x="2525" y="6394"/>
                      <a:pt x="2561" y="6180"/>
                      <a:pt x="2703" y="6073"/>
                    </a:cubicBezTo>
                    <a:lnTo>
                      <a:pt x="3489" y="5513"/>
                    </a:lnTo>
                    <a:cubicBezTo>
                      <a:pt x="3525" y="5490"/>
                      <a:pt x="3549" y="5466"/>
                      <a:pt x="3585" y="5454"/>
                    </a:cubicBezTo>
                    <a:cubicBezTo>
                      <a:pt x="3632" y="5430"/>
                      <a:pt x="3680" y="5418"/>
                      <a:pt x="3739" y="5418"/>
                    </a:cubicBezTo>
                    <a:close/>
                    <a:moveTo>
                      <a:pt x="4269" y="6177"/>
                    </a:moveTo>
                    <a:cubicBezTo>
                      <a:pt x="4367" y="6177"/>
                      <a:pt x="4461" y="6221"/>
                      <a:pt x="4525" y="6299"/>
                    </a:cubicBezTo>
                    <a:cubicBezTo>
                      <a:pt x="4632" y="6442"/>
                      <a:pt x="4597" y="6656"/>
                      <a:pt x="4454" y="6764"/>
                    </a:cubicBezTo>
                    <a:lnTo>
                      <a:pt x="3882" y="7192"/>
                    </a:lnTo>
                    <a:cubicBezTo>
                      <a:pt x="3823" y="7232"/>
                      <a:pt x="3747" y="7255"/>
                      <a:pt x="3683" y="7255"/>
                    </a:cubicBezTo>
                    <a:cubicBezTo>
                      <a:pt x="3669" y="7255"/>
                      <a:pt x="3656" y="7254"/>
                      <a:pt x="3644" y="7252"/>
                    </a:cubicBezTo>
                    <a:cubicBezTo>
                      <a:pt x="3549" y="7240"/>
                      <a:pt x="3477" y="7192"/>
                      <a:pt x="3442" y="7121"/>
                    </a:cubicBezTo>
                    <a:cubicBezTo>
                      <a:pt x="3335" y="6966"/>
                      <a:pt x="3358" y="6775"/>
                      <a:pt x="3513" y="6656"/>
                    </a:cubicBezTo>
                    <a:lnTo>
                      <a:pt x="4061" y="6252"/>
                    </a:lnTo>
                    <a:lnTo>
                      <a:pt x="4073" y="6240"/>
                    </a:lnTo>
                    <a:cubicBezTo>
                      <a:pt x="4135" y="6197"/>
                      <a:pt x="4203" y="6177"/>
                      <a:pt x="4269" y="6177"/>
                    </a:cubicBezTo>
                    <a:close/>
                    <a:moveTo>
                      <a:pt x="2799" y="2549"/>
                    </a:moveTo>
                    <a:lnTo>
                      <a:pt x="3061" y="2715"/>
                    </a:lnTo>
                    <a:cubicBezTo>
                      <a:pt x="3086" y="2724"/>
                      <a:pt x="3105" y="2732"/>
                      <a:pt x="3127" y="2732"/>
                    </a:cubicBezTo>
                    <a:cubicBezTo>
                      <a:pt x="3136" y="2732"/>
                      <a:pt x="3145" y="2731"/>
                      <a:pt x="3156" y="2727"/>
                    </a:cubicBezTo>
                    <a:lnTo>
                      <a:pt x="3858" y="2656"/>
                    </a:lnTo>
                    <a:lnTo>
                      <a:pt x="4108" y="2751"/>
                    </a:lnTo>
                    <a:lnTo>
                      <a:pt x="3954" y="3335"/>
                    </a:lnTo>
                    <a:lnTo>
                      <a:pt x="3954" y="3370"/>
                    </a:lnTo>
                    <a:lnTo>
                      <a:pt x="3954" y="4632"/>
                    </a:lnTo>
                    <a:cubicBezTo>
                      <a:pt x="3954" y="5061"/>
                      <a:pt x="4299" y="5406"/>
                      <a:pt x="4728" y="5406"/>
                    </a:cubicBezTo>
                    <a:cubicBezTo>
                      <a:pt x="5168" y="5406"/>
                      <a:pt x="5501" y="5061"/>
                      <a:pt x="5501" y="4632"/>
                    </a:cubicBezTo>
                    <a:lnTo>
                      <a:pt x="5501" y="3406"/>
                    </a:lnTo>
                    <a:lnTo>
                      <a:pt x="5537" y="3370"/>
                    </a:lnTo>
                    <a:lnTo>
                      <a:pt x="8621" y="5049"/>
                    </a:lnTo>
                    <a:cubicBezTo>
                      <a:pt x="8811" y="5109"/>
                      <a:pt x="8871" y="5299"/>
                      <a:pt x="8776" y="5466"/>
                    </a:cubicBezTo>
                    <a:cubicBezTo>
                      <a:pt x="8718" y="5573"/>
                      <a:pt x="8609" y="5634"/>
                      <a:pt x="8492" y="5634"/>
                    </a:cubicBezTo>
                    <a:cubicBezTo>
                      <a:pt x="8440" y="5634"/>
                      <a:pt x="8386" y="5622"/>
                      <a:pt x="8335" y="5597"/>
                    </a:cubicBezTo>
                    <a:lnTo>
                      <a:pt x="6621" y="4656"/>
                    </a:lnTo>
                    <a:cubicBezTo>
                      <a:pt x="6599" y="4645"/>
                      <a:pt x="6574" y="4640"/>
                      <a:pt x="6550" y="4640"/>
                    </a:cubicBezTo>
                    <a:cubicBezTo>
                      <a:pt x="6497" y="4640"/>
                      <a:pt x="6447" y="4666"/>
                      <a:pt x="6430" y="4716"/>
                    </a:cubicBezTo>
                    <a:cubicBezTo>
                      <a:pt x="6383" y="4799"/>
                      <a:pt x="6418" y="4882"/>
                      <a:pt x="6490" y="4918"/>
                    </a:cubicBezTo>
                    <a:lnTo>
                      <a:pt x="7918" y="5692"/>
                    </a:lnTo>
                    <a:cubicBezTo>
                      <a:pt x="8085" y="5775"/>
                      <a:pt x="8145" y="5966"/>
                      <a:pt x="8049" y="6133"/>
                    </a:cubicBezTo>
                    <a:cubicBezTo>
                      <a:pt x="7985" y="6245"/>
                      <a:pt x="7877" y="6309"/>
                      <a:pt x="7766" y="6309"/>
                    </a:cubicBezTo>
                    <a:cubicBezTo>
                      <a:pt x="7713" y="6309"/>
                      <a:pt x="7659" y="6294"/>
                      <a:pt x="7609" y="6263"/>
                    </a:cubicBezTo>
                    <a:lnTo>
                      <a:pt x="6144" y="5478"/>
                    </a:lnTo>
                    <a:cubicBezTo>
                      <a:pt x="6122" y="5463"/>
                      <a:pt x="6097" y="5456"/>
                      <a:pt x="6073" y="5456"/>
                    </a:cubicBezTo>
                    <a:cubicBezTo>
                      <a:pt x="6020" y="5456"/>
                      <a:pt x="5970" y="5488"/>
                      <a:pt x="5954" y="5537"/>
                    </a:cubicBezTo>
                    <a:cubicBezTo>
                      <a:pt x="5906" y="5609"/>
                      <a:pt x="5942" y="5704"/>
                      <a:pt x="6013" y="5728"/>
                    </a:cubicBezTo>
                    <a:lnTo>
                      <a:pt x="7192" y="6371"/>
                    </a:lnTo>
                    <a:cubicBezTo>
                      <a:pt x="7347" y="6466"/>
                      <a:pt x="7395" y="6656"/>
                      <a:pt x="7323" y="6823"/>
                    </a:cubicBezTo>
                    <a:cubicBezTo>
                      <a:pt x="7255" y="6925"/>
                      <a:pt x="7139" y="6984"/>
                      <a:pt x="7018" y="6984"/>
                    </a:cubicBezTo>
                    <a:cubicBezTo>
                      <a:pt x="6969" y="6984"/>
                      <a:pt x="6919" y="6975"/>
                      <a:pt x="6871" y="6954"/>
                    </a:cubicBezTo>
                    <a:lnTo>
                      <a:pt x="5644" y="6287"/>
                    </a:lnTo>
                    <a:cubicBezTo>
                      <a:pt x="5616" y="6271"/>
                      <a:pt x="5587" y="6263"/>
                      <a:pt x="5560" y="6263"/>
                    </a:cubicBezTo>
                    <a:cubicBezTo>
                      <a:pt x="5509" y="6263"/>
                      <a:pt x="5465" y="6292"/>
                      <a:pt x="5442" y="6347"/>
                    </a:cubicBezTo>
                    <a:cubicBezTo>
                      <a:pt x="5406" y="6418"/>
                      <a:pt x="5430" y="6502"/>
                      <a:pt x="5501" y="6537"/>
                    </a:cubicBezTo>
                    <a:lnTo>
                      <a:pt x="6454" y="7061"/>
                    </a:lnTo>
                    <a:cubicBezTo>
                      <a:pt x="6609" y="7145"/>
                      <a:pt x="6668" y="7335"/>
                      <a:pt x="6597" y="7502"/>
                    </a:cubicBezTo>
                    <a:cubicBezTo>
                      <a:pt x="6531" y="7609"/>
                      <a:pt x="6419" y="7670"/>
                      <a:pt x="6301" y="7670"/>
                    </a:cubicBezTo>
                    <a:cubicBezTo>
                      <a:pt x="6249" y="7670"/>
                      <a:pt x="6196" y="7658"/>
                      <a:pt x="6144" y="7633"/>
                    </a:cubicBezTo>
                    <a:lnTo>
                      <a:pt x="5478" y="7264"/>
                    </a:lnTo>
                    <a:cubicBezTo>
                      <a:pt x="5478" y="7133"/>
                      <a:pt x="5430" y="7002"/>
                      <a:pt x="5347" y="6883"/>
                    </a:cubicBezTo>
                    <a:cubicBezTo>
                      <a:pt x="5228" y="6728"/>
                      <a:pt x="5061" y="6644"/>
                      <a:pt x="4882" y="6644"/>
                    </a:cubicBezTo>
                    <a:lnTo>
                      <a:pt x="4882" y="6597"/>
                    </a:lnTo>
                    <a:cubicBezTo>
                      <a:pt x="4906" y="6430"/>
                      <a:pt x="4870" y="6263"/>
                      <a:pt x="4763" y="6133"/>
                    </a:cubicBezTo>
                    <a:cubicBezTo>
                      <a:pt x="4644" y="5990"/>
                      <a:pt x="4478" y="5894"/>
                      <a:pt x="4299" y="5894"/>
                    </a:cubicBezTo>
                    <a:lnTo>
                      <a:pt x="4299" y="5847"/>
                    </a:lnTo>
                    <a:cubicBezTo>
                      <a:pt x="4335" y="5692"/>
                      <a:pt x="4287" y="5525"/>
                      <a:pt x="4180" y="5394"/>
                    </a:cubicBezTo>
                    <a:cubicBezTo>
                      <a:pt x="4061" y="5240"/>
                      <a:pt x="3894" y="5156"/>
                      <a:pt x="3716" y="5156"/>
                    </a:cubicBezTo>
                    <a:lnTo>
                      <a:pt x="3716" y="5109"/>
                    </a:lnTo>
                    <a:cubicBezTo>
                      <a:pt x="3751" y="4942"/>
                      <a:pt x="3704" y="4775"/>
                      <a:pt x="3596" y="4644"/>
                    </a:cubicBezTo>
                    <a:cubicBezTo>
                      <a:pt x="3476" y="4488"/>
                      <a:pt x="3297" y="4404"/>
                      <a:pt x="3111" y="4404"/>
                    </a:cubicBezTo>
                    <a:cubicBezTo>
                      <a:pt x="2984" y="4404"/>
                      <a:pt x="2855" y="4443"/>
                      <a:pt x="2739" y="4525"/>
                    </a:cubicBezTo>
                    <a:lnTo>
                      <a:pt x="1715" y="5275"/>
                    </a:lnTo>
                    <a:lnTo>
                      <a:pt x="1334" y="5073"/>
                    </a:lnTo>
                    <a:lnTo>
                      <a:pt x="2799" y="2549"/>
                    </a:lnTo>
                    <a:close/>
                    <a:moveTo>
                      <a:pt x="4855" y="6920"/>
                    </a:moveTo>
                    <a:cubicBezTo>
                      <a:pt x="4953" y="6920"/>
                      <a:pt x="5045" y="6960"/>
                      <a:pt x="5109" y="7037"/>
                    </a:cubicBezTo>
                    <a:cubicBezTo>
                      <a:pt x="5168" y="7133"/>
                      <a:pt x="5192" y="7228"/>
                      <a:pt x="5180" y="7299"/>
                    </a:cubicBezTo>
                    <a:cubicBezTo>
                      <a:pt x="5168" y="7383"/>
                      <a:pt x="5120" y="7466"/>
                      <a:pt x="5049" y="7526"/>
                    </a:cubicBezTo>
                    <a:lnTo>
                      <a:pt x="4704" y="7776"/>
                    </a:lnTo>
                    <a:cubicBezTo>
                      <a:pt x="4643" y="7818"/>
                      <a:pt x="4574" y="7838"/>
                      <a:pt x="4507" y="7838"/>
                    </a:cubicBezTo>
                    <a:cubicBezTo>
                      <a:pt x="4404" y="7838"/>
                      <a:pt x="4304" y="7791"/>
                      <a:pt x="4239" y="7704"/>
                    </a:cubicBezTo>
                    <a:cubicBezTo>
                      <a:pt x="4132" y="7549"/>
                      <a:pt x="4168" y="7347"/>
                      <a:pt x="4311" y="7240"/>
                    </a:cubicBezTo>
                    <a:lnTo>
                      <a:pt x="4644" y="7002"/>
                    </a:lnTo>
                    <a:lnTo>
                      <a:pt x="4656" y="6978"/>
                    </a:lnTo>
                    <a:cubicBezTo>
                      <a:pt x="4719" y="6939"/>
                      <a:pt x="4788" y="6920"/>
                      <a:pt x="4855" y="6920"/>
                    </a:cubicBezTo>
                    <a:close/>
                    <a:moveTo>
                      <a:pt x="172" y="0"/>
                    </a:moveTo>
                    <a:cubicBezTo>
                      <a:pt x="121" y="0"/>
                      <a:pt x="72" y="29"/>
                      <a:pt x="48" y="84"/>
                    </a:cubicBezTo>
                    <a:cubicBezTo>
                      <a:pt x="1" y="156"/>
                      <a:pt x="25" y="239"/>
                      <a:pt x="108" y="287"/>
                    </a:cubicBezTo>
                    <a:lnTo>
                      <a:pt x="2346" y="1584"/>
                    </a:lnTo>
                    <a:lnTo>
                      <a:pt x="406" y="4942"/>
                    </a:lnTo>
                    <a:lnTo>
                      <a:pt x="251" y="4847"/>
                    </a:lnTo>
                    <a:cubicBezTo>
                      <a:pt x="226" y="4830"/>
                      <a:pt x="199" y="4822"/>
                      <a:pt x="172" y="4822"/>
                    </a:cubicBezTo>
                    <a:cubicBezTo>
                      <a:pt x="121" y="4822"/>
                      <a:pt x="72" y="4851"/>
                      <a:pt x="48" y="4906"/>
                    </a:cubicBezTo>
                    <a:cubicBezTo>
                      <a:pt x="1" y="4978"/>
                      <a:pt x="25" y="5061"/>
                      <a:pt x="108" y="5109"/>
                    </a:cubicBezTo>
                    <a:lnTo>
                      <a:pt x="894" y="5549"/>
                    </a:lnTo>
                    <a:cubicBezTo>
                      <a:pt x="919" y="5566"/>
                      <a:pt x="947" y="5574"/>
                      <a:pt x="975" y="5574"/>
                    </a:cubicBezTo>
                    <a:cubicBezTo>
                      <a:pt x="1025" y="5574"/>
                      <a:pt x="1073" y="5548"/>
                      <a:pt x="1096" y="5501"/>
                    </a:cubicBezTo>
                    <a:lnTo>
                      <a:pt x="1215" y="5299"/>
                    </a:lnTo>
                    <a:lnTo>
                      <a:pt x="1525" y="5466"/>
                    </a:lnTo>
                    <a:cubicBezTo>
                      <a:pt x="1430" y="5680"/>
                      <a:pt x="1441" y="5918"/>
                      <a:pt x="1572" y="6121"/>
                    </a:cubicBezTo>
                    <a:cubicBezTo>
                      <a:pt x="1691" y="6287"/>
                      <a:pt x="1882" y="6371"/>
                      <a:pt x="2084" y="6371"/>
                    </a:cubicBezTo>
                    <a:cubicBezTo>
                      <a:pt x="2144" y="6371"/>
                      <a:pt x="2215" y="6359"/>
                      <a:pt x="2275" y="6347"/>
                    </a:cubicBezTo>
                    <a:cubicBezTo>
                      <a:pt x="2275" y="6478"/>
                      <a:pt x="2322" y="6597"/>
                      <a:pt x="2394" y="6716"/>
                    </a:cubicBezTo>
                    <a:cubicBezTo>
                      <a:pt x="2513" y="6883"/>
                      <a:pt x="2703" y="6966"/>
                      <a:pt x="2882" y="6966"/>
                    </a:cubicBezTo>
                    <a:cubicBezTo>
                      <a:pt x="2942" y="6966"/>
                      <a:pt x="3013" y="6954"/>
                      <a:pt x="3073" y="6942"/>
                    </a:cubicBezTo>
                    <a:cubicBezTo>
                      <a:pt x="3073" y="7061"/>
                      <a:pt x="3120" y="7192"/>
                      <a:pt x="3192" y="7299"/>
                    </a:cubicBezTo>
                    <a:cubicBezTo>
                      <a:pt x="3299" y="7430"/>
                      <a:pt x="3430" y="7514"/>
                      <a:pt x="3596" y="7549"/>
                    </a:cubicBezTo>
                    <a:cubicBezTo>
                      <a:pt x="3632" y="7549"/>
                      <a:pt x="3656" y="7561"/>
                      <a:pt x="3704" y="7561"/>
                    </a:cubicBezTo>
                    <a:cubicBezTo>
                      <a:pt x="3763" y="7561"/>
                      <a:pt x="3835" y="7549"/>
                      <a:pt x="3894" y="7537"/>
                    </a:cubicBezTo>
                    <a:cubicBezTo>
                      <a:pt x="3894" y="7668"/>
                      <a:pt x="3942" y="7787"/>
                      <a:pt x="4013" y="7895"/>
                    </a:cubicBezTo>
                    <a:cubicBezTo>
                      <a:pt x="4120" y="8026"/>
                      <a:pt x="4251" y="8109"/>
                      <a:pt x="4418" y="8145"/>
                    </a:cubicBezTo>
                    <a:cubicBezTo>
                      <a:pt x="4442" y="8145"/>
                      <a:pt x="4478" y="8157"/>
                      <a:pt x="4525" y="8157"/>
                    </a:cubicBezTo>
                    <a:cubicBezTo>
                      <a:pt x="4656" y="8157"/>
                      <a:pt x="4775" y="8109"/>
                      <a:pt x="4882" y="8037"/>
                    </a:cubicBezTo>
                    <a:lnTo>
                      <a:pt x="5216" y="7787"/>
                    </a:lnTo>
                    <a:cubicBezTo>
                      <a:pt x="5299" y="7728"/>
                      <a:pt x="5359" y="7668"/>
                      <a:pt x="5394" y="7597"/>
                    </a:cubicBezTo>
                    <a:lnTo>
                      <a:pt x="6013" y="7918"/>
                    </a:lnTo>
                    <a:cubicBezTo>
                      <a:pt x="6097" y="7966"/>
                      <a:pt x="6204" y="7990"/>
                      <a:pt x="6311" y="7990"/>
                    </a:cubicBezTo>
                    <a:cubicBezTo>
                      <a:pt x="6371" y="7990"/>
                      <a:pt x="6430" y="7978"/>
                      <a:pt x="6490" y="7966"/>
                    </a:cubicBezTo>
                    <a:cubicBezTo>
                      <a:pt x="6644" y="7918"/>
                      <a:pt x="6787" y="7811"/>
                      <a:pt x="6859" y="7668"/>
                    </a:cubicBezTo>
                    <a:cubicBezTo>
                      <a:pt x="6918" y="7549"/>
                      <a:pt x="6942" y="7430"/>
                      <a:pt x="6930" y="7299"/>
                    </a:cubicBezTo>
                    <a:cubicBezTo>
                      <a:pt x="6966" y="7299"/>
                      <a:pt x="7002" y="7311"/>
                      <a:pt x="7049" y="7311"/>
                    </a:cubicBezTo>
                    <a:cubicBezTo>
                      <a:pt x="7275" y="7311"/>
                      <a:pt x="7478" y="7192"/>
                      <a:pt x="7597" y="6990"/>
                    </a:cubicBezTo>
                    <a:cubicBezTo>
                      <a:pt x="7656" y="6871"/>
                      <a:pt x="7692" y="6740"/>
                      <a:pt x="7680" y="6609"/>
                    </a:cubicBezTo>
                    <a:cubicBezTo>
                      <a:pt x="7716" y="6609"/>
                      <a:pt x="7752" y="6633"/>
                      <a:pt x="7799" y="6633"/>
                    </a:cubicBezTo>
                    <a:cubicBezTo>
                      <a:pt x="8014" y="6633"/>
                      <a:pt x="8228" y="6514"/>
                      <a:pt x="8347" y="6299"/>
                    </a:cubicBezTo>
                    <a:cubicBezTo>
                      <a:pt x="8407" y="6180"/>
                      <a:pt x="8430" y="6061"/>
                      <a:pt x="8418" y="5930"/>
                    </a:cubicBezTo>
                    <a:cubicBezTo>
                      <a:pt x="8454" y="5930"/>
                      <a:pt x="8490" y="5942"/>
                      <a:pt x="8538" y="5942"/>
                    </a:cubicBezTo>
                    <a:cubicBezTo>
                      <a:pt x="8597" y="5942"/>
                      <a:pt x="8657" y="5930"/>
                      <a:pt x="8716" y="5918"/>
                    </a:cubicBezTo>
                    <a:cubicBezTo>
                      <a:pt x="8883" y="5871"/>
                      <a:pt x="9014" y="5763"/>
                      <a:pt x="9085" y="5621"/>
                    </a:cubicBezTo>
                    <a:cubicBezTo>
                      <a:pt x="9169" y="5466"/>
                      <a:pt x="9192" y="5299"/>
                      <a:pt x="9133" y="5144"/>
                    </a:cubicBezTo>
                    <a:cubicBezTo>
                      <a:pt x="9121" y="5097"/>
                      <a:pt x="9109" y="5061"/>
                      <a:pt x="9085" y="5037"/>
                    </a:cubicBezTo>
                    <a:lnTo>
                      <a:pt x="9347" y="4859"/>
                    </a:lnTo>
                    <a:lnTo>
                      <a:pt x="9478" y="5037"/>
                    </a:lnTo>
                    <a:cubicBezTo>
                      <a:pt x="9506" y="5072"/>
                      <a:pt x="9550" y="5090"/>
                      <a:pt x="9593" y="5090"/>
                    </a:cubicBezTo>
                    <a:cubicBezTo>
                      <a:pt x="9625" y="5090"/>
                      <a:pt x="9656" y="5081"/>
                      <a:pt x="9681" y="5061"/>
                    </a:cubicBezTo>
                    <a:lnTo>
                      <a:pt x="10085" y="4739"/>
                    </a:lnTo>
                    <a:cubicBezTo>
                      <a:pt x="10121" y="4668"/>
                      <a:pt x="10133" y="4573"/>
                      <a:pt x="10085" y="4513"/>
                    </a:cubicBezTo>
                    <a:cubicBezTo>
                      <a:pt x="10065" y="4479"/>
                      <a:pt x="10019" y="4460"/>
                      <a:pt x="9974" y="4460"/>
                    </a:cubicBezTo>
                    <a:cubicBezTo>
                      <a:pt x="9941" y="4460"/>
                      <a:pt x="9908" y="4470"/>
                      <a:pt x="9883" y="4489"/>
                    </a:cubicBezTo>
                    <a:lnTo>
                      <a:pt x="9585" y="4704"/>
                    </a:lnTo>
                    <a:lnTo>
                      <a:pt x="7252" y="1644"/>
                    </a:lnTo>
                    <a:lnTo>
                      <a:pt x="8585" y="775"/>
                    </a:lnTo>
                    <a:cubicBezTo>
                      <a:pt x="8657" y="739"/>
                      <a:pt x="8680" y="644"/>
                      <a:pt x="8633" y="572"/>
                    </a:cubicBezTo>
                    <a:cubicBezTo>
                      <a:pt x="8602" y="526"/>
                      <a:pt x="8556" y="500"/>
                      <a:pt x="8505" y="500"/>
                    </a:cubicBezTo>
                    <a:cubicBezTo>
                      <a:pt x="8478" y="500"/>
                      <a:pt x="8448" y="508"/>
                      <a:pt x="8418" y="525"/>
                    </a:cubicBezTo>
                    <a:lnTo>
                      <a:pt x="6954" y="1477"/>
                    </a:lnTo>
                    <a:cubicBezTo>
                      <a:pt x="6871" y="1525"/>
                      <a:pt x="6859" y="1632"/>
                      <a:pt x="6906" y="1680"/>
                    </a:cubicBezTo>
                    <a:lnTo>
                      <a:pt x="7168" y="2037"/>
                    </a:lnTo>
                    <a:lnTo>
                      <a:pt x="6978" y="2192"/>
                    </a:lnTo>
                    <a:lnTo>
                      <a:pt x="6216" y="1942"/>
                    </a:lnTo>
                    <a:cubicBezTo>
                      <a:pt x="6204" y="1942"/>
                      <a:pt x="6192" y="1918"/>
                      <a:pt x="6180" y="1918"/>
                    </a:cubicBezTo>
                    <a:lnTo>
                      <a:pt x="4430" y="1918"/>
                    </a:lnTo>
                    <a:cubicBezTo>
                      <a:pt x="4358" y="1918"/>
                      <a:pt x="4299" y="1965"/>
                      <a:pt x="4287" y="2037"/>
                    </a:cubicBezTo>
                    <a:lnTo>
                      <a:pt x="4180" y="2430"/>
                    </a:lnTo>
                    <a:lnTo>
                      <a:pt x="3930" y="2323"/>
                    </a:lnTo>
                    <a:cubicBezTo>
                      <a:pt x="3894" y="2311"/>
                      <a:pt x="3882" y="2311"/>
                      <a:pt x="3846" y="2311"/>
                    </a:cubicBezTo>
                    <a:lnTo>
                      <a:pt x="3168" y="2382"/>
                    </a:lnTo>
                    <a:lnTo>
                      <a:pt x="2930" y="2251"/>
                    </a:lnTo>
                    <a:lnTo>
                      <a:pt x="3156" y="1858"/>
                    </a:lnTo>
                    <a:cubicBezTo>
                      <a:pt x="3192" y="1787"/>
                      <a:pt x="3168" y="1703"/>
                      <a:pt x="3096" y="1656"/>
                    </a:cubicBezTo>
                    <a:lnTo>
                      <a:pt x="251" y="25"/>
                    </a:lnTo>
                    <a:cubicBezTo>
                      <a:pt x="226" y="8"/>
                      <a:pt x="199" y="0"/>
                      <a:pt x="1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5"/>
              <p:cNvSpPr/>
              <p:nvPr/>
            </p:nvSpPr>
            <p:spPr>
              <a:xfrm>
                <a:off x="2946442" y="2015001"/>
                <a:ext cx="37525" cy="26799"/>
              </a:xfrm>
              <a:custGeom>
                <a:rect b="b" l="l" r="r" t="t"/>
                <a:pathLst>
                  <a:path extrusionOk="0" h="842" w="1179">
                    <a:moveTo>
                      <a:pt x="1011" y="1"/>
                    </a:moveTo>
                    <a:cubicBezTo>
                      <a:pt x="983" y="1"/>
                      <a:pt x="955" y="7"/>
                      <a:pt x="929" y="20"/>
                    </a:cubicBezTo>
                    <a:lnTo>
                      <a:pt x="96" y="556"/>
                    </a:lnTo>
                    <a:cubicBezTo>
                      <a:pt x="24" y="603"/>
                      <a:pt x="0" y="699"/>
                      <a:pt x="48" y="770"/>
                    </a:cubicBezTo>
                    <a:cubicBezTo>
                      <a:pt x="84" y="818"/>
                      <a:pt x="119" y="842"/>
                      <a:pt x="167" y="842"/>
                    </a:cubicBezTo>
                    <a:cubicBezTo>
                      <a:pt x="203" y="842"/>
                      <a:pt x="226" y="830"/>
                      <a:pt x="238" y="818"/>
                    </a:cubicBezTo>
                    <a:lnTo>
                      <a:pt x="1072" y="282"/>
                    </a:lnTo>
                    <a:cubicBezTo>
                      <a:pt x="1167" y="234"/>
                      <a:pt x="1179" y="127"/>
                      <a:pt x="1131" y="68"/>
                    </a:cubicBezTo>
                    <a:cubicBezTo>
                      <a:pt x="1108" y="22"/>
                      <a:pt x="1061" y="1"/>
                      <a:pt x="101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4" name="Google Shape;164;p5"/>
          <p:cNvSpPr txBox="1"/>
          <p:nvPr>
            <p:ph type="title"/>
          </p:nvPr>
        </p:nvSpPr>
        <p:spPr>
          <a:xfrm>
            <a:off x="701599" y="281722"/>
            <a:ext cx="8064265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Как ты можешь работать на уроках:</a:t>
            </a:r>
            <a:endParaRPr/>
          </a:p>
        </p:txBody>
      </p:sp>
      <p:sp>
        <p:nvSpPr>
          <p:cNvPr id="165" name="Google Shape;165;p5"/>
          <p:cNvSpPr txBox="1"/>
          <p:nvPr>
            <p:ph idx="4294967295" type="title"/>
          </p:nvPr>
        </p:nvSpPr>
        <p:spPr>
          <a:xfrm>
            <a:off x="1521398" y="2814183"/>
            <a:ext cx="1854600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В паре</a:t>
            </a:r>
            <a:endParaRPr b="1" sz="1800"/>
          </a:p>
        </p:txBody>
      </p:sp>
      <p:sp>
        <p:nvSpPr>
          <p:cNvPr id="166" name="Google Shape;166;p5"/>
          <p:cNvSpPr txBox="1"/>
          <p:nvPr>
            <p:ph idx="4294967295" type="subTitle"/>
          </p:nvPr>
        </p:nvSpPr>
        <p:spPr>
          <a:xfrm>
            <a:off x="785930" y="3092265"/>
            <a:ext cx="2586965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aleway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Ты можешь объединиться с кем-то, выполняя задания и проверяя друг друга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7" name="Google Shape;167;p5"/>
          <p:cNvSpPr txBox="1"/>
          <p:nvPr>
            <p:ph idx="4294967295" type="title"/>
          </p:nvPr>
        </p:nvSpPr>
        <p:spPr>
          <a:xfrm>
            <a:off x="1436079" y="993269"/>
            <a:ext cx="1991718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Индивидуально</a:t>
            </a:r>
            <a:endParaRPr b="1" sz="1800"/>
          </a:p>
        </p:txBody>
      </p:sp>
      <p:sp>
        <p:nvSpPr>
          <p:cNvPr id="168" name="Google Shape;168;p5"/>
          <p:cNvSpPr txBox="1"/>
          <p:nvPr>
            <p:ph idx="4294967295" type="subTitle"/>
          </p:nvPr>
        </p:nvSpPr>
        <p:spPr>
          <a:xfrm>
            <a:off x="744678" y="1320319"/>
            <a:ext cx="2669467" cy="7899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aleway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Ты можешь работать один, не обращаясь за советом и помощью к одноклассникам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9" name="Google Shape;169;p5"/>
          <p:cNvSpPr txBox="1"/>
          <p:nvPr>
            <p:ph idx="4294967295" type="title"/>
          </p:nvPr>
        </p:nvSpPr>
        <p:spPr>
          <a:xfrm>
            <a:off x="5756021" y="1072740"/>
            <a:ext cx="1791760" cy="4821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В группе</a:t>
            </a:r>
            <a:endParaRPr b="1" sz="1800"/>
          </a:p>
        </p:txBody>
      </p:sp>
      <p:sp>
        <p:nvSpPr>
          <p:cNvPr id="170" name="Google Shape;170;p5"/>
          <p:cNvSpPr txBox="1"/>
          <p:nvPr>
            <p:ph idx="4294967295" type="subTitle"/>
          </p:nvPr>
        </p:nvSpPr>
        <p:spPr>
          <a:xfrm>
            <a:off x="5725969" y="1369583"/>
            <a:ext cx="3317914" cy="836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Ты можешь найти единомышленников и справляться со сложностями коллективно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1" name="Google Shape;171;p5"/>
          <p:cNvSpPr txBox="1"/>
          <p:nvPr>
            <p:ph idx="4294967295" type="title"/>
          </p:nvPr>
        </p:nvSpPr>
        <p:spPr>
          <a:xfrm>
            <a:off x="5756021" y="2843167"/>
            <a:ext cx="2181204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Спроси у учителя</a:t>
            </a:r>
            <a:endParaRPr b="1" sz="1800"/>
          </a:p>
        </p:txBody>
      </p:sp>
      <p:sp>
        <p:nvSpPr>
          <p:cNvPr id="172" name="Google Shape;172;p5"/>
          <p:cNvSpPr txBox="1"/>
          <p:nvPr>
            <p:ph idx="4294967295" type="subTitle"/>
          </p:nvPr>
        </p:nvSpPr>
        <p:spPr>
          <a:xfrm>
            <a:off x="5778770" y="3169578"/>
            <a:ext cx="2408085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Я тоже твой помощник! Не забывай!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73" name="Google Shape;173;p5"/>
          <p:cNvGrpSpPr/>
          <p:nvPr/>
        </p:nvGrpSpPr>
        <p:grpSpPr>
          <a:xfrm>
            <a:off x="4974320" y="1371355"/>
            <a:ext cx="740700" cy="740700"/>
            <a:chOff x="5154138" y="1821725"/>
            <a:chExt cx="740700" cy="740700"/>
          </a:xfrm>
        </p:grpSpPr>
        <p:sp>
          <p:nvSpPr>
            <p:cNvPr id="174" name="Google Shape;174;p5"/>
            <p:cNvSpPr/>
            <p:nvPr/>
          </p:nvSpPr>
          <p:spPr>
            <a:xfrm>
              <a:off x="5154138" y="1821725"/>
              <a:ext cx="740700" cy="7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5" name="Google Shape;175;p5"/>
            <p:cNvGrpSpPr/>
            <p:nvPr/>
          </p:nvGrpSpPr>
          <p:grpSpPr>
            <a:xfrm>
              <a:off x="5349424" y="2017356"/>
              <a:ext cx="350167" cy="349434"/>
              <a:chOff x="3541011" y="1508594"/>
              <a:chExt cx="350167" cy="349434"/>
            </a:xfrm>
          </p:grpSpPr>
          <p:sp>
            <p:nvSpPr>
              <p:cNvPr id="176" name="Google Shape;176;p5"/>
              <p:cNvSpPr/>
              <p:nvPr/>
            </p:nvSpPr>
            <p:spPr>
              <a:xfrm>
                <a:off x="3600879" y="1568270"/>
                <a:ext cx="230049" cy="289758"/>
              </a:xfrm>
              <a:custGeom>
                <a:rect b="b" l="l" r="r" t="t"/>
                <a:pathLst>
                  <a:path extrusionOk="0" h="9104" w="7228">
                    <a:moveTo>
                      <a:pt x="3810" y="3781"/>
                    </a:moveTo>
                    <a:cubicBezTo>
                      <a:pt x="4001" y="3781"/>
                      <a:pt x="4156" y="3936"/>
                      <a:pt x="4156" y="4138"/>
                    </a:cubicBezTo>
                    <a:lnTo>
                      <a:pt x="4156" y="4472"/>
                    </a:lnTo>
                    <a:cubicBezTo>
                      <a:pt x="4144" y="4757"/>
                      <a:pt x="3906" y="4995"/>
                      <a:pt x="3632" y="4995"/>
                    </a:cubicBezTo>
                    <a:cubicBezTo>
                      <a:pt x="3334" y="4995"/>
                      <a:pt x="3108" y="4757"/>
                      <a:pt x="3108" y="4472"/>
                    </a:cubicBezTo>
                    <a:lnTo>
                      <a:pt x="3108" y="4138"/>
                    </a:lnTo>
                    <a:cubicBezTo>
                      <a:pt x="3108" y="3936"/>
                      <a:pt x="3275" y="3781"/>
                      <a:pt x="3465" y="3781"/>
                    </a:cubicBezTo>
                    <a:close/>
                    <a:moveTo>
                      <a:pt x="3787" y="5329"/>
                    </a:moveTo>
                    <a:lnTo>
                      <a:pt x="3787" y="5400"/>
                    </a:lnTo>
                    <a:cubicBezTo>
                      <a:pt x="3810" y="5460"/>
                      <a:pt x="3822" y="5519"/>
                      <a:pt x="3846" y="5567"/>
                    </a:cubicBezTo>
                    <a:lnTo>
                      <a:pt x="3632" y="5781"/>
                    </a:lnTo>
                    <a:lnTo>
                      <a:pt x="3596" y="5781"/>
                    </a:lnTo>
                    <a:lnTo>
                      <a:pt x="3370" y="5567"/>
                    </a:lnTo>
                    <a:cubicBezTo>
                      <a:pt x="3406" y="5519"/>
                      <a:pt x="3417" y="5460"/>
                      <a:pt x="3417" y="5400"/>
                    </a:cubicBezTo>
                    <a:lnTo>
                      <a:pt x="3417" y="5329"/>
                    </a:lnTo>
                    <a:close/>
                    <a:moveTo>
                      <a:pt x="3617" y="361"/>
                    </a:moveTo>
                    <a:cubicBezTo>
                      <a:pt x="4471" y="361"/>
                      <a:pt x="5286" y="670"/>
                      <a:pt x="5918" y="1257"/>
                    </a:cubicBezTo>
                    <a:cubicBezTo>
                      <a:pt x="6573" y="1888"/>
                      <a:pt x="6942" y="2733"/>
                      <a:pt x="6942" y="3638"/>
                    </a:cubicBezTo>
                    <a:cubicBezTo>
                      <a:pt x="6906" y="4281"/>
                      <a:pt x="6692" y="4936"/>
                      <a:pt x="6323" y="5484"/>
                    </a:cubicBezTo>
                    <a:cubicBezTo>
                      <a:pt x="5953" y="6019"/>
                      <a:pt x="5430" y="6436"/>
                      <a:pt x="4822" y="6674"/>
                    </a:cubicBezTo>
                    <a:cubicBezTo>
                      <a:pt x="4620" y="6758"/>
                      <a:pt x="4501" y="6948"/>
                      <a:pt x="4501" y="7139"/>
                    </a:cubicBezTo>
                    <a:lnTo>
                      <a:pt x="4501" y="7591"/>
                    </a:lnTo>
                    <a:cubicBezTo>
                      <a:pt x="4501" y="7662"/>
                      <a:pt x="4489" y="7722"/>
                      <a:pt x="4441" y="7781"/>
                    </a:cubicBezTo>
                    <a:lnTo>
                      <a:pt x="4287" y="8032"/>
                    </a:lnTo>
                    <a:cubicBezTo>
                      <a:pt x="4263" y="8043"/>
                      <a:pt x="4251" y="8079"/>
                      <a:pt x="4251" y="8091"/>
                    </a:cubicBezTo>
                    <a:lnTo>
                      <a:pt x="3025" y="8091"/>
                    </a:lnTo>
                    <a:cubicBezTo>
                      <a:pt x="3013" y="8079"/>
                      <a:pt x="3013" y="8043"/>
                      <a:pt x="3001" y="8032"/>
                    </a:cubicBezTo>
                    <a:lnTo>
                      <a:pt x="2834" y="7781"/>
                    </a:lnTo>
                    <a:cubicBezTo>
                      <a:pt x="2786" y="7722"/>
                      <a:pt x="2775" y="7651"/>
                      <a:pt x="2775" y="7591"/>
                    </a:cubicBezTo>
                    <a:lnTo>
                      <a:pt x="2775" y="6067"/>
                    </a:lnTo>
                    <a:cubicBezTo>
                      <a:pt x="2775" y="5996"/>
                      <a:pt x="2822" y="5936"/>
                      <a:pt x="2882" y="5900"/>
                    </a:cubicBezTo>
                    <a:lnTo>
                      <a:pt x="3167" y="5769"/>
                    </a:lnTo>
                    <a:lnTo>
                      <a:pt x="3417" y="6019"/>
                    </a:lnTo>
                    <a:cubicBezTo>
                      <a:pt x="3477" y="6079"/>
                      <a:pt x="3560" y="6127"/>
                      <a:pt x="3656" y="6127"/>
                    </a:cubicBezTo>
                    <a:cubicBezTo>
                      <a:pt x="3751" y="6127"/>
                      <a:pt x="3834" y="6103"/>
                      <a:pt x="3894" y="6019"/>
                    </a:cubicBezTo>
                    <a:lnTo>
                      <a:pt x="4144" y="5769"/>
                    </a:lnTo>
                    <a:lnTo>
                      <a:pt x="4429" y="5900"/>
                    </a:lnTo>
                    <a:cubicBezTo>
                      <a:pt x="4489" y="5936"/>
                      <a:pt x="4537" y="5996"/>
                      <a:pt x="4537" y="6067"/>
                    </a:cubicBezTo>
                    <a:lnTo>
                      <a:pt x="4537" y="6198"/>
                    </a:lnTo>
                    <a:cubicBezTo>
                      <a:pt x="4537" y="6293"/>
                      <a:pt x="4608" y="6365"/>
                      <a:pt x="4703" y="6365"/>
                    </a:cubicBezTo>
                    <a:cubicBezTo>
                      <a:pt x="4787" y="6365"/>
                      <a:pt x="4858" y="6293"/>
                      <a:pt x="4858" y="6198"/>
                    </a:cubicBezTo>
                    <a:lnTo>
                      <a:pt x="4858" y="6067"/>
                    </a:lnTo>
                    <a:cubicBezTo>
                      <a:pt x="4858" y="5877"/>
                      <a:pt x="4763" y="5698"/>
                      <a:pt x="4584" y="5626"/>
                    </a:cubicBezTo>
                    <a:lnTo>
                      <a:pt x="4179" y="5412"/>
                    </a:lnTo>
                    <a:lnTo>
                      <a:pt x="4179" y="5400"/>
                    </a:lnTo>
                    <a:lnTo>
                      <a:pt x="4179" y="5162"/>
                    </a:lnTo>
                    <a:cubicBezTo>
                      <a:pt x="4382" y="5007"/>
                      <a:pt x="4525" y="4757"/>
                      <a:pt x="4525" y="4472"/>
                    </a:cubicBezTo>
                    <a:lnTo>
                      <a:pt x="4525" y="4138"/>
                    </a:lnTo>
                    <a:cubicBezTo>
                      <a:pt x="4525" y="3757"/>
                      <a:pt x="4227" y="3448"/>
                      <a:pt x="3834" y="3448"/>
                    </a:cubicBezTo>
                    <a:lnTo>
                      <a:pt x="3489" y="3448"/>
                    </a:lnTo>
                    <a:cubicBezTo>
                      <a:pt x="3120" y="3448"/>
                      <a:pt x="2810" y="3745"/>
                      <a:pt x="2810" y="4138"/>
                    </a:cubicBezTo>
                    <a:lnTo>
                      <a:pt x="2810" y="4472"/>
                    </a:lnTo>
                    <a:cubicBezTo>
                      <a:pt x="2810" y="4757"/>
                      <a:pt x="2941" y="4995"/>
                      <a:pt x="3156" y="5162"/>
                    </a:cubicBezTo>
                    <a:lnTo>
                      <a:pt x="3156" y="5400"/>
                    </a:lnTo>
                    <a:lnTo>
                      <a:pt x="3156" y="5412"/>
                    </a:lnTo>
                    <a:lnTo>
                      <a:pt x="2751" y="5626"/>
                    </a:lnTo>
                    <a:cubicBezTo>
                      <a:pt x="2572" y="5710"/>
                      <a:pt x="2465" y="5877"/>
                      <a:pt x="2465" y="6067"/>
                    </a:cubicBezTo>
                    <a:lnTo>
                      <a:pt x="2465" y="6674"/>
                    </a:lnTo>
                    <a:cubicBezTo>
                      <a:pt x="1882" y="6460"/>
                      <a:pt x="1381" y="6055"/>
                      <a:pt x="1012" y="5567"/>
                    </a:cubicBezTo>
                    <a:cubicBezTo>
                      <a:pt x="572" y="4984"/>
                      <a:pt x="369" y="4281"/>
                      <a:pt x="381" y="3567"/>
                    </a:cubicBezTo>
                    <a:cubicBezTo>
                      <a:pt x="393" y="2745"/>
                      <a:pt x="727" y="1959"/>
                      <a:pt x="1310" y="1364"/>
                    </a:cubicBezTo>
                    <a:cubicBezTo>
                      <a:pt x="1882" y="769"/>
                      <a:pt x="2655" y="412"/>
                      <a:pt x="3477" y="364"/>
                    </a:cubicBezTo>
                    <a:cubicBezTo>
                      <a:pt x="3524" y="362"/>
                      <a:pt x="3571" y="361"/>
                      <a:pt x="3617" y="361"/>
                    </a:cubicBezTo>
                    <a:close/>
                    <a:moveTo>
                      <a:pt x="4144" y="8424"/>
                    </a:moveTo>
                    <a:lnTo>
                      <a:pt x="4144" y="8782"/>
                    </a:lnTo>
                    <a:lnTo>
                      <a:pt x="3108" y="8794"/>
                    </a:lnTo>
                    <a:cubicBezTo>
                      <a:pt x="3108" y="8794"/>
                      <a:pt x="3096" y="8794"/>
                      <a:pt x="3096" y="8782"/>
                    </a:cubicBezTo>
                    <a:lnTo>
                      <a:pt x="3096" y="8424"/>
                    </a:lnTo>
                    <a:close/>
                    <a:moveTo>
                      <a:pt x="3635" y="0"/>
                    </a:moveTo>
                    <a:cubicBezTo>
                      <a:pt x="3563" y="0"/>
                      <a:pt x="3490" y="2"/>
                      <a:pt x="3417" y="7"/>
                    </a:cubicBezTo>
                    <a:cubicBezTo>
                      <a:pt x="2513" y="54"/>
                      <a:pt x="1667" y="435"/>
                      <a:pt x="1024" y="1114"/>
                    </a:cubicBezTo>
                    <a:cubicBezTo>
                      <a:pt x="381" y="1769"/>
                      <a:pt x="24" y="2626"/>
                      <a:pt x="12" y="3531"/>
                    </a:cubicBezTo>
                    <a:cubicBezTo>
                      <a:pt x="0" y="4341"/>
                      <a:pt x="238" y="5103"/>
                      <a:pt x="691" y="5734"/>
                    </a:cubicBezTo>
                    <a:cubicBezTo>
                      <a:pt x="1131" y="6317"/>
                      <a:pt x="1739" y="6781"/>
                      <a:pt x="2405" y="7019"/>
                    </a:cubicBezTo>
                    <a:lnTo>
                      <a:pt x="2405" y="7603"/>
                    </a:lnTo>
                    <a:cubicBezTo>
                      <a:pt x="2405" y="7734"/>
                      <a:pt x="2453" y="7865"/>
                      <a:pt x="2524" y="7972"/>
                    </a:cubicBezTo>
                    <a:lnTo>
                      <a:pt x="2691" y="8222"/>
                    </a:lnTo>
                    <a:cubicBezTo>
                      <a:pt x="2739" y="8282"/>
                      <a:pt x="2751" y="8353"/>
                      <a:pt x="2751" y="8413"/>
                    </a:cubicBezTo>
                    <a:lnTo>
                      <a:pt x="2751" y="8770"/>
                    </a:lnTo>
                    <a:cubicBezTo>
                      <a:pt x="2751" y="8948"/>
                      <a:pt x="2894" y="9103"/>
                      <a:pt x="3072" y="9103"/>
                    </a:cubicBezTo>
                    <a:lnTo>
                      <a:pt x="4108" y="9103"/>
                    </a:lnTo>
                    <a:cubicBezTo>
                      <a:pt x="4287" y="9103"/>
                      <a:pt x="4429" y="8948"/>
                      <a:pt x="4429" y="8770"/>
                    </a:cubicBezTo>
                    <a:lnTo>
                      <a:pt x="4429" y="8413"/>
                    </a:lnTo>
                    <a:cubicBezTo>
                      <a:pt x="4429" y="8341"/>
                      <a:pt x="4441" y="8282"/>
                      <a:pt x="4489" y="8222"/>
                    </a:cubicBezTo>
                    <a:lnTo>
                      <a:pt x="4656" y="7972"/>
                    </a:lnTo>
                    <a:cubicBezTo>
                      <a:pt x="4727" y="7865"/>
                      <a:pt x="4775" y="7734"/>
                      <a:pt x="4775" y="7603"/>
                    </a:cubicBezTo>
                    <a:lnTo>
                      <a:pt x="4775" y="7150"/>
                    </a:lnTo>
                    <a:cubicBezTo>
                      <a:pt x="4775" y="7079"/>
                      <a:pt x="4822" y="7008"/>
                      <a:pt x="4894" y="6984"/>
                    </a:cubicBezTo>
                    <a:cubicBezTo>
                      <a:pt x="5561" y="6734"/>
                      <a:pt x="6132" y="6269"/>
                      <a:pt x="6549" y="5698"/>
                    </a:cubicBezTo>
                    <a:cubicBezTo>
                      <a:pt x="6966" y="5079"/>
                      <a:pt x="7180" y="4388"/>
                      <a:pt x="7180" y="3638"/>
                    </a:cubicBezTo>
                    <a:cubicBezTo>
                      <a:pt x="7227" y="2614"/>
                      <a:pt x="6823" y="1674"/>
                      <a:pt x="6096" y="995"/>
                    </a:cubicBezTo>
                    <a:cubicBezTo>
                      <a:pt x="5422" y="354"/>
                      <a:pt x="4564" y="0"/>
                      <a:pt x="36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5"/>
              <p:cNvSpPr/>
              <p:nvPr/>
            </p:nvSpPr>
            <p:spPr>
              <a:xfrm>
                <a:off x="3541011" y="1677980"/>
                <a:ext cx="48919" cy="10630"/>
              </a:xfrm>
              <a:custGeom>
                <a:rect b="b" l="l" r="r" t="t"/>
                <a:pathLst>
                  <a:path extrusionOk="0" h="334" w="1537"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cubicBezTo>
                      <a:pt x="0" y="251"/>
                      <a:pt x="72" y="334"/>
                      <a:pt x="167" y="334"/>
                    </a:cubicBezTo>
                    <a:lnTo>
                      <a:pt x="1369" y="334"/>
                    </a:lnTo>
                    <a:cubicBezTo>
                      <a:pt x="1465" y="334"/>
                      <a:pt x="1536" y="251"/>
                      <a:pt x="1536" y="167"/>
                    </a:cubicBezTo>
                    <a:cubicBezTo>
                      <a:pt x="1536" y="72"/>
                      <a:pt x="1465" y="1"/>
                      <a:pt x="13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5"/>
              <p:cNvSpPr/>
              <p:nvPr/>
            </p:nvSpPr>
            <p:spPr>
              <a:xfrm>
                <a:off x="3842259" y="1677980"/>
                <a:ext cx="48919" cy="10630"/>
              </a:xfrm>
              <a:custGeom>
                <a:rect b="b" l="l" r="r" t="t"/>
                <a:pathLst>
                  <a:path extrusionOk="0" h="334" w="1537">
                    <a:moveTo>
                      <a:pt x="167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51"/>
                      <a:pt x="72" y="334"/>
                      <a:pt x="167" y="334"/>
                    </a:cubicBezTo>
                    <a:lnTo>
                      <a:pt x="1370" y="334"/>
                    </a:lnTo>
                    <a:cubicBezTo>
                      <a:pt x="1465" y="334"/>
                      <a:pt x="1537" y="251"/>
                      <a:pt x="1537" y="167"/>
                    </a:cubicBezTo>
                    <a:cubicBezTo>
                      <a:pt x="1537" y="72"/>
                      <a:pt x="1465" y="1"/>
                      <a:pt x="13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5"/>
              <p:cNvSpPr/>
              <p:nvPr/>
            </p:nvSpPr>
            <p:spPr>
              <a:xfrm>
                <a:off x="3711161" y="1508594"/>
                <a:ext cx="10248" cy="48537"/>
              </a:xfrm>
              <a:custGeom>
                <a:rect b="b" l="l" r="r" t="t"/>
                <a:pathLst>
                  <a:path extrusionOk="0" h="1525" w="322">
                    <a:moveTo>
                      <a:pt x="167" y="1"/>
                    </a:moveTo>
                    <a:cubicBezTo>
                      <a:pt x="72" y="1"/>
                      <a:pt x="0" y="72"/>
                      <a:pt x="0" y="155"/>
                    </a:cubicBezTo>
                    <a:lnTo>
                      <a:pt x="0" y="1370"/>
                    </a:lnTo>
                    <a:cubicBezTo>
                      <a:pt x="0" y="1453"/>
                      <a:pt x="72" y="1525"/>
                      <a:pt x="167" y="1525"/>
                    </a:cubicBezTo>
                    <a:cubicBezTo>
                      <a:pt x="250" y="1525"/>
                      <a:pt x="322" y="1453"/>
                      <a:pt x="322" y="1370"/>
                    </a:cubicBezTo>
                    <a:lnTo>
                      <a:pt x="322" y="155"/>
                    </a:lnTo>
                    <a:cubicBezTo>
                      <a:pt x="310" y="60"/>
                      <a:pt x="250" y="1"/>
                      <a:pt x="16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5"/>
              <p:cNvSpPr/>
              <p:nvPr/>
            </p:nvSpPr>
            <p:spPr>
              <a:xfrm>
                <a:off x="3633470" y="1792018"/>
                <a:ext cx="22757" cy="29249"/>
              </a:xfrm>
              <a:custGeom>
                <a:rect b="b" l="l" r="r" t="t"/>
                <a:pathLst>
                  <a:path extrusionOk="0" h="919" w="715">
                    <a:moveTo>
                      <a:pt x="525" y="1"/>
                    </a:moveTo>
                    <a:cubicBezTo>
                      <a:pt x="470" y="1"/>
                      <a:pt x="413" y="30"/>
                      <a:pt x="381" y="85"/>
                    </a:cubicBezTo>
                    <a:lnTo>
                      <a:pt x="48" y="680"/>
                    </a:lnTo>
                    <a:cubicBezTo>
                      <a:pt x="0" y="751"/>
                      <a:pt x="24" y="859"/>
                      <a:pt x="107" y="894"/>
                    </a:cubicBezTo>
                    <a:cubicBezTo>
                      <a:pt x="131" y="918"/>
                      <a:pt x="167" y="918"/>
                      <a:pt x="179" y="918"/>
                    </a:cubicBezTo>
                    <a:cubicBezTo>
                      <a:pt x="238" y="918"/>
                      <a:pt x="286" y="882"/>
                      <a:pt x="310" y="835"/>
                    </a:cubicBezTo>
                    <a:lnTo>
                      <a:pt x="655" y="240"/>
                    </a:lnTo>
                    <a:cubicBezTo>
                      <a:pt x="715" y="156"/>
                      <a:pt x="679" y="61"/>
                      <a:pt x="608" y="25"/>
                    </a:cubicBezTo>
                    <a:cubicBezTo>
                      <a:pt x="583" y="9"/>
                      <a:pt x="554" y="1"/>
                      <a:pt x="5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5"/>
              <p:cNvSpPr/>
              <p:nvPr/>
            </p:nvSpPr>
            <p:spPr>
              <a:xfrm>
                <a:off x="3775962" y="1545195"/>
                <a:ext cx="22757" cy="28995"/>
              </a:xfrm>
              <a:custGeom>
                <a:rect b="b" l="l" r="r" t="t"/>
                <a:pathLst>
                  <a:path extrusionOk="0" h="911" w="715">
                    <a:moveTo>
                      <a:pt x="534" y="1"/>
                    </a:moveTo>
                    <a:cubicBezTo>
                      <a:pt x="476" y="1"/>
                      <a:pt x="418" y="28"/>
                      <a:pt x="393" y="77"/>
                    </a:cubicBezTo>
                    <a:lnTo>
                      <a:pt x="48" y="672"/>
                    </a:lnTo>
                    <a:cubicBezTo>
                      <a:pt x="0" y="744"/>
                      <a:pt x="36" y="851"/>
                      <a:pt x="107" y="898"/>
                    </a:cubicBezTo>
                    <a:cubicBezTo>
                      <a:pt x="131" y="910"/>
                      <a:pt x="167" y="910"/>
                      <a:pt x="179" y="910"/>
                    </a:cubicBezTo>
                    <a:cubicBezTo>
                      <a:pt x="238" y="910"/>
                      <a:pt x="286" y="887"/>
                      <a:pt x="310" y="839"/>
                    </a:cubicBezTo>
                    <a:lnTo>
                      <a:pt x="655" y="244"/>
                    </a:lnTo>
                    <a:cubicBezTo>
                      <a:pt x="714" y="172"/>
                      <a:pt x="691" y="65"/>
                      <a:pt x="607" y="17"/>
                    </a:cubicBezTo>
                    <a:cubicBezTo>
                      <a:pt x="585" y="6"/>
                      <a:pt x="560" y="1"/>
                      <a:pt x="5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5"/>
              <p:cNvSpPr/>
              <p:nvPr/>
            </p:nvSpPr>
            <p:spPr>
              <a:xfrm>
                <a:off x="3577390" y="1601498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199" y="1"/>
                    </a:moveTo>
                    <a:cubicBezTo>
                      <a:pt x="141" y="1"/>
                      <a:pt x="80" y="33"/>
                      <a:pt x="48" y="82"/>
                    </a:cubicBezTo>
                    <a:cubicBezTo>
                      <a:pt x="0" y="153"/>
                      <a:pt x="36" y="261"/>
                      <a:pt x="107" y="308"/>
                    </a:cubicBezTo>
                    <a:lnTo>
                      <a:pt x="703" y="642"/>
                    </a:lnTo>
                    <a:cubicBezTo>
                      <a:pt x="738" y="665"/>
                      <a:pt x="762" y="665"/>
                      <a:pt x="774" y="665"/>
                    </a:cubicBezTo>
                    <a:cubicBezTo>
                      <a:pt x="834" y="665"/>
                      <a:pt x="881" y="630"/>
                      <a:pt x="917" y="594"/>
                    </a:cubicBezTo>
                    <a:cubicBezTo>
                      <a:pt x="976" y="499"/>
                      <a:pt x="941" y="415"/>
                      <a:pt x="869" y="368"/>
                    </a:cubicBezTo>
                    <a:lnTo>
                      <a:pt x="274" y="22"/>
                    </a:lnTo>
                    <a:cubicBezTo>
                      <a:pt x="252" y="7"/>
                      <a:pt x="226" y="1"/>
                      <a:pt x="1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5"/>
              <p:cNvSpPr/>
              <p:nvPr/>
            </p:nvSpPr>
            <p:spPr>
              <a:xfrm>
                <a:off x="3823703" y="1743608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199" y="1"/>
                    </a:moveTo>
                    <a:cubicBezTo>
                      <a:pt x="141" y="1"/>
                      <a:pt x="81" y="33"/>
                      <a:pt x="48" y="82"/>
                    </a:cubicBezTo>
                    <a:cubicBezTo>
                      <a:pt x="0" y="153"/>
                      <a:pt x="36" y="260"/>
                      <a:pt x="107" y="308"/>
                    </a:cubicBezTo>
                    <a:lnTo>
                      <a:pt x="703" y="641"/>
                    </a:lnTo>
                    <a:cubicBezTo>
                      <a:pt x="738" y="665"/>
                      <a:pt x="762" y="665"/>
                      <a:pt x="774" y="665"/>
                    </a:cubicBezTo>
                    <a:cubicBezTo>
                      <a:pt x="834" y="665"/>
                      <a:pt x="881" y="629"/>
                      <a:pt x="917" y="594"/>
                    </a:cubicBezTo>
                    <a:cubicBezTo>
                      <a:pt x="977" y="510"/>
                      <a:pt x="953" y="415"/>
                      <a:pt x="869" y="368"/>
                    </a:cubicBezTo>
                    <a:lnTo>
                      <a:pt x="274" y="22"/>
                    </a:lnTo>
                    <a:cubicBezTo>
                      <a:pt x="252" y="7"/>
                      <a:pt x="226" y="1"/>
                      <a:pt x="1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5"/>
              <p:cNvSpPr/>
              <p:nvPr/>
            </p:nvSpPr>
            <p:spPr>
              <a:xfrm>
                <a:off x="3775962" y="1792018"/>
                <a:ext cx="22757" cy="29249"/>
              </a:xfrm>
              <a:custGeom>
                <a:rect b="b" l="l" r="r" t="t"/>
                <a:pathLst>
                  <a:path extrusionOk="0" h="919" w="715">
                    <a:moveTo>
                      <a:pt x="190" y="1"/>
                    </a:moveTo>
                    <a:cubicBezTo>
                      <a:pt x="160" y="1"/>
                      <a:pt x="132" y="9"/>
                      <a:pt x="107" y="25"/>
                    </a:cubicBezTo>
                    <a:cubicBezTo>
                      <a:pt x="36" y="61"/>
                      <a:pt x="0" y="168"/>
                      <a:pt x="48" y="240"/>
                    </a:cubicBezTo>
                    <a:lnTo>
                      <a:pt x="393" y="835"/>
                    </a:lnTo>
                    <a:cubicBezTo>
                      <a:pt x="417" y="882"/>
                      <a:pt x="476" y="918"/>
                      <a:pt x="524" y="918"/>
                    </a:cubicBezTo>
                    <a:cubicBezTo>
                      <a:pt x="548" y="918"/>
                      <a:pt x="583" y="918"/>
                      <a:pt x="595" y="894"/>
                    </a:cubicBezTo>
                    <a:cubicBezTo>
                      <a:pt x="691" y="859"/>
                      <a:pt x="714" y="751"/>
                      <a:pt x="667" y="680"/>
                    </a:cubicBezTo>
                    <a:lnTo>
                      <a:pt x="333" y="85"/>
                    </a:lnTo>
                    <a:cubicBezTo>
                      <a:pt x="302" y="30"/>
                      <a:pt x="245" y="1"/>
                      <a:pt x="1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5"/>
              <p:cNvSpPr/>
              <p:nvPr/>
            </p:nvSpPr>
            <p:spPr>
              <a:xfrm>
                <a:off x="3633470" y="1545195"/>
                <a:ext cx="22757" cy="28995"/>
              </a:xfrm>
              <a:custGeom>
                <a:rect b="b" l="l" r="r" t="t"/>
                <a:pathLst>
                  <a:path extrusionOk="0" h="911" w="715">
                    <a:moveTo>
                      <a:pt x="181" y="1"/>
                    </a:moveTo>
                    <a:cubicBezTo>
                      <a:pt x="155" y="1"/>
                      <a:pt x="130" y="6"/>
                      <a:pt x="107" y="17"/>
                    </a:cubicBezTo>
                    <a:cubicBezTo>
                      <a:pt x="24" y="65"/>
                      <a:pt x="0" y="172"/>
                      <a:pt x="48" y="244"/>
                    </a:cubicBezTo>
                    <a:lnTo>
                      <a:pt x="381" y="839"/>
                    </a:lnTo>
                    <a:cubicBezTo>
                      <a:pt x="417" y="887"/>
                      <a:pt x="477" y="910"/>
                      <a:pt x="524" y="910"/>
                    </a:cubicBezTo>
                    <a:cubicBezTo>
                      <a:pt x="548" y="910"/>
                      <a:pt x="584" y="910"/>
                      <a:pt x="596" y="898"/>
                    </a:cubicBezTo>
                    <a:cubicBezTo>
                      <a:pt x="679" y="851"/>
                      <a:pt x="715" y="744"/>
                      <a:pt x="667" y="672"/>
                    </a:cubicBezTo>
                    <a:lnTo>
                      <a:pt x="322" y="77"/>
                    </a:lnTo>
                    <a:cubicBezTo>
                      <a:pt x="297" y="28"/>
                      <a:pt x="238" y="1"/>
                      <a:pt x="18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5"/>
              <p:cNvSpPr/>
              <p:nvPr/>
            </p:nvSpPr>
            <p:spPr>
              <a:xfrm>
                <a:off x="3823703" y="1601498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778" y="1"/>
                    </a:moveTo>
                    <a:cubicBezTo>
                      <a:pt x="751" y="1"/>
                      <a:pt x="725" y="7"/>
                      <a:pt x="703" y="22"/>
                    </a:cubicBezTo>
                    <a:lnTo>
                      <a:pt x="107" y="368"/>
                    </a:lnTo>
                    <a:cubicBezTo>
                      <a:pt x="36" y="415"/>
                      <a:pt x="0" y="511"/>
                      <a:pt x="48" y="594"/>
                    </a:cubicBezTo>
                    <a:cubicBezTo>
                      <a:pt x="84" y="630"/>
                      <a:pt x="143" y="665"/>
                      <a:pt x="179" y="665"/>
                    </a:cubicBezTo>
                    <a:cubicBezTo>
                      <a:pt x="215" y="665"/>
                      <a:pt x="238" y="665"/>
                      <a:pt x="262" y="653"/>
                    </a:cubicBezTo>
                    <a:lnTo>
                      <a:pt x="857" y="308"/>
                    </a:lnTo>
                    <a:cubicBezTo>
                      <a:pt x="953" y="249"/>
                      <a:pt x="977" y="153"/>
                      <a:pt x="929" y="82"/>
                    </a:cubicBezTo>
                    <a:cubicBezTo>
                      <a:pt x="896" y="33"/>
                      <a:pt x="836" y="1"/>
                      <a:pt x="7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5"/>
              <p:cNvSpPr/>
              <p:nvPr/>
            </p:nvSpPr>
            <p:spPr>
              <a:xfrm>
                <a:off x="3577390" y="1743608"/>
                <a:ext cx="31095" cy="21197"/>
              </a:xfrm>
              <a:custGeom>
                <a:rect b="b" l="l" r="r" t="t"/>
                <a:pathLst>
                  <a:path extrusionOk="0" h="666" w="977">
                    <a:moveTo>
                      <a:pt x="778" y="1"/>
                    </a:moveTo>
                    <a:cubicBezTo>
                      <a:pt x="751" y="1"/>
                      <a:pt x="725" y="7"/>
                      <a:pt x="703" y="22"/>
                    </a:cubicBezTo>
                    <a:lnTo>
                      <a:pt x="107" y="368"/>
                    </a:lnTo>
                    <a:cubicBezTo>
                      <a:pt x="36" y="415"/>
                      <a:pt x="0" y="510"/>
                      <a:pt x="48" y="594"/>
                    </a:cubicBezTo>
                    <a:cubicBezTo>
                      <a:pt x="84" y="629"/>
                      <a:pt x="143" y="665"/>
                      <a:pt x="179" y="665"/>
                    </a:cubicBezTo>
                    <a:cubicBezTo>
                      <a:pt x="214" y="665"/>
                      <a:pt x="238" y="665"/>
                      <a:pt x="262" y="653"/>
                    </a:cubicBezTo>
                    <a:lnTo>
                      <a:pt x="857" y="308"/>
                    </a:lnTo>
                    <a:cubicBezTo>
                      <a:pt x="941" y="260"/>
                      <a:pt x="976" y="153"/>
                      <a:pt x="929" y="82"/>
                    </a:cubicBezTo>
                    <a:cubicBezTo>
                      <a:pt x="896" y="33"/>
                      <a:pt x="835" y="1"/>
                      <a:pt x="7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5"/>
              <p:cNvSpPr/>
              <p:nvPr/>
            </p:nvSpPr>
            <p:spPr>
              <a:xfrm>
                <a:off x="3732358" y="1593032"/>
                <a:ext cx="71294" cy="62255"/>
              </a:xfrm>
              <a:custGeom>
                <a:rect b="b" l="l" r="r" t="t"/>
                <a:pathLst>
                  <a:path extrusionOk="0" h="1956" w="2240">
                    <a:moveTo>
                      <a:pt x="186" y="1"/>
                    </a:moveTo>
                    <a:cubicBezTo>
                      <a:pt x="103" y="1"/>
                      <a:pt x="34" y="47"/>
                      <a:pt x="13" y="122"/>
                    </a:cubicBezTo>
                    <a:cubicBezTo>
                      <a:pt x="1" y="217"/>
                      <a:pt x="48" y="300"/>
                      <a:pt x="132" y="324"/>
                    </a:cubicBezTo>
                    <a:cubicBezTo>
                      <a:pt x="930" y="527"/>
                      <a:pt x="1584" y="1098"/>
                      <a:pt x="1894" y="1848"/>
                    </a:cubicBezTo>
                    <a:cubicBezTo>
                      <a:pt x="1918" y="1908"/>
                      <a:pt x="1977" y="1955"/>
                      <a:pt x="2037" y="1955"/>
                    </a:cubicBezTo>
                    <a:cubicBezTo>
                      <a:pt x="2061" y="1955"/>
                      <a:pt x="2084" y="1955"/>
                      <a:pt x="2096" y="1943"/>
                    </a:cubicBezTo>
                    <a:cubicBezTo>
                      <a:pt x="2192" y="1908"/>
                      <a:pt x="2239" y="1824"/>
                      <a:pt x="2192" y="1729"/>
                    </a:cubicBezTo>
                    <a:cubicBezTo>
                      <a:pt x="1846" y="884"/>
                      <a:pt x="1108" y="229"/>
                      <a:pt x="215" y="3"/>
                    </a:cubicBezTo>
                    <a:cubicBezTo>
                      <a:pt x="205" y="1"/>
                      <a:pt x="196" y="1"/>
                      <a:pt x="1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9" name="Google Shape;189;p5"/>
          <p:cNvGrpSpPr/>
          <p:nvPr/>
        </p:nvGrpSpPr>
        <p:grpSpPr>
          <a:xfrm>
            <a:off x="4970553" y="2880212"/>
            <a:ext cx="740700" cy="740700"/>
            <a:chOff x="5154138" y="3153000"/>
            <a:chExt cx="740700" cy="740700"/>
          </a:xfrm>
        </p:grpSpPr>
        <p:sp>
          <p:nvSpPr>
            <p:cNvPr id="190" name="Google Shape;190;p5"/>
            <p:cNvSpPr/>
            <p:nvPr/>
          </p:nvSpPr>
          <p:spPr>
            <a:xfrm>
              <a:off x="5154138" y="3153000"/>
              <a:ext cx="740700" cy="7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1" name="Google Shape;191;p5"/>
            <p:cNvGrpSpPr/>
            <p:nvPr/>
          </p:nvGrpSpPr>
          <p:grpSpPr>
            <a:xfrm>
              <a:off x="5334999" y="3340298"/>
              <a:ext cx="379002" cy="366112"/>
              <a:chOff x="2633037" y="1499873"/>
              <a:chExt cx="379002" cy="366112"/>
            </a:xfrm>
          </p:grpSpPr>
          <p:sp>
            <p:nvSpPr>
              <p:cNvPr id="192" name="Google Shape;192;p5"/>
              <p:cNvSpPr/>
              <p:nvPr/>
            </p:nvSpPr>
            <p:spPr>
              <a:xfrm>
                <a:off x="2798635" y="1499873"/>
                <a:ext cx="20497" cy="106145"/>
              </a:xfrm>
              <a:custGeom>
                <a:rect b="b" l="l" r="r" t="t"/>
                <a:pathLst>
                  <a:path extrusionOk="0" h="3335" w="644">
                    <a:moveTo>
                      <a:pt x="453" y="1"/>
                    </a:moveTo>
                    <a:cubicBezTo>
                      <a:pt x="346" y="1"/>
                      <a:pt x="263" y="96"/>
                      <a:pt x="263" y="191"/>
                    </a:cubicBezTo>
                    <a:cubicBezTo>
                      <a:pt x="263" y="394"/>
                      <a:pt x="215" y="477"/>
                      <a:pt x="156" y="596"/>
                    </a:cubicBezTo>
                    <a:cubicBezTo>
                      <a:pt x="72" y="727"/>
                      <a:pt x="1" y="882"/>
                      <a:pt x="1" y="1179"/>
                    </a:cubicBezTo>
                    <a:cubicBezTo>
                      <a:pt x="1" y="1465"/>
                      <a:pt x="72" y="1620"/>
                      <a:pt x="156" y="1763"/>
                    </a:cubicBezTo>
                    <a:cubicBezTo>
                      <a:pt x="215" y="1882"/>
                      <a:pt x="263" y="1965"/>
                      <a:pt x="263" y="2156"/>
                    </a:cubicBezTo>
                    <a:cubicBezTo>
                      <a:pt x="263" y="2358"/>
                      <a:pt x="215" y="2441"/>
                      <a:pt x="156" y="2561"/>
                    </a:cubicBezTo>
                    <a:cubicBezTo>
                      <a:pt x="72" y="2692"/>
                      <a:pt x="1" y="2846"/>
                      <a:pt x="1" y="3144"/>
                    </a:cubicBezTo>
                    <a:cubicBezTo>
                      <a:pt x="1" y="3239"/>
                      <a:pt x="96" y="3334"/>
                      <a:pt x="191" y="3334"/>
                    </a:cubicBezTo>
                    <a:cubicBezTo>
                      <a:pt x="298" y="3334"/>
                      <a:pt x="394" y="3239"/>
                      <a:pt x="394" y="3144"/>
                    </a:cubicBezTo>
                    <a:cubicBezTo>
                      <a:pt x="394" y="2942"/>
                      <a:pt x="429" y="2858"/>
                      <a:pt x="489" y="2739"/>
                    </a:cubicBezTo>
                    <a:cubicBezTo>
                      <a:pt x="572" y="2608"/>
                      <a:pt x="644" y="2453"/>
                      <a:pt x="644" y="2156"/>
                    </a:cubicBezTo>
                    <a:cubicBezTo>
                      <a:pt x="644" y="1882"/>
                      <a:pt x="572" y="1715"/>
                      <a:pt x="489" y="1584"/>
                    </a:cubicBezTo>
                    <a:cubicBezTo>
                      <a:pt x="429" y="1465"/>
                      <a:pt x="394" y="1370"/>
                      <a:pt x="394" y="1179"/>
                    </a:cubicBezTo>
                    <a:cubicBezTo>
                      <a:pt x="394" y="989"/>
                      <a:pt x="429" y="894"/>
                      <a:pt x="489" y="775"/>
                    </a:cubicBezTo>
                    <a:cubicBezTo>
                      <a:pt x="572" y="644"/>
                      <a:pt x="644" y="489"/>
                      <a:pt x="644" y="191"/>
                    </a:cubicBezTo>
                    <a:cubicBezTo>
                      <a:pt x="644" y="96"/>
                      <a:pt x="549" y="1"/>
                      <a:pt x="4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5"/>
              <p:cNvSpPr/>
              <p:nvPr/>
            </p:nvSpPr>
            <p:spPr>
              <a:xfrm>
                <a:off x="2847140" y="1499873"/>
                <a:ext cx="20115" cy="106145"/>
              </a:xfrm>
              <a:custGeom>
                <a:rect b="b" l="l" r="r" t="t"/>
                <a:pathLst>
                  <a:path extrusionOk="0" h="3335" w="632">
                    <a:moveTo>
                      <a:pt x="441" y="1"/>
                    </a:moveTo>
                    <a:cubicBezTo>
                      <a:pt x="334" y="1"/>
                      <a:pt x="251" y="96"/>
                      <a:pt x="251" y="191"/>
                    </a:cubicBezTo>
                    <a:cubicBezTo>
                      <a:pt x="251" y="394"/>
                      <a:pt x="203" y="477"/>
                      <a:pt x="144" y="596"/>
                    </a:cubicBezTo>
                    <a:cubicBezTo>
                      <a:pt x="72" y="727"/>
                      <a:pt x="1" y="882"/>
                      <a:pt x="1" y="1179"/>
                    </a:cubicBezTo>
                    <a:cubicBezTo>
                      <a:pt x="1" y="1465"/>
                      <a:pt x="72" y="1620"/>
                      <a:pt x="144" y="1763"/>
                    </a:cubicBezTo>
                    <a:cubicBezTo>
                      <a:pt x="203" y="1882"/>
                      <a:pt x="251" y="1965"/>
                      <a:pt x="251" y="2156"/>
                    </a:cubicBezTo>
                    <a:cubicBezTo>
                      <a:pt x="251" y="2358"/>
                      <a:pt x="203" y="2441"/>
                      <a:pt x="144" y="2561"/>
                    </a:cubicBezTo>
                    <a:cubicBezTo>
                      <a:pt x="84" y="2692"/>
                      <a:pt x="1" y="2846"/>
                      <a:pt x="1" y="3144"/>
                    </a:cubicBezTo>
                    <a:cubicBezTo>
                      <a:pt x="1" y="3239"/>
                      <a:pt x="84" y="3334"/>
                      <a:pt x="191" y="3334"/>
                    </a:cubicBezTo>
                    <a:cubicBezTo>
                      <a:pt x="298" y="3334"/>
                      <a:pt x="382" y="3239"/>
                      <a:pt x="382" y="3144"/>
                    </a:cubicBezTo>
                    <a:cubicBezTo>
                      <a:pt x="382" y="2942"/>
                      <a:pt x="429" y="2858"/>
                      <a:pt x="489" y="2739"/>
                    </a:cubicBezTo>
                    <a:cubicBezTo>
                      <a:pt x="560" y="2608"/>
                      <a:pt x="632" y="2453"/>
                      <a:pt x="632" y="2156"/>
                    </a:cubicBezTo>
                    <a:cubicBezTo>
                      <a:pt x="632" y="1882"/>
                      <a:pt x="560" y="1715"/>
                      <a:pt x="489" y="1584"/>
                    </a:cubicBezTo>
                    <a:cubicBezTo>
                      <a:pt x="429" y="1465"/>
                      <a:pt x="382" y="1370"/>
                      <a:pt x="382" y="1179"/>
                    </a:cubicBezTo>
                    <a:cubicBezTo>
                      <a:pt x="382" y="989"/>
                      <a:pt x="429" y="894"/>
                      <a:pt x="489" y="775"/>
                    </a:cubicBezTo>
                    <a:cubicBezTo>
                      <a:pt x="560" y="644"/>
                      <a:pt x="632" y="489"/>
                      <a:pt x="632" y="191"/>
                    </a:cubicBezTo>
                    <a:cubicBezTo>
                      <a:pt x="632" y="96"/>
                      <a:pt x="549" y="1"/>
                      <a:pt x="4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5"/>
              <p:cNvSpPr/>
              <p:nvPr/>
            </p:nvSpPr>
            <p:spPr>
              <a:xfrm>
                <a:off x="2652738" y="1825405"/>
                <a:ext cx="359301" cy="40580"/>
              </a:xfrm>
              <a:custGeom>
                <a:rect b="b" l="l" r="r" t="t"/>
                <a:pathLst>
                  <a:path extrusionOk="0" h="1275" w="11289">
                    <a:moveTo>
                      <a:pt x="10645" y="369"/>
                    </a:moveTo>
                    <a:lnTo>
                      <a:pt x="10538" y="655"/>
                    </a:lnTo>
                    <a:cubicBezTo>
                      <a:pt x="10514" y="774"/>
                      <a:pt x="10359" y="869"/>
                      <a:pt x="10240" y="869"/>
                    </a:cubicBezTo>
                    <a:lnTo>
                      <a:pt x="1108" y="869"/>
                    </a:lnTo>
                    <a:cubicBezTo>
                      <a:pt x="989" y="869"/>
                      <a:pt x="834" y="774"/>
                      <a:pt x="811" y="655"/>
                    </a:cubicBezTo>
                    <a:lnTo>
                      <a:pt x="739" y="369"/>
                    </a:lnTo>
                    <a:close/>
                    <a:moveTo>
                      <a:pt x="191" y="0"/>
                    </a:moveTo>
                    <a:cubicBezTo>
                      <a:pt x="96" y="0"/>
                      <a:pt x="1" y="83"/>
                      <a:pt x="1" y="191"/>
                    </a:cubicBezTo>
                    <a:cubicBezTo>
                      <a:pt x="1" y="298"/>
                      <a:pt x="96" y="381"/>
                      <a:pt x="191" y="381"/>
                    </a:cubicBezTo>
                    <a:lnTo>
                      <a:pt x="299" y="381"/>
                    </a:lnTo>
                    <a:lnTo>
                      <a:pt x="406" y="774"/>
                    </a:lnTo>
                    <a:cubicBezTo>
                      <a:pt x="477" y="1060"/>
                      <a:pt x="775" y="1274"/>
                      <a:pt x="1072" y="1274"/>
                    </a:cubicBezTo>
                    <a:lnTo>
                      <a:pt x="10216" y="1274"/>
                    </a:lnTo>
                    <a:cubicBezTo>
                      <a:pt x="10514" y="1274"/>
                      <a:pt x="10812" y="1060"/>
                      <a:pt x="10883" y="774"/>
                    </a:cubicBezTo>
                    <a:lnTo>
                      <a:pt x="10990" y="381"/>
                    </a:lnTo>
                    <a:lnTo>
                      <a:pt x="11098" y="381"/>
                    </a:lnTo>
                    <a:cubicBezTo>
                      <a:pt x="11193" y="381"/>
                      <a:pt x="11288" y="298"/>
                      <a:pt x="11288" y="191"/>
                    </a:cubicBezTo>
                    <a:cubicBezTo>
                      <a:pt x="11288" y="83"/>
                      <a:pt x="11229" y="0"/>
                      <a:pt x="11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5"/>
              <p:cNvSpPr/>
              <p:nvPr/>
            </p:nvSpPr>
            <p:spPr>
              <a:xfrm>
                <a:off x="2657289" y="1641983"/>
                <a:ext cx="64833" cy="73935"/>
              </a:xfrm>
              <a:custGeom>
                <a:rect b="b" l="l" r="r" t="t"/>
                <a:pathLst>
                  <a:path extrusionOk="0" h="2323" w="2037">
                    <a:moveTo>
                      <a:pt x="1584" y="382"/>
                    </a:moveTo>
                    <a:lnTo>
                      <a:pt x="1584" y="1429"/>
                    </a:lnTo>
                    <a:cubicBezTo>
                      <a:pt x="1584" y="1596"/>
                      <a:pt x="1596" y="1751"/>
                      <a:pt x="1620" y="1929"/>
                    </a:cubicBezTo>
                    <a:lnTo>
                      <a:pt x="1596" y="1929"/>
                    </a:lnTo>
                    <a:cubicBezTo>
                      <a:pt x="929" y="1929"/>
                      <a:pt x="382" y="1382"/>
                      <a:pt x="382" y="715"/>
                    </a:cubicBezTo>
                    <a:cubicBezTo>
                      <a:pt x="382" y="596"/>
                      <a:pt x="394" y="489"/>
                      <a:pt x="429" y="382"/>
                    </a:cubicBezTo>
                    <a:close/>
                    <a:moveTo>
                      <a:pt x="298" y="1"/>
                    </a:moveTo>
                    <a:cubicBezTo>
                      <a:pt x="215" y="1"/>
                      <a:pt x="144" y="48"/>
                      <a:pt x="120" y="120"/>
                    </a:cubicBezTo>
                    <a:cubicBezTo>
                      <a:pt x="37" y="310"/>
                      <a:pt x="13" y="513"/>
                      <a:pt x="13" y="703"/>
                    </a:cubicBezTo>
                    <a:cubicBezTo>
                      <a:pt x="1" y="1596"/>
                      <a:pt x="727" y="2322"/>
                      <a:pt x="1608" y="2322"/>
                    </a:cubicBezTo>
                    <a:lnTo>
                      <a:pt x="1846" y="2322"/>
                    </a:lnTo>
                    <a:cubicBezTo>
                      <a:pt x="1906" y="2322"/>
                      <a:pt x="1942" y="2298"/>
                      <a:pt x="1989" y="2251"/>
                    </a:cubicBezTo>
                    <a:cubicBezTo>
                      <a:pt x="2025" y="2203"/>
                      <a:pt x="2037" y="2144"/>
                      <a:pt x="2037" y="2084"/>
                    </a:cubicBezTo>
                    <a:cubicBezTo>
                      <a:pt x="1989" y="1870"/>
                      <a:pt x="1977" y="1656"/>
                      <a:pt x="1977" y="1429"/>
                    </a:cubicBezTo>
                    <a:lnTo>
                      <a:pt x="1977" y="191"/>
                    </a:lnTo>
                    <a:cubicBezTo>
                      <a:pt x="1977" y="84"/>
                      <a:pt x="1882" y="1"/>
                      <a:pt x="178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5"/>
              <p:cNvSpPr/>
              <p:nvPr/>
            </p:nvSpPr>
            <p:spPr>
              <a:xfrm>
                <a:off x="2633037" y="1617730"/>
                <a:ext cx="325945" cy="195198"/>
              </a:xfrm>
              <a:custGeom>
                <a:rect b="b" l="l" r="r" t="t"/>
                <a:pathLst>
                  <a:path extrusionOk="0" h="6133" w="10241">
                    <a:moveTo>
                      <a:pt x="9847" y="393"/>
                    </a:moveTo>
                    <a:lnTo>
                      <a:pt x="9847" y="2203"/>
                    </a:lnTo>
                    <a:cubicBezTo>
                      <a:pt x="9847" y="4168"/>
                      <a:pt x="8252" y="5763"/>
                      <a:pt x="6287" y="5763"/>
                    </a:cubicBezTo>
                    <a:cubicBezTo>
                      <a:pt x="4859" y="5763"/>
                      <a:pt x="3573" y="4918"/>
                      <a:pt x="3013" y="3584"/>
                    </a:cubicBezTo>
                    <a:cubicBezTo>
                      <a:pt x="2989" y="3513"/>
                      <a:pt x="2918" y="3465"/>
                      <a:pt x="2834" y="3465"/>
                    </a:cubicBezTo>
                    <a:lnTo>
                      <a:pt x="2382" y="3465"/>
                    </a:lnTo>
                    <a:cubicBezTo>
                      <a:pt x="1287" y="3465"/>
                      <a:pt x="394" y="2572"/>
                      <a:pt x="394" y="1489"/>
                    </a:cubicBezTo>
                    <a:cubicBezTo>
                      <a:pt x="382" y="1096"/>
                      <a:pt x="489" y="715"/>
                      <a:pt x="703" y="393"/>
                    </a:cubicBezTo>
                    <a:lnTo>
                      <a:pt x="8823" y="393"/>
                    </a:lnTo>
                    <a:lnTo>
                      <a:pt x="8823" y="1215"/>
                    </a:lnTo>
                    <a:cubicBezTo>
                      <a:pt x="8823" y="1310"/>
                      <a:pt x="8919" y="1405"/>
                      <a:pt x="9014" y="1405"/>
                    </a:cubicBezTo>
                    <a:cubicBezTo>
                      <a:pt x="9121" y="1405"/>
                      <a:pt x="9204" y="1310"/>
                      <a:pt x="9204" y="1215"/>
                    </a:cubicBezTo>
                    <a:lnTo>
                      <a:pt x="9204" y="393"/>
                    </a:lnTo>
                    <a:close/>
                    <a:moveTo>
                      <a:pt x="620" y="1"/>
                    </a:moveTo>
                    <a:cubicBezTo>
                      <a:pt x="560" y="1"/>
                      <a:pt x="501" y="36"/>
                      <a:pt x="477" y="84"/>
                    </a:cubicBezTo>
                    <a:cubicBezTo>
                      <a:pt x="179" y="477"/>
                      <a:pt x="25" y="977"/>
                      <a:pt x="25" y="1465"/>
                    </a:cubicBezTo>
                    <a:cubicBezTo>
                      <a:pt x="1" y="2787"/>
                      <a:pt x="1060" y="3846"/>
                      <a:pt x="2370" y="3846"/>
                    </a:cubicBezTo>
                    <a:lnTo>
                      <a:pt x="2704" y="3846"/>
                    </a:lnTo>
                    <a:cubicBezTo>
                      <a:pt x="3346" y="5239"/>
                      <a:pt x="4751" y="6132"/>
                      <a:pt x="6299" y="6132"/>
                    </a:cubicBezTo>
                    <a:cubicBezTo>
                      <a:pt x="8466" y="6132"/>
                      <a:pt x="10240" y="4370"/>
                      <a:pt x="10240" y="2191"/>
                    </a:cubicBezTo>
                    <a:lnTo>
                      <a:pt x="10240" y="203"/>
                    </a:lnTo>
                    <a:cubicBezTo>
                      <a:pt x="10240" y="96"/>
                      <a:pt x="10145" y="1"/>
                      <a:pt x="100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5"/>
              <p:cNvSpPr/>
              <p:nvPr/>
            </p:nvSpPr>
            <p:spPr>
              <a:xfrm>
                <a:off x="2826293" y="1674574"/>
                <a:ext cx="99334" cy="106145"/>
              </a:xfrm>
              <a:custGeom>
                <a:rect b="b" l="l" r="r" t="t"/>
                <a:pathLst>
                  <a:path extrusionOk="0" h="3335" w="3121">
                    <a:moveTo>
                      <a:pt x="2930" y="0"/>
                    </a:moveTo>
                    <a:cubicBezTo>
                      <a:pt x="2823" y="0"/>
                      <a:pt x="2739" y="96"/>
                      <a:pt x="2739" y="203"/>
                    </a:cubicBezTo>
                    <a:lnTo>
                      <a:pt x="2739" y="417"/>
                    </a:lnTo>
                    <a:cubicBezTo>
                      <a:pt x="2739" y="1822"/>
                      <a:pt x="1596" y="2965"/>
                      <a:pt x="191" y="2965"/>
                    </a:cubicBezTo>
                    <a:cubicBezTo>
                      <a:pt x="84" y="2965"/>
                      <a:pt x="1" y="3060"/>
                      <a:pt x="1" y="3156"/>
                    </a:cubicBezTo>
                    <a:cubicBezTo>
                      <a:pt x="1" y="3263"/>
                      <a:pt x="96" y="3334"/>
                      <a:pt x="203" y="3334"/>
                    </a:cubicBezTo>
                    <a:cubicBezTo>
                      <a:pt x="1811" y="3334"/>
                      <a:pt x="3120" y="2025"/>
                      <a:pt x="3120" y="417"/>
                    </a:cubicBezTo>
                    <a:lnTo>
                      <a:pt x="3120" y="203"/>
                    </a:lnTo>
                    <a:cubicBezTo>
                      <a:pt x="3120" y="96"/>
                      <a:pt x="3037" y="0"/>
                      <a:pt x="29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8" name="Google Shape;198;p5"/>
          <p:cNvGrpSpPr/>
          <p:nvPr/>
        </p:nvGrpSpPr>
        <p:grpSpPr>
          <a:xfrm>
            <a:off x="3481649" y="1369583"/>
            <a:ext cx="740700" cy="740700"/>
            <a:chOff x="3249138" y="3153000"/>
            <a:chExt cx="740700" cy="740700"/>
          </a:xfrm>
        </p:grpSpPr>
        <p:sp>
          <p:nvSpPr>
            <p:cNvPr id="199" name="Google Shape;199;p5"/>
            <p:cNvSpPr/>
            <p:nvPr/>
          </p:nvSpPr>
          <p:spPr>
            <a:xfrm>
              <a:off x="3249138" y="3153000"/>
              <a:ext cx="740700" cy="7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0" name="Google Shape;200;p5"/>
            <p:cNvGrpSpPr/>
            <p:nvPr/>
          </p:nvGrpSpPr>
          <p:grpSpPr>
            <a:xfrm>
              <a:off x="3453314" y="3348321"/>
              <a:ext cx="332375" cy="350071"/>
              <a:chOff x="870939" y="1975821"/>
              <a:chExt cx="332375" cy="350071"/>
            </a:xfrm>
          </p:grpSpPr>
          <p:sp>
            <p:nvSpPr>
              <p:cNvPr id="201" name="Google Shape;201;p5"/>
              <p:cNvSpPr/>
              <p:nvPr/>
            </p:nvSpPr>
            <p:spPr>
              <a:xfrm>
                <a:off x="870939" y="1975821"/>
                <a:ext cx="332375" cy="350071"/>
              </a:xfrm>
              <a:custGeom>
                <a:rect b="b" l="l" r="r" t="t"/>
                <a:pathLst>
                  <a:path extrusionOk="0" h="10999" w="10443">
                    <a:moveTo>
                      <a:pt x="8049" y="334"/>
                    </a:moveTo>
                    <a:lnTo>
                      <a:pt x="5728" y="3573"/>
                    </a:lnTo>
                    <a:lnTo>
                      <a:pt x="5406" y="3120"/>
                    </a:lnTo>
                    <a:lnTo>
                      <a:pt x="7395" y="334"/>
                    </a:lnTo>
                    <a:close/>
                    <a:moveTo>
                      <a:pt x="9109" y="334"/>
                    </a:moveTo>
                    <a:lnTo>
                      <a:pt x="6263" y="4311"/>
                    </a:lnTo>
                    <a:lnTo>
                      <a:pt x="5942" y="3847"/>
                    </a:lnTo>
                    <a:lnTo>
                      <a:pt x="8454" y="334"/>
                    </a:lnTo>
                    <a:close/>
                    <a:moveTo>
                      <a:pt x="3025" y="334"/>
                    </a:moveTo>
                    <a:lnTo>
                      <a:pt x="6025" y="4525"/>
                    </a:lnTo>
                    <a:cubicBezTo>
                      <a:pt x="5998" y="4533"/>
                      <a:pt x="5970" y="4537"/>
                      <a:pt x="5942" y="4537"/>
                    </a:cubicBezTo>
                    <a:cubicBezTo>
                      <a:pt x="5849" y="4537"/>
                      <a:pt x="5759" y="4494"/>
                      <a:pt x="5704" y="4430"/>
                    </a:cubicBezTo>
                    <a:cubicBezTo>
                      <a:pt x="5561" y="4287"/>
                      <a:pt x="5382" y="4228"/>
                      <a:pt x="5228" y="4228"/>
                    </a:cubicBezTo>
                    <a:lnTo>
                      <a:pt x="2430" y="334"/>
                    </a:lnTo>
                    <a:close/>
                    <a:moveTo>
                      <a:pt x="2025" y="334"/>
                    </a:moveTo>
                    <a:lnTo>
                      <a:pt x="4882" y="4323"/>
                    </a:lnTo>
                    <a:cubicBezTo>
                      <a:pt x="4823" y="4347"/>
                      <a:pt x="4775" y="4394"/>
                      <a:pt x="4728" y="4442"/>
                    </a:cubicBezTo>
                    <a:cubicBezTo>
                      <a:pt x="4667" y="4503"/>
                      <a:pt x="4569" y="4544"/>
                      <a:pt x="4474" y="4544"/>
                    </a:cubicBezTo>
                    <a:cubicBezTo>
                      <a:pt x="4438" y="4544"/>
                      <a:pt x="4403" y="4538"/>
                      <a:pt x="4370" y="4525"/>
                    </a:cubicBezTo>
                    <a:lnTo>
                      <a:pt x="1370" y="334"/>
                    </a:lnTo>
                    <a:close/>
                    <a:moveTo>
                      <a:pt x="965" y="334"/>
                    </a:moveTo>
                    <a:lnTo>
                      <a:pt x="3942" y="4490"/>
                    </a:lnTo>
                    <a:cubicBezTo>
                      <a:pt x="3775" y="4525"/>
                      <a:pt x="3632" y="4621"/>
                      <a:pt x="3525" y="4763"/>
                    </a:cubicBezTo>
                    <a:lnTo>
                      <a:pt x="358" y="334"/>
                    </a:lnTo>
                    <a:close/>
                    <a:moveTo>
                      <a:pt x="10062" y="334"/>
                    </a:moveTo>
                    <a:lnTo>
                      <a:pt x="6894" y="4763"/>
                    </a:lnTo>
                    <a:cubicBezTo>
                      <a:pt x="6799" y="4632"/>
                      <a:pt x="6668" y="4549"/>
                      <a:pt x="6513" y="4501"/>
                    </a:cubicBezTo>
                    <a:lnTo>
                      <a:pt x="9514" y="334"/>
                    </a:lnTo>
                    <a:close/>
                    <a:moveTo>
                      <a:pt x="5192" y="4582"/>
                    </a:moveTo>
                    <a:cubicBezTo>
                      <a:pt x="5284" y="4582"/>
                      <a:pt x="5376" y="4615"/>
                      <a:pt x="5442" y="4680"/>
                    </a:cubicBezTo>
                    <a:cubicBezTo>
                      <a:pt x="5577" y="4807"/>
                      <a:pt x="5744" y="4876"/>
                      <a:pt x="5917" y="4876"/>
                    </a:cubicBezTo>
                    <a:cubicBezTo>
                      <a:pt x="6004" y="4876"/>
                      <a:pt x="6093" y="4859"/>
                      <a:pt x="6180" y="4823"/>
                    </a:cubicBezTo>
                    <a:cubicBezTo>
                      <a:pt x="6216" y="4808"/>
                      <a:pt x="6254" y="4801"/>
                      <a:pt x="6293" y="4801"/>
                    </a:cubicBezTo>
                    <a:cubicBezTo>
                      <a:pt x="6436" y="4801"/>
                      <a:pt x="6586" y="4897"/>
                      <a:pt x="6633" y="5037"/>
                    </a:cubicBezTo>
                    <a:cubicBezTo>
                      <a:pt x="6633" y="5049"/>
                      <a:pt x="6644" y="5061"/>
                      <a:pt x="6644" y="5061"/>
                    </a:cubicBezTo>
                    <a:cubicBezTo>
                      <a:pt x="6728" y="5263"/>
                      <a:pt x="6859" y="5335"/>
                      <a:pt x="6859" y="5335"/>
                    </a:cubicBezTo>
                    <a:cubicBezTo>
                      <a:pt x="6990" y="5406"/>
                      <a:pt x="7133" y="5454"/>
                      <a:pt x="7264" y="5466"/>
                    </a:cubicBezTo>
                    <a:cubicBezTo>
                      <a:pt x="7454" y="5478"/>
                      <a:pt x="7621" y="5644"/>
                      <a:pt x="7609" y="5859"/>
                    </a:cubicBezTo>
                    <a:cubicBezTo>
                      <a:pt x="7585" y="6121"/>
                      <a:pt x="7740" y="6371"/>
                      <a:pt x="7978" y="6490"/>
                    </a:cubicBezTo>
                    <a:cubicBezTo>
                      <a:pt x="8157" y="6585"/>
                      <a:pt x="8228" y="6811"/>
                      <a:pt x="8145" y="6990"/>
                    </a:cubicBezTo>
                    <a:cubicBezTo>
                      <a:pt x="8026" y="7228"/>
                      <a:pt x="8049" y="7526"/>
                      <a:pt x="8216" y="7728"/>
                    </a:cubicBezTo>
                    <a:cubicBezTo>
                      <a:pt x="8335" y="7883"/>
                      <a:pt x="8323" y="8121"/>
                      <a:pt x="8157" y="8240"/>
                    </a:cubicBezTo>
                    <a:cubicBezTo>
                      <a:pt x="7942" y="8395"/>
                      <a:pt x="7859" y="8681"/>
                      <a:pt x="7930" y="8931"/>
                    </a:cubicBezTo>
                    <a:cubicBezTo>
                      <a:pt x="7978" y="9133"/>
                      <a:pt x="7871" y="9323"/>
                      <a:pt x="7680" y="9383"/>
                    </a:cubicBezTo>
                    <a:cubicBezTo>
                      <a:pt x="7430" y="9454"/>
                      <a:pt x="7228" y="9669"/>
                      <a:pt x="7192" y="9931"/>
                    </a:cubicBezTo>
                    <a:cubicBezTo>
                      <a:pt x="7160" y="10101"/>
                      <a:pt x="7004" y="10234"/>
                      <a:pt x="6835" y="10234"/>
                    </a:cubicBezTo>
                    <a:cubicBezTo>
                      <a:pt x="6815" y="10234"/>
                      <a:pt x="6795" y="10232"/>
                      <a:pt x="6775" y="10228"/>
                    </a:cubicBezTo>
                    <a:cubicBezTo>
                      <a:pt x="6735" y="10221"/>
                      <a:pt x="6695" y="10218"/>
                      <a:pt x="6656" y="10218"/>
                    </a:cubicBezTo>
                    <a:cubicBezTo>
                      <a:pt x="6427" y="10218"/>
                      <a:pt x="6217" y="10333"/>
                      <a:pt x="6085" y="10526"/>
                    </a:cubicBezTo>
                    <a:cubicBezTo>
                      <a:pt x="6016" y="10633"/>
                      <a:pt x="5904" y="10690"/>
                      <a:pt x="5786" y="10690"/>
                    </a:cubicBezTo>
                    <a:cubicBezTo>
                      <a:pt x="5718" y="10690"/>
                      <a:pt x="5649" y="10672"/>
                      <a:pt x="5585" y="10633"/>
                    </a:cubicBezTo>
                    <a:cubicBezTo>
                      <a:pt x="5454" y="10562"/>
                      <a:pt x="5347" y="10526"/>
                      <a:pt x="5204" y="10526"/>
                    </a:cubicBezTo>
                    <a:cubicBezTo>
                      <a:pt x="5073" y="10526"/>
                      <a:pt x="4954" y="10562"/>
                      <a:pt x="4835" y="10633"/>
                    </a:cubicBezTo>
                    <a:cubicBezTo>
                      <a:pt x="4774" y="10672"/>
                      <a:pt x="4708" y="10690"/>
                      <a:pt x="4642" y="10690"/>
                    </a:cubicBezTo>
                    <a:cubicBezTo>
                      <a:pt x="4524" y="10690"/>
                      <a:pt x="4406" y="10633"/>
                      <a:pt x="4323" y="10526"/>
                    </a:cubicBezTo>
                    <a:cubicBezTo>
                      <a:pt x="4201" y="10333"/>
                      <a:pt x="3983" y="10218"/>
                      <a:pt x="3760" y="10218"/>
                    </a:cubicBezTo>
                    <a:cubicBezTo>
                      <a:pt x="3721" y="10218"/>
                      <a:pt x="3682" y="10221"/>
                      <a:pt x="3644" y="10228"/>
                    </a:cubicBezTo>
                    <a:cubicBezTo>
                      <a:pt x="3624" y="10232"/>
                      <a:pt x="3604" y="10234"/>
                      <a:pt x="3585" y="10234"/>
                    </a:cubicBezTo>
                    <a:cubicBezTo>
                      <a:pt x="3416" y="10234"/>
                      <a:pt x="3259" y="10101"/>
                      <a:pt x="3227" y="9931"/>
                    </a:cubicBezTo>
                    <a:cubicBezTo>
                      <a:pt x="3180" y="9669"/>
                      <a:pt x="2989" y="9454"/>
                      <a:pt x="2739" y="9383"/>
                    </a:cubicBezTo>
                    <a:cubicBezTo>
                      <a:pt x="2537" y="9323"/>
                      <a:pt x="2418" y="9133"/>
                      <a:pt x="2477" y="8931"/>
                    </a:cubicBezTo>
                    <a:cubicBezTo>
                      <a:pt x="2561" y="8681"/>
                      <a:pt x="2465" y="8395"/>
                      <a:pt x="2263" y="8240"/>
                    </a:cubicBezTo>
                    <a:cubicBezTo>
                      <a:pt x="2108" y="8121"/>
                      <a:pt x="2084" y="7883"/>
                      <a:pt x="2203" y="7728"/>
                    </a:cubicBezTo>
                    <a:cubicBezTo>
                      <a:pt x="2358" y="7526"/>
                      <a:pt x="2394" y="7228"/>
                      <a:pt x="2275" y="6990"/>
                    </a:cubicBezTo>
                    <a:cubicBezTo>
                      <a:pt x="2180" y="6811"/>
                      <a:pt x="2263" y="6585"/>
                      <a:pt x="2442" y="6490"/>
                    </a:cubicBezTo>
                    <a:cubicBezTo>
                      <a:pt x="2680" y="6371"/>
                      <a:pt x="2823" y="6121"/>
                      <a:pt x="2811" y="5859"/>
                    </a:cubicBezTo>
                    <a:cubicBezTo>
                      <a:pt x="2799" y="5656"/>
                      <a:pt x="2953" y="5478"/>
                      <a:pt x="3156" y="5466"/>
                    </a:cubicBezTo>
                    <a:cubicBezTo>
                      <a:pt x="3358" y="5454"/>
                      <a:pt x="3549" y="5347"/>
                      <a:pt x="3668" y="5180"/>
                    </a:cubicBezTo>
                    <a:lnTo>
                      <a:pt x="3668" y="5168"/>
                    </a:lnTo>
                    <a:cubicBezTo>
                      <a:pt x="3704" y="5121"/>
                      <a:pt x="3727" y="5085"/>
                      <a:pt x="3751" y="5037"/>
                    </a:cubicBezTo>
                    <a:cubicBezTo>
                      <a:pt x="3807" y="4897"/>
                      <a:pt x="3945" y="4801"/>
                      <a:pt x="4087" y="4801"/>
                    </a:cubicBezTo>
                    <a:cubicBezTo>
                      <a:pt x="4126" y="4801"/>
                      <a:pt x="4165" y="4808"/>
                      <a:pt x="4204" y="4823"/>
                    </a:cubicBezTo>
                    <a:cubicBezTo>
                      <a:pt x="4287" y="4853"/>
                      <a:pt x="4372" y="4868"/>
                      <a:pt x="4456" y="4868"/>
                    </a:cubicBezTo>
                    <a:cubicBezTo>
                      <a:pt x="4633" y="4868"/>
                      <a:pt x="4804" y="4802"/>
                      <a:pt x="4942" y="4680"/>
                    </a:cubicBezTo>
                    <a:cubicBezTo>
                      <a:pt x="5007" y="4615"/>
                      <a:pt x="5100" y="4582"/>
                      <a:pt x="5192" y="4582"/>
                    </a:cubicBezTo>
                    <a:close/>
                    <a:moveTo>
                      <a:pt x="286" y="1"/>
                    </a:moveTo>
                    <a:cubicBezTo>
                      <a:pt x="179" y="1"/>
                      <a:pt x="84" y="60"/>
                      <a:pt x="48" y="156"/>
                    </a:cubicBezTo>
                    <a:cubicBezTo>
                      <a:pt x="1" y="239"/>
                      <a:pt x="1" y="346"/>
                      <a:pt x="60" y="441"/>
                    </a:cubicBezTo>
                    <a:lnTo>
                      <a:pt x="3358" y="5049"/>
                    </a:lnTo>
                    <a:cubicBezTo>
                      <a:pt x="3299" y="5097"/>
                      <a:pt x="3227" y="5121"/>
                      <a:pt x="3156" y="5121"/>
                    </a:cubicBezTo>
                    <a:cubicBezTo>
                      <a:pt x="2787" y="5144"/>
                      <a:pt x="2489" y="5466"/>
                      <a:pt x="2513" y="5835"/>
                    </a:cubicBezTo>
                    <a:cubicBezTo>
                      <a:pt x="2513" y="5990"/>
                      <a:pt x="2442" y="6121"/>
                      <a:pt x="2322" y="6180"/>
                    </a:cubicBezTo>
                    <a:cubicBezTo>
                      <a:pt x="1989" y="6359"/>
                      <a:pt x="1858" y="6764"/>
                      <a:pt x="2025" y="7109"/>
                    </a:cubicBezTo>
                    <a:cubicBezTo>
                      <a:pt x="2084" y="7240"/>
                      <a:pt x="2072" y="7383"/>
                      <a:pt x="1977" y="7490"/>
                    </a:cubicBezTo>
                    <a:cubicBezTo>
                      <a:pt x="1739" y="7788"/>
                      <a:pt x="1787" y="8216"/>
                      <a:pt x="2084" y="8454"/>
                    </a:cubicBezTo>
                    <a:cubicBezTo>
                      <a:pt x="2180" y="8550"/>
                      <a:pt x="2239" y="8692"/>
                      <a:pt x="2203" y="8835"/>
                    </a:cubicBezTo>
                    <a:cubicBezTo>
                      <a:pt x="2108" y="9193"/>
                      <a:pt x="2322" y="9574"/>
                      <a:pt x="2680" y="9669"/>
                    </a:cubicBezTo>
                    <a:cubicBezTo>
                      <a:pt x="2811" y="9704"/>
                      <a:pt x="2918" y="9812"/>
                      <a:pt x="2942" y="9966"/>
                    </a:cubicBezTo>
                    <a:cubicBezTo>
                      <a:pt x="2995" y="10299"/>
                      <a:pt x="3290" y="10535"/>
                      <a:pt x="3609" y="10535"/>
                    </a:cubicBezTo>
                    <a:cubicBezTo>
                      <a:pt x="3645" y="10535"/>
                      <a:pt x="3680" y="10532"/>
                      <a:pt x="3715" y="10526"/>
                    </a:cubicBezTo>
                    <a:cubicBezTo>
                      <a:pt x="3726" y="10525"/>
                      <a:pt x="3738" y="10525"/>
                      <a:pt x="3749" y="10525"/>
                    </a:cubicBezTo>
                    <a:cubicBezTo>
                      <a:pt x="3872" y="10525"/>
                      <a:pt x="4007" y="10584"/>
                      <a:pt x="4073" y="10693"/>
                    </a:cubicBezTo>
                    <a:cubicBezTo>
                      <a:pt x="4208" y="10889"/>
                      <a:pt x="4425" y="10999"/>
                      <a:pt x="4645" y="10999"/>
                    </a:cubicBezTo>
                    <a:cubicBezTo>
                      <a:pt x="4772" y="10999"/>
                      <a:pt x="4900" y="10962"/>
                      <a:pt x="5013" y="10883"/>
                    </a:cubicBezTo>
                    <a:cubicBezTo>
                      <a:pt x="5073" y="10847"/>
                      <a:pt x="5141" y="10830"/>
                      <a:pt x="5208" y="10830"/>
                    </a:cubicBezTo>
                    <a:cubicBezTo>
                      <a:pt x="5275" y="10830"/>
                      <a:pt x="5341" y="10847"/>
                      <a:pt x="5394" y="10883"/>
                    </a:cubicBezTo>
                    <a:cubicBezTo>
                      <a:pt x="5513" y="10955"/>
                      <a:pt x="5632" y="10990"/>
                      <a:pt x="5775" y="10990"/>
                    </a:cubicBezTo>
                    <a:cubicBezTo>
                      <a:pt x="5990" y="10990"/>
                      <a:pt x="6216" y="10883"/>
                      <a:pt x="6347" y="10681"/>
                    </a:cubicBezTo>
                    <a:cubicBezTo>
                      <a:pt x="6423" y="10572"/>
                      <a:pt x="6549" y="10513"/>
                      <a:pt x="6671" y="10513"/>
                    </a:cubicBezTo>
                    <a:cubicBezTo>
                      <a:pt x="6682" y="10513"/>
                      <a:pt x="6693" y="10513"/>
                      <a:pt x="6704" y="10514"/>
                    </a:cubicBezTo>
                    <a:cubicBezTo>
                      <a:pt x="6742" y="10520"/>
                      <a:pt x="6779" y="10523"/>
                      <a:pt x="6816" y="10523"/>
                    </a:cubicBezTo>
                    <a:cubicBezTo>
                      <a:pt x="7150" y="10523"/>
                      <a:pt x="7435" y="10286"/>
                      <a:pt x="7478" y="9943"/>
                    </a:cubicBezTo>
                    <a:cubicBezTo>
                      <a:pt x="7514" y="9812"/>
                      <a:pt x="7597" y="9693"/>
                      <a:pt x="7752" y="9645"/>
                    </a:cubicBezTo>
                    <a:cubicBezTo>
                      <a:pt x="8109" y="9550"/>
                      <a:pt x="8335" y="9169"/>
                      <a:pt x="8228" y="8812"/>
                    </a:cubicBezTo>
                    <a:cubicBezTo>
                      <a:pt x="8192" y="8681"/>
                      <a:pt x="8240" y="8538"/>
                      <a:pt x="8347" y="8442"/>
                    </a:cubicBezTo>
                    <a:cubicBezTo>
                      <a:pt x="8645" y="8204"/>
                      <a:pt x="8692" y="7776"/>
                      <a:pt x="8454" y="7478"/>
                    </a:cubicBezTo>
                    <a:cubicBezTo>
                      <a:pt x="8359" y="7371"/>
                      <a:pt x="8347" y="7204"/>
                      <a:pt x="8407" y="7085"/>
                    </a:cubicBezTo>
                    <a:cubicBezTo>
                      <a:pt x="8573" y="6764"/>
                      <a:pt x="8430" y="6347"/>
                      <a:pt x="8109" y="6168"/>
                    </a:cubicBezTo>
                    <a:cubicBezTo>
                      <a:pt x="7990" y="6109"/>
                      <a:pt x="7895" y="5978"/>
                      <a:pt x="7918" y="5823"/>
                    </a:cubicBezTo>
                    <a:cubicBezTo>
                      <a:pt x="7930" y="5454"/>
                      <a:pt x="7645" y="5121"/>
                      <a:pt x="7275" y="5109"/>
                    </a:cubicBezTo>
                    <a:cubicBezTo>
                      <a:pt x="7204" y="5109"/>
                      <a:pt x="7121" y="5085"/>
                      <a:pt x="7061" y="5037"/>
                    </a:cubicBezTo>
                    <a:lnTo>
                      <a:pt x="10371" y="418"/>
                    </a:lnTo>
                    <a:cubicBezTo>
                      <a:pt x="10431" y="358"/>
                      <a:pt x="10443" y="263"/>
                      <a:pt x="10407" y="156"/>
                    </a:cubicBezTo>
                    <a:cubicBezTo>
                      <a:pt x="10359" y="60"/>
                      <a:pt x="10264" y="1"/>
                      <a:pt x="10169" y="1"/>
                    </a:cubicBezTo>
                    <a:lnTo>
                      <a:pt x="7383" y="1"/>
                    </a:lnTo>
                    <a:cubicBezTo>
                      <a:pt x="7287" y="1"/>
                      <a:pt x="7216" y="49"/>
                      <a:pt x="7156" y="120"/>
                    </a:cubicBezTo>
                    <a:lnTo>
                      <a:pt x="5228" y="2835"/>
                    </a:lnTo>
                    <a:lnTo>
                      <a:pt x="3287" y="120"/>
                    </a:lnTo>
                    <a:cubicBezTo>
                      <a:pt x="3239" y="49"/>
                      <a:pt x="3156" y="1"/>
                      <a:pt x="30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5"/>
              <p:cNvSpPr/>
              <p:nvPr/>
            </p:nvSpPr>
            <p:spPr>
              <a:xfrm>
                <a:off x="955059" y="2135755"/>
                <a:ext cx="164134" cy="75877"/>
              </a:xfrm>
              <a:custGeom>
                <a:rect b="b" l="l" r="r" t="t"/>
                <a:pathLst>
                  <a:path extrusionOk="0" h="2384" w="5157">
                    <a:moveTo>
                      <a:pt x="2573" y="0"/>
                    </a:moveTo>
                    <a:cubicBezTo>
                      <a:pt x="1954" y="0"/>
                      <a:pt x="1346" y="215"/>
                      <a:pt x="882" y="631"/>
                    </a:cubicBezTo>
                    <a:cubicBezTo>
                      <a:pt x="418" y="1036"/>
                      <a:pt x="108" y="1608"/>
                      <a:pt x="13" y="2203"/>
                    </a:cubicBezTo>
                    <a:cubicBezTo>
                      <a:pt x="1" y="2286"/>
                      <a:pt x="60" y="2358"/>
                      <a:pt x="156" y="2382"/>
                    </a:cubicBezTo>
                    <a:lnTo>
                      <a:pt x="180" y="2382"/>
                    </a:lnTo>
                    <a:cubicBezTo>
                      <a:pt x="251" y="2382"/>
                      <a:pt x="334" y="2322"/>
                      <a:pt x="346" y="2239"/>
                    </a:cubicBezTo>
                    <a:cubicBezTo>
                      <a:pt x="418" y="1703"/>
                      <a:pt x="703" y="1215"/>
                      <a:pt x="1108" y="870"/>
                    </a:cubicBezTo>
                    <a:cubicBezTo>
                      <a:pt x="1525" y="512"/>
                      <a:pt x="2037" y="322"/>
                      <a:pt x="2596" y="322"/>
                    </a:cubicBezTo>
                    <a:cubicBezTo>
                      <a:pt x="3144" y="322"/>
                      <a:pt x="3668" y="512"/>
                      <a:pt x="4085" y="870"/>
                    </a:cubicBezTo>
                    <a:cubicBezTo>
                      <a:pt x="4478" y="1227"/>
                      <a:pt x="4763" y="1727"/>
                      <a:pt x="4835" y="2239"/>
                    </a:cubicBezTo>
                    <a:cubicBezTo>
                      <a:pt x="4857" y="2326"/>
                      <a:pt x="4918" y="2383"/>
                      <a:pt x="4992" y="2383"/>
                    </a:cubicBezTo>
                    <a:cubicBezTo>
                      <a:pt x="4999" y="2383"/>
                      <a:pt x="5006" y="2383"/>
                      <a:pt x="5013" y="2382"/>
                    </a:cubicBezTo>
                    <a:cubicBezTo>
                      <a:pt x="5085" y="2382"/>
                      <a:pt x="5156" y="2286"/>
                      <a:pt x="5144" y="2203"/>
                    </a:cubicBezTo>
                    <a:cubicBezTo>
                      <a:pt x="5049" y="1584"/>
                      <a:pt x="4740" y="1036"/>
                      <a:pt x="4275" y="631"/>
                    </a:cubicBezTo>
                    <a:cubicBezTo>
                      <a:pt x="3799" y="238"/>
                      <a:pt x="3204" y="0"/>
                      <a:pt x="25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5"/>
              <p:cNvSpPr/>
              <p:nvPr/>
            </p:nvSpPr>
            <p:spPr>
              <a:xfrm>
                <a:off x="955059" y="2224999"/>
                <a:ext cx="164134" cy="75240"/>
              </a:xfrm>
              <a:custGeom>
                <a:rect b="b" l="l" r="r" t="t"/>
                <a:pathLst>
                  <a:path extrusionOk="0" h="2364" w="5157">
                    <a:moveTo>
                      <a:pt x="193" y="1"/>
                    </a:moveTo>
                    <a:cubicBezTo>
                      <a:pt x="181" y="1"/>
                      <a:pt x="168" y="3"/>
                      <a:pt x="156" y="6"/>
                    </a:cubicBezTo>
                    <a:cubicBezTo>
                      <a:pt x="60" y="18"/>
                      <a:pt x="1" y="90"/>
                      <a:pt x="25" y="185"/>
                    </a:cubicBezTo>
                    <a:cubicBezTo>
                      <a:pt x="108" y="792"/>
                      <a:pt x="418" y="1340"/>
                      <a:pt x="882" y="1745"/>
                    </a:cubicBezTo>
                    <a:cubicBezTo>
                      <a:pt x="1358" y="2149"/>
                      <a:pt x="1954" y="2364"/>
                      <a:pt x="2585" y="2364"/>
                    </a:cubicBezTo>
                    <a:cubicBezTo>
                      <a:pt x="3204" y="2364"/>
                      <a:pt x="3811" y="2149"/>
                      <a:pt x="4275" y="1733"/>
                    </a:cubicBezTo>
                    <a:cubicBezTo>
                      <a:pt x="4740" y="1328"/>
                      <a:pt x="5049" y="756"/>
                      <a:pt x="5144" y="161"/>
                    </a:cubicBezTo>
                    <a:cubicBezTo>
                      <a:pt x="5156" y="90"/>
                      <a:pt x="5085" y="18"/>
                      <a:pt x="5002" y="6"/>
                    </a:cubicBezTo>
                    <a:cubicBezTo>
                      <a:pt x="4990" y="3"/>
                      <a:pt x="4980" y="2"/>
                      <a:pt x="4969" y="2"/>
                    </a:cubicBezTo>
                    <a:cubicBezTo>
                      <a:pt x="4900" y="2"/>
                      <a:pt x="4844" y="65"/>
                      <a:pt x="4823" y="137"/>
                    </a:cubicBezTo>
                    <a:cubicBezTo>
                      <a:pt x="4752" y="673"/>
                      <a:pt x="4466" y="1161"/>
                      <a:pt x="4073" y="1506"/>
                    </a:cubicBezTo>
                    <a:cubicBezTo>
                      <a:pt x="3656" y="1864"/>
                      <a:pt x="3132" y="2054"/>
                      <a:pt x="2585" y="2054"/>
                    </a:cubicBezTo>
                    <a:cubicBezTo>
                      <a:pt x="2025" y="2054"/>
                      <a:pt x="1513" y="1864"/>
                      <a:pt x="1096" y="1506"/>
                    </a:cubicBezTo>
                    <a:cubicBezTo>
                      <a:pt x="691" y="1149"/>
                      <a:pt x="406" y="673"/>
                      <a:pt x="334" y="137"/>
                    </a:cubicBezTo>
                    <a:cubicBezTo>
                      <a:pt x="324" y="56"/>
                      <a:pt x="262" y="1"/>
                      <a:pt x="1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5"/>
              <p:cNvSpPr/>
              <p:nvPr/>
            </p:nvSpPr>
            <p:spPr>
              <a:xfrm>
                <a:off x="1021387" y="2183496"/>
                <a:ext cx="18969" cy="69766"/>
              </a:xfrm>
              <a:custGeom>
                <a:rect b="b" l="l" r="r" t="t"/>
                <a:pathLst>
                  <a:path extrusionOk="0" h="2192" w="596">
                    <a:moveTo>
                      <a:pt x="453" y="1"/>
                    </a:moveTo>
                    <a:cubicBezTo>
                      <a:pt x="417" y="1"/>
                      <a:pt x="393" y="12"/>
                      <a:pt x="382" y="24"/>
                    </a:cubicBezTo>
                    <a:lnTo>
                      <a:pt x="60" y="322"/>
                    </a:lnTo>
                    <a:cubicBezTo>
                      <a:pt x="24" y="358"/>
                      <a:pt x="1" y="405"/>
                      <a:pt x="1" y="441"/>
                    </a:cubicBezTo>
                    <a:cubicBezTo>
                      <a:pt x="1" y="501"/>
                      <a:pt x="48" y="584"/>
                      <a:pt x="108" y="584"/>
                    </a:cubicBezTo>
                    <a:cubicBezTo>
                      <a:pt x="120" y="584"/>
                      <a:pt x="155" y="560"/>
                      <a:pt x="167" y="548"/>
                    </a:cubicBezTo>
                    <a:lnTo>
                      <a:pt x="274" y="417"/>
                    </a:lnTo>
                    <a:lnTo>
                      <a:pt x="274" y="2084"/>
                    </a:lnTo>
                    <a:cubicBezTo>
                      <a:pt x="274" y="2156"/>
                      <a:pt x="346" y="2191"/>
                      <a:pt x="429" y="2191"/>
                    </a:cubicBezTo>
                    <a:cubicBezTo>
                      <a:pt x="512" y="2191"/>
                      <a:pt x="596" y="2156"/>
                      <a:pt x="596" y="2084"/>
                    </a:cubicBezTo>
                    <a:lnTo>
                      <a:pt x="596" y="108"/>
                    </a:lnTo>
                    <a:cubicBezTo>
                      <a:pt x="596" y="48"/>
                      <a:pt x="524" y="1"/>
                      <a:pt x="4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5" name="Google Shape;205;p5"/>
          <p:cNvGrpSpPr/>
          <p:nvPr/>
        </p:nvGrpSpPr>
        <p:grpSpPr>
          <a:xfrm>
            <a:off x="3486666" y="2882550"/>
            <a:ext cx="740700" cy="740700"/>
            <a:chOff x="3249138" y="1821725"/>
            <a:chExt cx="740700" cy="740700"/>
          </a:xfrm>
        </p:grpSpPr>
        <p:sp>
          <p:nvSpPr>
            <p:cNvPr id="206" name="Google Shape;206;p5"/>
            <p:cNvSpPr/>
            <p:nvPr/>
          </p:nvSpPr>
          <p:spPr>
            <a:xfrm>
              <a:off x="3249138" y="1821725"/>
              <a:ext cx="740700" cy="7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7" name="Google Shape;207;p5"/>
            <p:cNvGrpSpPr/>
            <p:nvPr/>
          </p:nvGrpSpPr>
          <p:grpSpPr>
            <a:xfrm>
              <a:off x="3441952" y="2014337"/>
              <a:ext cx="355099" cy="355481"/>
              <a:chOff x="3539102" y="2427549"/>
              <a:chExt cx="355099" cy="355481"/>
            </a:xfrm>
          </p:grpSpPr>
          <p:sp>
            <p:nvSpPr>
              <p:cNvPr id="208" name="Google Shape;208;p5"/>
              <p:cNvSpPr/>
              <p:nvPr/>
            </p:nvSpPr>
            <p:spPr>
              <a:xfrm>
                <a:off x="3539102" y="2561320"/>
                <a:ext cx="355099" cy="221710"/>
              </a:xfrm>
              <a:custGeom>
                <a:rect b="b" l="l" r="r" t="t"/>
                <a:pathLst>
                  <a:path extrusionOk="0" h="6966" w="11157">
                    <a:moveTo>
                      <a:pt x="2953" y="3131"/>
                    </a:moveTo>
                    <a:lnTo>
                      <a:pt x="2953" y="6644"/>
                    </a:lnTo>
                    <a:lnTo>
                      <a:pt x="1537" y="6644"/>
                    </a:lnTo>
                    <a:lnTo>
                      <a:pt x="1537" y="3131"/>
                    </a:lnTo>
                    <a:close/>
                    <a:moveTo>
                      <a:pt x="6263" y="2250"/>
                    </a:moveTo>
                    <a:lnTo>
                      <a:pt x="6263" y="6644"/>
                    </a:lnTo>
                    <a:lnTo>
                      <a:pt x="4858" y="6644"/>
                    </a:lnTo>
                    <a:lnTo>
                      <a:pt x="4858" y="2250"/>
                    </a:lnTo>
                    <a:close/>
                    <a:moveTo>
                      <a:pt x="9585" y="333"/>
                    </a:moveTo>
                    <a:lnTo>
                      <a:pt x="9585" y="6644"/>
                    </a:lnTo>
                    <a:lnTo>
                      <a:pt x="8168" y="6644"/>
                    </a:lnTo>
                    <a:lnTo>
                      <a:pt x="8168" y="333"/>
                    </a:lnTo>
                    <a:close/>
                    <a:moveTo>
                      <a:pt x="8025" y="0"/>
                    </a:moveTo>
                    <a:cubicBezTo>
                      <a:pt x="7930" y="0"/>
                      <a:pt x="7859" y="83"/>
                      <a:pt x="7859" y="167"/>
                    </a:cubicBezTo>
                    <a:lnTo>
                      <a:pt x="7859" y="6644"/>
                    </a:lnTo>
                    <a:lnTo>
                      <a:pt x="6609" y="6644"/>
                    </a:lnTo>
                    <a:lnTo>
                      <a:pt x="6609" y="2084"/>
                    </a:lnTo>
                    <a:cubicBezTo>
                      <a:pt x="6609" y="2000"/>
                      <a:pt x="6537" y="1917"/>
                      <a:pt x="6442" y="1917"/>
                    </a:cubicBezTo>
                    <a:lnTo>
                      <a:pt x="4704" y="1917"/>
                    </a:lnTo>
                    <a:cubicBezTo>
                      <a:pt x="4608" y="1917"/>
                      <a:pt x="4537" y="2000"/>
                      <a:pt x="4537" y="2084"/>
                    </a:cubicBezTo>
                    <a:lnTo>
                      <a:pt x="4537" y="6644"/>
                    </a:lnTo>
                    <a:lnTo>
                      <a:pt x="3287" y="6644"/>
                    </a:lnTo>
                    <a:lnTo>
                      <a:pt x="3287" y="2965"/>
                    </a:lnTo>
                    <a:cubicBezTo>
                      <a:pt x="3287" y="2881"/>
                      <a:pt x="3215" y="2798"/>
                      <a:pt x="3120" y="2798"/>
                    </a:cubicBezTo>
                    <a:lnTo>
                      <a:pt x="1382" y="2798"/>
                    </a:lnTo>
                    <a:cubicBezTo>
                      <a:pt x="1298" y="2798"/>
                      <a:pt x="1215" y="2881"/>
                      <a:pt x="1215" y="2965"/>
                    </a:cubicBezTo>
                    <a:lnTo>
                      <a:pt x="1215" y="6644"/>
                    </a:lnTo>
                    <a:lnTo>
                      <a:pt x="167" y="6644"/>
                    </a:lnTo>
                    <a:cubicBezTo>
                      <a:pt x="72" y="6644"/>
                      <a:pt x="1" y="6715"/>
                      <a:pt x="1" y="6810"/>
                    </a:cubicBezTo>
                    <a:cubicBezTo>
                      <a:pt x="1" y="6894"/>
                      <a:pt x="72" y="6965"/>
                      <a:pt x="167" y="6965"/>
                    </a:cubicBezTo>
                    <a:lnTo>
                      <a:pt x="11002" y="6965"/>
                    </a:lnTo>
                    <a:cubicBezTo>
                      <a:pt x="11085" y="6965"/>
                      <a:pt x="11157" y="6894"/>
                      <a:pt x="11157" y="6810"/>
                    </a:cubicBezTo>
                    <a:cubicBezTo>
                      <a:pt x="11145" y="6715"/>
                      <a:pt x="11073" y="6644"/>
                      <a:pt x="10990" y="6644"/>
                    </a:cubicBezTo>
                    <a:lnTo>
                      <a:pt x="9930" y="6644"/>
                    </a:lnTo>
                    <a:lnTo>
                      <a:pt x="9930" y="167"/>
                    </a:lnTo>
                    <a:cubicBezTo>
                      <a:pt x="9930" y="83"/>
                      <a:pt x="9859" y="0"/>
                      <a:pt x="97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3544417" y="2427549"/>
                <a:ext cx="339568" cy="205415"/>
              </a:xfrm>
              <a:custGeom>
                <a:rect b="b" l="l" r="r" t="t"/>
                <a:pathLst>
                  <a:path extrusionOk="0" h="6454" w="10669">
                    <a:moveTo>
                      <a:pt x="10157" y="0"/>
                    </a:moveTo>
                    <a:cubicBezTo>
                      <a:pt x="10125" y="0"/>
                      <a:pt x="10093" y="4"/>
                      <a:pt x="10061" y="12"/>
                    </a:cubicBezTo>
                    <a:lnTo>
                      <a:pt x="8656" y="191"/>
                    </a:lnTo>
                    <a:cubicBezTo>
                      <a:pt x="8382" y="214"/>
                      <a:pt x="8180" y="488"/>
                      <a:pt x="8216" y="762"/>
                    </a:cubicBezTo>
                    <a:cubicBezTo>
                      <a:pt x="8238" y="1032"/>
                      <a:pt x="8483" y="1217"/>
                      <a:pt x="8751" y="1217"/>
                    </a:cubicBezTo>
                    <a:cubicBezTo>
                      <a:pt x="8767" y="1217"/>
                      <a:pt x="8783" y="1216"/>
                      <a:pt x="8799" y="1215"/>
                    </a:cubicBezTo>
                    <a:lnTo>
                      <a:pt x="8906" y="1203"/>
                    </a:lnTo>
                    <a:lnTo>
                      <a:pt x="8906" y="1203"/>
                    </a:lnTo>
                    <a:cubicBezTo>
                      <a:pt x="7204" y="3191"/>
                      <a:pt x="5156" y="4215"/>
                      <a:pt x="3715" y="4727"/>
                    </a:cubicBezTo>
                    <a:cubicBezTo>
                      <a:pt x="1917" y="5370"/>
                      <a:pt x="524" y="5429"/>
                      <a:pt x="500" y="5429"/>
                    </a:cubicBezTo>
                    <a:cubicBezTo>
                      <a:pt x="227" y="5441"/>
                      <a:pt x="0" y="5679"/>
                      <a:pt x="12" y="5965"/>
                    </a:cubicBezTo>
                    <a:cubicBezTo>
                      <a:pt x="24" y="6239"/>
                      <a:pt x="250" y="6453"/>
                      <a:pt x="524" y="6453"/>
                    </a:cubicBezTo>
                    <a:lnTo>
                      <a:pt x="536" y="6453"/>
                    </a:lnTo>
                    <a:cubicBezTo>
                      <a:pt x="596" y="6453"/>
                      <a:pt x="2084" y="6394"/>
                      <a:pt x="4037" y="5703"/>
                    </a:cubicBezTo>
                    <a:cubicBezTo>
                      <a:pt x="5132" y="5322"/>
                      <a:pt x="6156" y="4798"/>
                      <a:pt x="7096" y="4167"/>
                    </a:cubicBezTo>
                    <a:cubicBezTo>
                      <a:pt x="7168" y="4120"/>
                      <a:pt x="7192" y="4013"/>
                      <a:pt x="7144" y="3941"/>
                    </a:cubicBezTo>
                    <a:cubicBezTo>
                      <a:pt x="7113" y="3895"/>
                      <a:pt x="7058" y="3869"/>
                      <a:pt x="7003" y="3869"/>
                    </a:cubicBezTo>
                    <a:cubicBezTo>
                      <a:pt x="6973" y="3869"/>
                      <a:pt x="6943" y="3877"/>
                      <a:pt x="6918" y="3893"/>
                    </a:cubicBezTo>
                    <a:cubicBezTo>
                      <a:pt x="5989" y="4513"/>
                      <a:pt x="5001" y="5025"/>
                      <a:pt x="3929" y="5394"/>
                    </a:cubicBezTo>
                    <a:cubicBezTo>
                      <a:pt x="2024" y="6084"/>
                      <a:pt x="596" y="6120"/>
                      <a:pt x="536" y="6120"/>
                    </a:cubicBezTo>
                    <a:cubicBezTo>
                      <a:pt x="429" y="6120"/>
                      <a:pt x="358" y="6049"/>
                      <a:pt x="358" y="5953"/>
                    </a:cubicBezTo>
                    <a:cubicBezTo>
                      <a:pt x="358" y="5846"/>
                      <a:pt x="429" y="5751"/>
                      <a:pt x="536" y="5751"/>
                    </a:cubicBezTo>
                    <a:cubicBezTo>
                      <a:pt x="548" y="5751"/>
                      <a:pt x="1989" y="5691"/>
                      <a:pt x="3834" y="5036"/>
                    </a:cubicBezTo>
                    <a:cubicBezTo>
                      <a:pt x="5406" y="4489"/>
                      <a:pt x="7632" y="3346"/>
                      <a:pt x="9454" y="1084"/>
                    </a:cubicBezTo>
                    <a:cubicBezTo>
                      <a:pt x="9534" y="969"/>
                      <a:pt x="9459" y="809"/>
                      <a:pt x="9315" y="809"/>
                    </a:cubicBezTo>
                    <a:cubicBezTo>
                      <a:pt x="9310" y="809"/>
                      <a:pt x="9304" y="809"/>
                      <a:pt x="9299" y="810"/>
                    </a:cubicBezTo>
                    <a:lnTo>
                      <a:pt x="8775" y="869"/>
                    </a:lnTo>
                    <a:cubicBezTo>
                      <a:pt x="8768" y="870"/>
                      <a:pt x="8761" y="871"/>
                      <a:pt x="8754" y="871"/>
                    </a:cubicBezTo>
                    <a:cubicBezTo>
                      <a:pt x="8676" y="871"/>
                      <a:pt x="8595" y="815"/>
                      <a:pt x="8573" y="738"/>
                    </a:cubicBezTo>
                    <a:cubicBezTo>
                      <a:pt x="8537" y="631"/>
                      <a:pt x="8620" y="512"/>
                      <a:pt x="8740" y="500"/>
                    </a:cubicBezTo>
                    <a:lnTo>
                      <a:pt x="10133" y="322"/>
                    </a:lnTo>
                    <a:cubicBezTo>
                      <a:pt x="10139" y="321"/>
                      <a:pt x="10146" y="320"/>
                      <a:pt x="10153" y="320"/>
                    </a:cubicBezTo>
                    <a:cubicBezTo>
                      <a:pt x="10253" y="320"/>
                      <a:pt x="10347" y="400"/>
                      <a:pt x="10347" y="500"/>
                    </a:cubicBezTo>
                    <a:lnTo>
                      <a:pt x="10347" y="1893"/>
                    </a:lnTo>
                    <a:cubicBezTo>
                      <a:pt x="10347" y="2000"/>
                      <a:pt x="10252" y="2072"/>
                      <a:pt x="10168" y="2072"/>
                    </a:cubicBezTo>
                    <a:cubicBezTo>
                      <a:pt x="10073" y="2072"/>
                      <a:pt x="9990" y="1988"/>
                      <a:pt x="9990" y="1893"/>
                    </a:cubicBezTo>
                    <a:lnTo>
                      <a:pt x="9990" y="1477"/>
                    </a:lnTo>
                    <a:cubicBezTo>
                      <a:pt x="9990" y="1417"/>
                      <a:pt x="9942" y="1346"/>
                      <a:pt x="9883" y="1334"/>
                    </a:cubicBezTo>
                    <a:cubicBezTo>
                      <a:pt x="9866" y="1324"/>
                      <a:pt x="9848" y="1319"/>
                      <a:pt x="9830" y="1319"/>
                    </a:cubicBezTo>
                    <a:cubicBezTo>
                      <a:pt x="9784" y="1319"/>
                      <a:pt x="9738" y="1347"/>
                      <a:pt x="9704" y="1381"/>
                    </a:cubicBezTo>
                    <a:cubicBezTo>
                      <a:pt x="9085" y="2119"/>
                      <a:pt x="8394" y="2810"/>
                      <a:pt x="7632" y="3382"/>
                    </a:cubicBezTo>
                    <a:cubicBezTo>
                      <a:pt x="7561" y="3441"/>
                      <a:pt x="7537" y="3548"/>
                      <a:pt x="7597" y="3608"/>
                    </a:cubicBezTo>
                    <a:cubicBezTo>
                      <a:pt x="7635" y="3646"/>
                      <a:pt x="7692" y="3674"/>
                      <a:pt x="7744" y="3674"/>
                    </a:cubicBezTo>
                    <a:cubicBezTo>
                      <a:pt x="7773" y="3674"/>
                      <a:pt x="7801" y="3665"/>
                      <a:pt x="7823" y="3643"/>
                    </a:cubicBezTo>
                    <a:cubicBezTo>
                      <a:pt x="8489" y="3131"/>
                      <a:pt x="9109" y="2548"/>
                      <a:pt x="9656" y="1917"/>
                    </a:cubicBezTo>
                    <a:cubicBezTo>
                      <a:pt x="9668" y="2179"/>
                      <a:pt x="9894" y="2405"/>
                      <a:pt x="10156" y="2405"/>
                    </a:cubicBezTo>
                    <a:cubicBezTo>
                      <a:pt x="10442" y="2405"/>
                      <a:pt x="10668" y="2179"/>
                      <a:pt x="10668" y="1893"/>
                    </a:cubicBezTo>
                    <a:lnTo>
                      <a:pt x="10668" y="500"/>
                    </a:lnTo>
                    <a:cubicBezTo>
                      <a:pt x="10621" y="369"/>
                      <a:pt x="10561" y="238"/>
                      <a:pt x="10466" y="131"/>
                    </a:cubicBezTo>
                    <a:cubicBezTo>
                      <a:pt x="10382" y="48"/>
                      <a:pt x="10270" y="0"/>
                      <a:pt x="1015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type="title"/>
          </p:nvPr>
        </p:nvSpPr>
        <p:spPr>
          <a:xfrm>
            <a:off x="295634" y="241415"/>
            <a:ext cx="8580234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600"/>
              <a:t>Что пригодится (общая схема)</a:t>
            </a:r>
            <a:endParaRPr sz="2600"/>
          </a:p>
        </p:txBody>
      </p:sp>
      <p:pic>
        <p:nvPicPr>
          <p:cNvPr descr="https://lh6.googleusercontent.com/kG4igdHxcqeF6jDX6sjmXEKC7cCX80l-FpAr2hfMv6-Cnd1PhZsfVEklbE33Uw3l2a1jCeCPI2bIJiu7FOoZC74oGRhS38nBoB6En3JIoGVOs7LUGa3l8YMzPBGCJCi-wL2-yGE4" id="215" name="Google Shape;21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7596" y="873096"/>
            <a:ext cx="8436309" cy="331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/>
          <p:nvPr>
            <p:ph type="title"/>
          </p:nvPr>
        </p:nvSpPr>
        <p:spPr>
          <a:xfrm>
            <a:off x="340158" y="296221"/>
            <a:ext cx="8511483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/>
              <a:t>На каждом уроке ты можешь выбирать с кем, как и по какому заданию работать</a:t>
            </a:r>
            <a:endParaRPr/>
          </a:p>
        </p:txBody>
      </p:sp>
      <p:sp>
        <p:nvSpPr>
          <p:cNvPr id="221" name="Google Shape;221;p7"/>
          <p:cNvSpPr/>
          <p:nvPr/>
        </p:nvSpPr>
        <p:spPr>
          <a:xfrm>
            <a:off x="1392675" y="2662702"/>
            <a:ext cx="852900" cy="852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7"/>
          <p:cNvSpPr txBox="1"/>
          <p:nvPr>
            <p:ph idx="4294967295" type="title"/>
          </p:nvPr>
        </p:nvSpPr>
        <p:spPr>
          <a:xfrm>
            <a:off x="925450" y="1890048"/>
            <a:ext cx="17874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Урок</a:t>
            </a:r>
            <a:r>
              <a:rPr lang="ru-RU" sz="1800"/>
              <a:t> 1</a:t>
            </a:r>
            <a:endParaRPr sz="1800"/>
          </a:p>
        </p:txBody>
      </p:sp>
      <p:sp>
        <p:nvSpPr>
          <p:cNvPr id="223" name="Google Shape;223;p7"/>
          <p:cNvSpPr txBox="1"/>
          <p:nvPr>
            <p:ph idx="4294967295" type="subTitle"/>
          </p:nvPr>
        </p:nvSpPr>
        <p:spPr>
          <a:xfrm>
            <a:off x="925463" y="3534725"/>
            <a:ext cx="1787400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Изучаем понятия, участников процессов, их правовые функции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4" name="Google Shape;224;p7"/>
          <p:cNvSpPr/>
          <p:nvPr/>
        </p:nvSpPr>
        <p:spPr>
          <a:xfrm>
            <a:off x="3227225" y="2662000"/>
            <a:ext cx="854400" cy="85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7"/>
          <p:cNvSpPr txBox="1"/>
          <p:nvPr>
            <p:ph idx="4294967295" type="title"/>
          </p:nvPr>
        </p:nvSpPr>
        <p:spPr>
          <a:xfrm>
            <a:off x="2760675" y="1890048"/>
            <a:ext cx="17874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Урок</a:t>
            </a:r>
            <a:r>
              <a:rPr lang="ru-RU" sz="1800"/>
              <a:t> 2</a:t>
            </a:r>
            <a:endParaRPr sz="1800"/>
          </a:p>
        </p:txBody>
      </p:sp>
      <p:sp>
        <p:nvSpPr>
          <p:cNvPr id="226" name="Google Shape;226;p7"/>
          <p:cNvSpPr txBox="1"/>
          <p:nvPr>
            <p:ph idx="4294967295" type="subTitle"/>
          </p:nvPr>
        </p:nvSpPr>
        <p:spPr>
          <a:xfrm>
            <a:off x="2614804" y="3534725"/>
            <a:ext cx="2086320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Изучаем стадии процессов и их правовые особенности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7" name="Google Shape;227;p7"/>
          <p:cNvSpPr/>
          <p:nvPr/>
        </p:nvSpPr>
        <p:spPr>
          <a:xfrm>
            <a:off x="5062525" y="2662102"/>
            <a:ext cx="854100" cy="854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7"/>
          <p:cNvSpPr txBox="1"/>
          <p:nvPr>
            <p:ph idx="4294967295" type="title"/>
          </p:nvPr>
        </p:nvSpPr>
        <p:spPr>
          <a:xfrm>
            <a:off x="4595900" y="1890048"/>
            <a:ext cx="17874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Урок</a:t>
            </a:r>
            <a:r>
              <a:rPr lang="ru-RU" sz="1800"/>
              <a:t> 3</a:t>
            </a:r>
            <a:endParaRPr sz="1800"/>
          </a:p>
        </p:txBody>
      </p:sp>
      <p:sp>
        <p:nvSpPr>
          <p:cNvPr id="229" name="Google Shape;229;p7"/>
          <p:cNvSpPr txBox="1"/>
          <p:nvPr>
            <p:ph idx="4294967295" type="subTitle"/>
          </p:nvPr>
        </p:nvSpPr>
        <p:spPr>
          <a:xfrm>
            <a:off x="4595913" y="3534725"/>
            <a:ext cx="1787400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Изучаем особенности и принципы процессов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0" name="Google Shape;230;p7"/>
          <p:cNvSpPr/>
          <p:nvPr/>
        </p:nvSpPr>
        <p:spPr>
          <a:xfrm>
            <a:off x="6890725" y="2655077"/>
            <a:ext cx="868200" cy="86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"/>
          <p:cNvSpPr txBox="1"/>
          <p:nvPr>
            <p:ph idx="4294967295" type="title"/>
          </p:nvPr>
        </p:nvSpPr>
        <p:spPr>
          <a:xfrm>
            <a:off x="6431125" y="1890048"/>
            <a:ext cx="17874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ru-RU" sz="1800"/>
              <a:t>Урок</a:t>
            </a:r>
            <a:r>
              <a:rPr lang="ru-RU" sz="1800"/>
              <a:t> 4</a:t>
            </a:r>
            <a:endParaRPr sz="1800"/>
          </a:p>
        </p:txBody>
      </p:sp>
      <p:sp>
        <p:nvSpPr>
          <p:cNvPr id="232" name="Google Shape;232;p7"/>
          <p:cNvSpPr txBox="1"/>
          <p:nvPr>
            <p:ph idx="4294967295" type="subTitle"/>
          </p:nvPr>
        </p:nvSpPr>
        <p:spPr>
          <a:xfrm>
            <a:off x="6224537" y="3534725"/>
            <a:ext cx="2327851" cy="5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4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Учимся применять правовые источники и полученные знания на практике, решая задачи</a:t>
            </a:r>
            <a:endParaRPr b="0" i="0" sz="14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233" name="Google Shape;233;p7"/>
          <p:cNvCxnSpPr>
            <a:stCxn id="221" idx="3"/>
            <a:endCxn id="224" idx="1"/>
          </p:cNvCxnSpPr>
          <p:nvPr/>
        </p:nvCxnSpPr>
        <p:spPr>
          <a:xfrm>
            <a:off x="2245575" y="3089152"/>
            <a:ext cx="9816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4" name="Google Shape;234;p7"/>
          <p:cNvCxnSpPr>
            <a:stCxn id="224" idx="3"/>
            <a:endCxn id="227" idx="1"/>
          </p:cNvCxnSpPr>
          <p:nvPr/>
        </p:nvCxnSpPr>
        <p:spPr>
          <a:xfrm>
            <a:off x="4081625" y="3089200"/>
            <a:ext cx="9810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5" name="Google Shape;235;p7"/>
          <p:cNvCxnSpPr>
            <a:stCxn id="227" idx="3"/>
            <a:endCxn id="230" idx="1"/>
          </p:cNvCxnSpPr>
          <p:nvPr/>
        </p:nvCxnSpPr>
        <p:spPr>
          <a:xfrm>
            <a:off x="5916625" y="3089152"/>
            <a:ext cx="9741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6" name="Google Shape;236;p7"/>
          <p:cNvCxnSpPr>
            <a:stCxn id="230" idx="3"/>
          </p:cNvCxnSpPr>
          <p:nvPr/>
        </p:nvCxnSpPr>
        <p:spPr>
          <a:xfrm>
            <a:off x="7758925" y="3089177"/>
            <a:ext cx="3597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37" name="Google Shape;237;p7"/>
          <p:cNvCxnSpPr>
            <a:stCxn id="221" idx="0"/>
          </p:cNvCxnSpPr>
          <p:nvPr/>
        </p:nvCxnSpPr>
        <p:spPr>
          <a:xfrm rot="10800000">
            <a:off x="1819125" y="2389102"/>
            <a:ext cx="0" cy="273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238" name="Google Shape;238;p7"/>
          <p:cNvCxnSpPr>
            <a:stCxn id="224" idx="0"/>
          </p:cNvCxnSpPr>
          <p:nvPr/>
        </p:nvCxnSpPr>
        <p:spPr>
          <a:xfrm rot="10800000">
            <a:off x="3654425" y="2388400"/>
            <a:ext cx="0" cy="273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239" name="Google Shape;239;p7"/>
          <p:cNvCxnSpPr>
            <a:stCxn id="227" idx="0"/>
          </p:cNvCxnSpPr>
          <p:nvPr/>
        </p:nvCxnSpPr>
        <p:spPr>
          <a:xfrm rot="10800000">
            <a:off x="5489575" y="2388502"/>
            <a:ext cx="0" cy="273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oval"/>
          </a:ln>
        </p:spPr>
      </p:cxnSp>
      <p:cxnSp>
        <p:nvCxnSpPr>
          <p:cNvPr id="240" name="Google Shape;240;p7"/>
          <p:cNvCxnSpPr>
            <a:stCxn id="230" idx="0"/>
          </p:cNvCxnSpPr>
          <p:nvPr/>
        </p:nvCxnSpPr>
        <p:spPr>
          <a:xfrm rot="10800000">
            <a:off x="7324825" y="2381477"/>
            <a:ext cx="0" cy="273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oval"/>
          </a:ln>
        </p:spPr>
      </p:cxnSp>
      <p:grpSp>
        <p:nvGrpSpPr>
          <p:cNvPr id="241" name="Google Shape;241;p7"/>
          <p:cNvGrpSpPr/>
          <p:nvPr/>
        </p:nvGrpSpPr>
        <p:grpSpPr>
          <a:xfrm>
            <a:off x="3406150" y="2750681"/>
            <a:ext cx="495186" cy="617474"/>
            <a:chOff x="5377363" y="1516169"/>
            <a:chExt cx="257357" cy="356627"/>
          </a:xfrm>
        </p:grpSpPr>
        <p:sp>
          <p:nvSpPr>
            <p:cNvPr id="242" name="Google Shape;242;p7"/>
            <p:cNvSpPr/>
            <p:nvPr/>
          </p:nvSpPr>
          <p:spPr>
            <a:xfrm>
              <a:off x="5377363" y="1516169"/>
              <a:ext cx="257357" cy="356627"/>
            </a:xfrm>
            <a:custGeom>
              <a:rect b="b" l="l" r="r" t="t"/>
              <a:pathLst>
                <a:path extrusionOk="0" h="11205" w="8086">
                  <a:moveTo>
                    <a:pt x="4073" y="334"/>
                  </a:moveTo>
                  <a:cubicBezTo>
                    <a:pt x="4263" y="334"/>
                    <a:pt x="4430" y="441"/>
                    <a:pt x="4525" y="608"/>
                  </a:cubicBezTo>
                  <a:cubicBezTo>
                    <a:pt x="4561" y="656"/>
                    <a:pt x="4620" y="679"/>
                    <a:pt x="4680" y="679"/>
                  </a:cubicBezTo>
                  <a:lnTo>
                    <a:pt x="5299" y="679"/>
                  </a:lnTo>
                  <a:cubicBezTo>
                    <a:pt x="5406" y="679"/>
                    <a:pt x="5490" y="775"/>
                    <a:pt x="5490" y="870"/>
                  </a:cubicBezTo>
                  <a:lnTo>
                    <a:pt x="5490" y="1406"/>
                  </a:lnTo>
                  <a:lnTo>
                    <a:pt x="2668" y="1406"/>
                  </a:lnTo>
                  <a:lnTo>
                    <a:pt x="2668" y="870"/>
                  </a:lnTo>
                  <a:lnTo>
                    <a:pt x="2644" y="870"/>
                  </a:lnTo>
                  <a:cubicBezTo>
                    <a:pt x="2644" y="775"/>
                    <a:pt x="2727" y="679"/>
                    <a:pt x="2835" y="679"/>
                  </a:cubicBezTo>
                  <a:lnTo>
                    <a:pt x="3454" y="679"/>
                  </a:lnTo>
                  <a:cubicBezTo>
                    <a:pt x="3513" y="679"/>
                    <a:pt x="3573" y="656"/>
                    <a:pt x="3608" y="608"/>
                  </a:cubicBezTo>
                  <a:cubicBezTo>
                    <a:pt x="3716" y="441"/>
                    <a:pt x="3870" y="334"/>
                    <a:pt x="4073" y="334"/>
                  </a:cubicBezTo>
                  <a:close/>
                  <a:moveTo>
                    <a:pt x="7395" y="1037"/>
                  </a:moveTo>
                  <a:cubicBezTo>
                    <a:pt x="7597" y="1037"/>
                    <a:pt x="7764" y="1203"/>
                    <a:pt x="7764" y="1394"/>
                  </a:cubicBezTo>
                  <a:lnTo>
                    <a:pt x="7764" y="10514"/>
                  </a:lnTo>
                  <a:cubicBezTo>
                    <a:pt x="7764" y="10716"/>
                    <a:pt x="7597" y="10871"/>
                    <a:pt x="7395" y="10871"/>
                  </a:cubicBezTo>
                  <a:lnTo>
                    <a:pt x="727" y="10871"/>
                  </a:lnTo>
                  <a:cubicBezTo>
                    <a:pt x="537" y="10871"/>
                    <a:pt x="370" y="10704"/>
                    <a:pt x="370" y="10514"/>
                  </a:cubicBezTo>
                  <a:lnTo>
                    <a:pt x="370" y="1394"/>
                  </a:lnTo>
                  <a:cubicBezTo>
                    <a:pt x="370" y="1203"/>
                    <a:pt x="537" y="1037"/>
                    <a:pt x="727" y="1037"/>
                  </a:cubicBezTo>
                  <a:lnTo>
                    <a:pt x="2323" y="1037"/>
                  </a:lnTo>
                  <a:lnTo>
                    <a:pt x="2323" y="1572"/>
                  </a:lnTo>
                  <a:cubicBezTo>
                    <a:pt x="2323" y="1668"/>
                    <a:pt x="2406" y="1739"/>
                    <a:pt x="2489" y="1739"/>
                  </a:cubicBezTo>
                  <a:lnTo>
                    <a:pt x="5644" y="1739"/>
                  </a:lnTo>
                  <a:cubicBezTo>
                    <a:pt x="5728" y="1739"/>
                    <a:pt x="5811" y="1668"/>
                    <a:pt x="5811" y="1572"/>
                  </a:cubicBezTo>
                  <a:lnTo>
                    <a:pt x="5811" y="1037"/>
                  </a:lnTo>
                  <a:close/>
                  <a:moveTo>
                    <a:pt x="4037" y="1"/>
                  </a:moveTo>
                  <a:cubicBezTo>
                    <a:pt x="3751" y="1"/>
                    <a:pt x="3501" y="132"/>
                    <a:pt x="3335" y="358"/>
                  </a:cubicBezTo>
                  <a:lnTo>
                    <a:pt x="2799" y="358"/>
                  </a:lnTo>
                  <a:cubicBezTo>
                    <a:pt x="2585" y="358"/>
                    <a:pt x="2382" y="501"/>
                    <a:pt x="2311" y="715"/>
                  </a:cubicBezTo>
                  <a:lnTo>
                    <a:pt x="691" y="715"/>
                  </a:lnTo>
                  <a:cubicBezTo>
                    <a:pt x="299" y="715"/>
                    <a:pt x="1" y="1025"/>
                    <a:pt x="1" y="1394"/>
                  </a:cubicBezTo>
                  <a:lnTo>
                    <a:pt x="1" y="10514"/>
                  </a:lnTo>
                  <a:cubicBezTo>
                    <a:pt x="1" y="10907"/>
                    <a:pt x="322" y="11204"/>
                    <a:pt x="691" y="11204"/>
                  </a:cubicBezTo>
                  <a:lnTo>
                    <a:pt x="7359" y="11204"/>
                  </a:lnTo>
                  <a:cubicBezTo>
                    <a:pt x="7740" y="11204"/>
                    <a:pt x="8038" y="10895"/>
                    <a:pt x="8038" y="10514"/>
                  </a:cubicBezTo>
                  <a:lnTo>
                    <a:pt x="8038" y="1394"/>
                  </a:lnTo>
                  <a:cubicBezTo>
                    <a:pt x="8085" y="1025"/>
                    <a:pt x="7776" y="715"/>
                    <a:pt x="7383" y="715"/>
                  </a:cubicBezTo>
                  <a:lnTo>
                    <a:pt x="5763" y="715"/>
                  </a:lnTo>
                  <a:cubicBezTo>
                    <a:pt x="5692" y="501"/>
                    <a:pt x="5490" y="358"/>
                    <a:pt x="5275" y="358"/>
                  </a:cubicBezTo>
                  <a:lnTo>
                    <a:pt x="4740" y="358"/>
                  </a:lnTo>
                  <a:cubicBezTo>
                    <a:pt x="4573" y="132"/>
                    <a:pt x="4323" y="1"/>
                    <a:pt x="4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5501681" y="1538925"/>
              <a:ext cx="10248" cy="10248"/>
            </a:xfrm>
            <a:custGeom>
              <a:rect b="b" l="l" r="r" t="t"/>
              <a:pathLst>
                <a:path extrusionOk="0" h="322" w="322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cubicBezTo>
                    <a:pt x="250" y="322"/>
                    <a:pt x="322" y="250"/>
                    <a:pt x="322" y="155"/>
                  </a:cubicBez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5401233" y="1560886"/>
              <a:ext cx="211112" cy="278554"/>
            </a:xfrm>
            <a:custGeom>
              <a:rect b="b" l="l" r="r" t="t"/>
              <a:pathLst>
                <a:path extrusionOk="0" h="8752" w="6633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8597"/>
                  </a:lnTo>
                  <a:cubicBezTo>
                    <a:pt x="1" y="8680"/>
                    <a:pt x="72" y="8752"/>
                    <a:pt x="156" y="8752"/>
                  </a:cubicBezTo>
                  <a:lnTo>
                    <a:pt x="6466" y="8752"/>
                  </a:lnTo>
                  <a:cubicBezTo>
                    <a:pt x="6561" y="8752"/>
                    <a:pt x="6633" y="8680"/>
                    <a:pt x="6633" y="8597"/>
                  </a:cubicBezTo>
                  <a:lnTo>
                    <a:pt x="6633" y="167"/>
                  </a:lnTo>
                  <a:cubicBezTo>
                    <a:pt x="6633" y="84"/>
                    <a:pt x="6561" y="1"/>
                    <a:pt x="6478" y="1"/>
                  </a:cubicBezTo>
                  <a:lnTo>
                    <a:pt x="5597" y="1"/>
                  </a:lnTo>
                  <a:cubicBezTo>
                    <a:pt x="5502" y="1"/>
                    <a:pt x="5430" y="84"/>
                    <a:pt x="5430" y="167"/>
                  </a:cubicBezTo>
                  <a:cubicBezTo>
                    <a:pt x="5430" y="263"/>
                    <a:pt x="5502" y="334"/>
                    <a:pt x="5597" y="334"/>
                  </a:cubicBezTo>
                  <a:lnTo>
                    <a:pt x="6311" y="334"/>
                  </a:lnTo>
                  <a:lnTo>
                    <a:pt x="6311" y="8430"/>
                  </a:lnTo>
                  <a:lnTo>
                    <a:pt x="322" y="8430"/>
                  </a:lnTo>
                  <a:lnTo>
                    <a:pt x="322" y="334"/>
                  </a:lnTo>
                  <a:lnTo>
                    <a:pt x="1037" y="334"/>
                  </a:lnTo>
                  <a:cubicBezTo>
                    <a:pt x="1132" y="334"/>
                    <a:pt x="1203" y="263"/>
                    <a:pt x="1203" y="167"/>
                  </a:cubicBezTo>
                  <a:cubicBezTo>
                    <a:pt x="1203" y="84"/>
                    <a:pt x="1132" y="1"/>
                    <a:pt x="1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5434207" y="1672664"/>
              <a:ext cx="33387" cy="33387"/>
            </a:xfrm>
            <a:custGeom>
              <a:rect b="b" l="l" r="r" t="t"/>
              <a:pathLst>
                <a:path extrusionOk="0" h="1049" w="1049">
                  <a:moveTo>
                    <a:pt x="525" y="311"/>
                  </a:moveTo>
                  <a:cubicBezTo>
                    <a:pt x="632" y="311"/>
                    <a:pt x="715" y="406"/>
                    <a:pt x="715" y="513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13"/>
                  </a:cubicBezTo>
                  <a:cubicBezTo>
                    <a:pt x="334" y="406"/>
                    <a:pt x="418" y="311"/>
                    <a:pt x="525" y="311"/>
                  </a:cubicBezTo>
                  <a:close/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cubicBezTo>
                    <a:pt x="1" y="811"/>
                    <a:pt x="239" y="1049"/>
                    <a:pt x="525" y="1049"/>
                  </a:cubicBezTo>
                  <a:cubicBezTo>
                    <a:pt x="810" y="1049"/>
                    <a:pt x="1049" y="811"/>
                    <a:pt x="1049" y="525"/>
                  </a:cubicBezTo>
                  <a:cubicBezTo>
                    <a:pt x="1049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5434207" y="1723079"/>
              <a:ext cx="33387" cy="33005"/>
            </a:xfrm>
            <a:custGeom>
              <a:rect b="b" l="l" r="r" t="t"/>
              <a:pathLst>
                <a:path extrusionOk="0" h="1037" w="1049">
                  <a:moveTo>
                    <a:pt x="525" y="310"/>
                  </a:moveTo>
                  <a:cubicBezTo>
                    <a:pt x="632" y="310"/>
                    <a:pt x="715" y="405"/>
                    <a:pt x="715" y="501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01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9" y="798"/>
                    <a:pt x="1049" y="512"/>
                  </a:cubicBezTo>
                  <a:cubicBezTo>
                    <a:pt x="1049" y="239"/>
                    <a:pt x="810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5434207" y="1773112"/>
              <a:ext cx="33387" cy="33355"/>
            </a:xfrm>
            <a:custGeom>
              <a:rect b="b" l="l" r="r" t="t"/>
              <a:pathLst>
                <a:path extrusionOk="0" h="1048" w="1049">
                  <a:moveTo>
                    <a:pt x="525" y="310"/>
                  </a:moveTo>
                  <a:cubicBezTo>
                    <a:pt x="632" y="310"/>
                    <a:pt x="715" y="405"/>
                    <a:pt x="715" y="512"/>
                  </a:cubicBezTo>
                  <a:cubicBezTo>
                    <a:pt x="703" y="619"/>
                    <a:pt x="632" y="703"/>
                    <a:pt x="525" y="703"/>
                  </a:cubicBezTo>
                  <a:cubicBezTo>
                    <a:pt x="418" y="703"/>
                    <a:pt x="334" y="607"/>
                    <a:pt x="334" y="512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810"/>
                    <a:pt x="239" y="1048"/>
                    <a:pt x="525" y="1048"/>
                  </a:cubicBezTo>
                  <a:cubicBezTo>
                    <a:pt x="810" y="1048"/>
                    <a:pt x="1049" y="810"/>
                    <a:pt x="1049" y="524"/>
                  </a:cubicBezTo>
                  <a:cubicBezTo>
                    <a:pt x="1025" y="226"/>
                    <a:pt x="810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5478924" y="1672664"/>
              <a:ext cx="60663" cy="10662"/>
            </a:xfrm>
            <a:custGeom>
              <a:rect b="b" l="l" r="r" t="t"/>
              <a:pathLst>
                <a:path extrusionOk="0" h="335" w="1906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lnTo>
                    <a:pt x="1739" y="334"/>
                  </a:lnTo>
                  <a:cubicBezTo>
                    <a:pt x="1822" y="334"/>
                    <a:pt x="1906" y="263"/>
                    <a:pt x="1906" y="168"/>
                  </a:cubicBezTo>
                  <a:cubicBezTo>
                    <a:pt x="1906" y="84"/>
                    <a:pt x="1846" y="1"/>
                    <a:pt x="17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5478924" y="1695039"/>
              <a:ext cx="99716" cy="10630"/>
            </a:xfrm>
            <a:custGeom>
              <a:rect b="b" l="l" r="r" t="t"/>
              <a:pathLst>
                <a:path extrusionOk="0" h="334" w="3133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0"/>
                    <a:pt x="3132" y="167"/>
                  </a:cubicBezTo>
                  <a:cubicBezTo>
                    <a:pt x="3132" y="72"/>
                    <a:pt x="3061" y="0"/>
                    <a:pt x="29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5478924" y="1723079"/>
              <a:ext cx="60663" cy="10248"/>
            </a:xfrm>
            <a:custGeom>
              <a:rect b="b" l="l" r="r" t="t"/>
              <a:pathLst>
                <a:path extrusionOk="0" h="322" w="1906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739" y="322"/>
                  </a:lnTo>
                  <a:cubicBezTo>
                    <a:pt x="1822" y="322"/>
                    <a:pt x="1906" y="251"/>
                    <a:pt x="1906" y="167"/>
                  </a:cubicBezTo>
                  <a:cubicBezTo>
                    <a:pt x="1906" y="72"/>
                    <a:pt x="1846" y="0"/>
                    <a:pt x="17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5478924" y="1745422"/>
              <a:ext cx="99716" cy="10280"/>
            </a:xfrm>
            <a:custGeom>
              <a:rect b="b" l="l" r="r" t="t"/>
              <a:pathLst>
                <a:path extrusionOk="0" h="323" w="3133">
                  <a:moveTo>
                    <a:pt x="156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977" y="322"/>
                  </a:lnTo>
                  <a:cubicBezTo>
                    <a:pt x="3061" y="322"/>
                    <a:pt x="3132" y="251"/>
                    <a:pt x="3132" y="156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5478924" y="1773112"/>
              <a:ext cx="60663" cy="10630"/>
            </a:xfrm>
            <a:custGeom>
              <a:rect b="b" l="l" r="r" t="t"/>
              <a:pathLst>
                <a:path extrusionOk="0" h="334" w="1906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1739" y="333"/>
                  </a:lnTo>
                  <a:cubicBezTo>
                    <a:pt x="1822" y="333"/>
                    <a:pt x="1906" y="262"/>
                    <a:pt x="1906" y="167"/>
                  </a:cubicBezTo>
                  <a:cubicBezTo>
                    <a:pt x="1906" y="83"/>
                    <a:pt x="1846" y="0"/>
                    <a:pt x="17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5478924" y="1795455"/>
              <a:ext cx="99716" cy="10630"/>
            </a:xfrm>
            <a:custGeom>
              <a:rect b="b" l="l" r="r" t="t"/>
              <a:pathLst>
                <a:path extrusionOk="0" h="334" w="3133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5478924" y="1588926"/>
              <a:ext cx="99716" cy="10662"/>
            </a:xfrm>
            <a:custGeom>
              <a:rect b="b" l="l" r="r" t="t"/>
              <a:pathLst>
                <a:path extrusionOk="0" h="335" w="3133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7"/>
            <p:cNvSpPr/>
            <p:nvPr/>
          </p:nvSpPr>
          <p:spPr>
            <a:xfrm>
              <a:off x="5434207" y="1639341"/>
              <a:ext cx="144783" cy="10248"/>
            </a:xfrm>
            <a:custGeom>
              <a:rect b="b" l="l" r="r" t="t"/>
              <a:pathLst>
                <a:path extrusionOk="0" h="322" w="4549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4382" y="322"/>
                  </a:lnTo>
                  <a:cubicBezTo>
                    <a:pt x="4466" y="322"/>
                    <a:pt x="4537" y="250"/>
                    <a:pt x="4537" y="155"/>
                  </a:cubicBezTo>
                  <a:cubicBezTo>
                    <a:pt x="4549" y="72"/>
                    <a:pt x="4466" y="0"/>
                    <a:pt x="43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5479306" y="1611301"/>
              <a:ext cx="26926" cy="10248"/>
            </a:xfrm>
            <a:custGeom>
              <a:rect b="b" l="l" r="r" t="t"/>
              <a:pathLst>
                <a:path extrusionOk="0" h="322" w="846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5" y="322"/>
                    <a:pt x="846" y="250"/>
                    <a:pt x="846" y="167"/>
                  </a:cubicBezTo>
                  <a:cubicBezTo>
                    <a:pt x="846" y="72"/>
                    <a:pt x="775" y="0"/>
                    <a:pt x="6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5518327" y="1611301"/>
              <a:ext cx="26958" cy="10248"/>
            </a:xfrm>
            <a:custGeom>
              <a:rect b="b" l="l" r="r" t="t"/>
              <a:pathLst>
                <a:path extrusionOk="0" h="322" w="847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680" y="322"/>
                  </a:lnTo>
                  <a:cubicBezTo>
                    <a:pt x="763" y="322"/>
                    <a:pt x="846" y="250"/>
                    <a:pt x="846" y="167"/>
                  </a:cubicBezTo>
                  <a:cubicBezTo>
                    <a:pt x="846" y="72"/>
                    <a:pt x="763" y="0"/>
                    <a:pt x="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5434207" y="1588926"/>
              <a:ext cx="32623" cy="32623"/>
            </a:xfrm>
            <a:custGeom>
              <a:rect b="b" l="l" r="r" t="t"/>
              <a:pathLst>
                <a:path extrusionOk="0" h="1025" w="1025">
                  <a:moveTo>
                    <a:pt x="703" y="334"/>
                  </a:moveTo>
                  <a:lnTo>
                    <a:pt x="703" y="703"/>
                  </a:lnTo>
                  <a:lnTo>
                    <a:pt x="334" y="703"/>
                  </a:lnTo>
                  <a:lnTo>
                    <a:pt x="334" y="334"/>
                  </a:lnTo>
                  <a:close/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870"/>
                  </a:lnTo>
                  <a:cubicBezTo>
                    <a:pt x="1" y="953"/>
                    <a:pt x="84" y="1025"/>
                    <a:pt x="167" y="1025"/>
                  </a:cubicBezTo>
                  <a:lnTo>
                    <a:pt x="870" y="1025"/>
                  </a:lnTo>
                  <a:cubicBezTo>
                    <a:pt x="953" y="1025"/>
                    <a:pt x="1025" y="953"/>
                    <a:pt x="1025" y="870"/>
                  </a:cubicBezTo>
                  <a:lnTo>
                    <a:pt x="1025" y="167"/>
                  </a:lnTo>
                  <a:cubicBezTo>
                    <a:pt x="1025" y="72"/>
                    <a:pt x="953" y="1"/>
                    <a:pt x="8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9" name="Google Shape;259;p7"/>
          <p:cNvGrpSpPr/>
          <p:nvPr/>
        </p:nvGrpSpPr>
        <p:grpSpPr>
          <a:xfrm>
            <a:off x="1505779" y="2806898"/>
            <a:ext cx="633162" cy="505041"/>
            <a:chOff x="5442047" y="4313239"/>
            <a:chExt cx="397627" cy="317167"/>
          </a:xfrm>
        </p:grpSpPr>
        <p:sp>
          <p:nvSpPr>
            <p:cNvPr id="260" name="Google Shape;260;p7"/>
            <p:cNvSpPr/>
            <p:nvPr/>
          </p:nvSpPr>
          <p:spPr>
            <a:xfrm>
              <a:off x="5442047" y="4313239"/>
              <a:ext cx="397627" cy="317167"/>
            </a:xfrm>
            <a:custGeom>
              <a:rect b="b" l="l" r="r" t="t"/>
              <a:pathLst>
                <a:path extrusionOk="0" h="13028" w="16333">
                  <a:moveTo>
                    <a:pt x="2396" y="758"/>
                  </a:moveTo>
                  <a:cubicBezTo>
                    <a:pt x="2821" y="945"/>
                    <a:pt x="3281" y="1050"/>
                    <a:pt x="3754" y="1050"/>
                  </a:cubicBezTo>
                  <a:cubicBezTo>
                    <a:pt x="3782" y="1050"/>
                    <a:pt x="3810" y="1050"/>
                    <a:pt x="3839" y="1049"/>
                  </a:cubicBezTo>
                  <a:cubicBezTo>
                    <a:pt x="3958" y="1075"/>
                    <a:pt x="4064" y="1155"/>
                    <a:pt x="4117" y="1261"/>
                  </a:cubicBezTo>
                  <a:cubicBezTo>
                    <a:pt x="4169" y="1393"/>
                    <a:pt x="4130" y="1539"/>
                    <a:pt x="3984" y="1711"/>
                  </a:cubicBezTo>
                  <a:cubicBezTo>
                    <a:pt x="3797" y="1916"/>
                    <a:pt x="3344" y="2037"/>
                    <a:pt x="2910" y="2037"/>
                  </a:cubicBezTo>
                  <a:cubicBezTo>
                    <a:pt x="2702" y="2037"/>
                    <a:pt x="2498" y="2009"/>
                    <a:pt x="2330" y="1949"/>
                  </a:cubicBezTo>
                  <a:cubicBezTo>
                    <a:pt x="1999" y="1817"/>
                    <a:pt x="1999" y="1645"/>
                    <a:pt x="1999" y="1592"/>
                  </a:cubicBezTo>
                  <a:cubicBezTo>
                    <a:pt x="1999" y="1075"/>
                    <a:pt x="2250" y="850"/>
                    <a:pt x="2383" y="758"/>
                  </a:cubicBezTo>
                  <a:close/>
                  <a:moveTo>
                    <a:pt x="3905" y="2320"/>
                  </a:moveTo>
                  <a:lnTo>
                    <a:pt x="3905" y="2743"/>
                  </a:lnTo>
                  <a:cubicBezTo>
                    <a:pt x="3905" y="3153"/>
                    <a:pt x="3561" y="3497"/>
                    <a:pt x="3137" y="3497"/>
                  </a:cubicBezTo>
                  <a:lnTo>
                    <a:pt x="3124" y="3497"/>
                  </a:lnTo>
                  <a:cubicBezTo>
                    <a:pt x="2714" y="3497"/>
                    <a:pt x="2369" y="3153"/>
                    <a:pt x="2369" y="2743"/>
                  </a:cubicBezTo>
                  <a:lnTo>
                    <a:pt x="2369" y="2452"/>
                  </a:lnTo>
                  <a:cubicBezTo>
                    <a:pt x="2542" y="2492"/>
                    <a:pt x="2727" y="2518"/>
                    <a:pt x="2912" y="2518"/>
                  </a:cubicBezTo>
                  <a:cubicBezTo>
                    <a:pt x="3243" y="2518"/>
                    <a:pt x="3587" y="2452"/>
                    <a:pt x="3905" y="2320"/>
                  </a:cubicBezTo>
                  <a:close/>
                  <a:moveTo>
                    <a:pt x="7875" y="1697"/>
                  </a:moveTo>
                  <a:cubicBezTo>
                    <a:pt x="8286" y="1711"/>
                    <a:pt x="8603" y="2055"/>
                    <a:pt x="8603" y="2465"/>
                  </a:cubicBezTo>
                  <a:lnTo>
                    <a:pt x="8603" y="2730"/>
                  </a:lnTo>
                  <a:cubicBezTo>
                    <a:pt x="8603" y="3153"/>
                    <a:pt x="8259" y="3497"/>
                    <a:pt x="7836" y="3497"/>
                  </a:cubicBezTo>
                  <a:cubicBezTo>
                    <a:pt x="7412" y="3497"/>
                    <a:pt x="7081" y="3153"/>
                    <a:pt x="7081" y="2730"/>
                  </a:cubicBezTo>
                  <a:lnTo>
                    <a:pt x="7081" y="2465"/>
                  </a:lnTo>
                  <a:cubicBezTo>
                    <a:pt x="7068" y="2055"/>
                    <a:pt x="7399" y="1711"/>
                    <a:pt x="7809" y="1697"/>
                  </a:cubicBezTo>
                  <a:close/>
                  <a:moveTo>
                    <a:pt x="12547" y="2018"/>
                  </a:moveTo>
                  <a:cubicBezTo>
                    <a:pt x="12806" y="2018"/>
                    <a:pt x="13064" y="2048"/>
                    <a:pt x="13315" y="2108"/>
                  </a:cubicBezTo>
                  <a:lnTo>
                    <a:pt x="13315" y="2730"/>
                  </a:lnTo>
                  <a:cubicBezTo>
                    <a:pt x="13315" y="3153"/>
                    <a:pt x="12971" y="3497"/>
                    <a:pt x="12547" y="3497"/>
                  </a:cubicBezTo>
                  <a:cubicBezTo>
                    <a:pt x="12124" y="3497"/>
                    <a:pt x="11780" y="3153"/>
                    <a:pt x="11780" y="2730"/>
                  </a:cubicBezTo>
                  <a:lnTo>
                    <a:pt x="11780" y="2108"/>
                  </a:lnTo>
                  <a:cubicBezTo>
                    <a:pt x="12031" y="2048"/>
                    <a:pt x="12289" y="2018"/>
                    <a:pt x="12547" y="2018"/>
                  </a:cubicBezTo>
                  <a:close/>
                  <a:moveTo>
                    <a:pt x="12533" y="490"/>
                  </a:moveTo>
                  <a:cubicBezTo>
                    <a:pt x="12564" y="490"/>
                    <a:pt x="12595" y="491"/>
                    <a:pt x="12627" y="493"/>
                  </a:cubicBezTo>
                  <a:cubicBezTo>
                    <a:pt x="13487" y="533"/>
                    <a:pt x="14189" y="1221"/>
                    <a:pt x="14242" y="2095"/>
                  </a:cubicBezTo>
                  <a:lnTo>
                    <a:pt x="14242" y="2253"/>
                  </a:lnTo>
                  <a:cubicBezTo>
                    <a:pt x="14228" y="2597"/>
                    <a:pt x="14347" y="2955"/>
                    <a:pt x="14572" y="3220"/>
                  </a:cubicBezTo>
                  <a:cubicBezTo>
                    <a:pt x="14758" y="3458"/>
                    <a:pt x="14612" y="3802"/>
                    <a:pt x="14308" y="3828"/>
                  </a:cubicBezTo>
                  <a:lnTo>
                    <a:pt x="14242" y="3828"/>
                  </a:lnTo>
                  <a:cubicBezTo>
                    <a:pt x="14162" y="3537"/>
                    <a:pt x="13977" y="3299"/>
                    <a:pt x="13725" y="3140"/>
                  </a:cubicBezTo>
                  <a:cubicBezTo>
                    <a:pt x="13765" y="3008"/>
                    <a:pt x="13792" y="2875"/>
                    <a:pt x="13792" y="2743"/>
                  </a:cubicBezTo>
                  <a:lnTo>
                    <a:pt x="13792" y="1949"/>
                  </a:lnTo>
                  <a:cubicBezTo>
                    <a:pt x="13792" y="1856"/>
                    <a:pt x="13739" y="1777"/>
                    <a:pt x="13659" y="1737"/>
                  </a:cubicBezTo>
                  <a:cubicBezTo>
                    <a:pt x="13295" y="1605"/>
                    <a:pt x="12918" y="1539"/>
                    <a:pt x="12542" y="1539"/>
                  </a:cubicBezTo>
                  <a:cubicBezTo>
                    <a:pt x="12167" y="1539"/>
                    <a:pt x="11793" y="1605"/>
                    <a:pt x="11436" y="1737"/>
                  </a:cubicBezTo>
                  <a:cubicBezTo>
                    <a:pt x="11356" y="1777"/>
                    <a:pt x="11303" y="1856"/>
                    <a:pt x="11303" y="1949"/>
                  </a:cubicBezTo>
                  <a:lnTo>
                    <a:pt x="11303" y="2743"/>
                  </a:lnTo>
                  <a:cubicBezTo>
                    <a:pt x="11303" y="2875"/>
                    <a:pt x="11317" y="3008"/>
                    <a:pt x="11369" y="3140"/>
                  </a:cubicBezTo>
                  <a:cubicBezTo>
                    <a:pt x="11118" y="3299"/>
                    <a:pt x="10933" y="3537"/>
                    <a:pt x="10840" y="3828"/>
                  </a:cubicBezTo>
                  <a:lnTo>
                    <a:pt x="10774" y="3828"/>
                  </a:lnTo>
                  <a:cubicBezTo>
                    <a:pt x="10602" y="3815"/>
                    <a:pt x="10456" y="3669"/>
                    <a:pt x="10430" y="3497"/>
                  </a:cubicBezTo>
                  <a:cubicBezTo>
                    <a:pt x="10430" y="3392"/>
                    <a:pt x="10456" y="3299"/>
                    <a:pt x="10522" y="3220"/>
                  </a:cubicBezTo>
                  <a:cubicBezTo>
                    <a:pt x="10747" y="2942"/>
                    <a:pt x="10867" y="2584"/>
                    <a:pt x="10853" y="2227"/>
                  </a:cubicBezTo>
                  <a:lnTo>
                    <a:pt x="10853" y="2174"/>
                  </a:lnTo>
                  <a:cubicBezTo>
                    <a:pt x="10853" y="1239"/>
                    <a:pt x="11609" y="490"/>
                    <a:pt x="12533" y="490"/>
                  </a:cubicBezTo>
                  <a:close/>
                  <a:moveTo>
                    <a:pt x="3243" y="3974"/>
                  </a:moveTo>
                  <a:lnTo>
                    <a:pt x="3243" y="4596"/>
                  </a:lnTo>
                  <a:lnTo>
                    <a:pt x="3018" y="4596"/>
                  </a:lnTo>
                  <a:lnTo>
                    <a:pt x="3018" y="3974"/>
                  </a:lnTo>
                  <a:close/>
                  <a:moveTo>
                    <a:pt x="7955" y="3974"/>
                  </a:moveTo>
                  <a:lnTo>
                    <a:pt x="7955" y="4596"/>
                  </a:lnTo>
                  <a:lnTo>
                    <a:pt x="7730" y="4596"/>
                  </a:lnTo>
                  <a:lnTo>
                    <a:pt x="7730" y="3974"/>
                  </a:lnTo>
                  <a:close/>
                  <a:moveTo>
                    <a:pt x="12667" y="3974"/>
                  </a:moveTo>
                  <a:lnTo>
                    <a:pt x="12667" y="4596"/>
                  </a:lnTo>
                  <a:lnTo>
                    <a:pt x="12428" y="4596"/>
                  </a:lnTo>
                  <a:lnTo>
                    <a:pt x="12428" y="3974"/>
                  </a:lnTo>
                  <a:close/>
                  <a:moveTo>
                    <a:pt x="4077" y="3550"/>
                  </a:moveTo>
                  <a:cubicBezTo>
                    <a:pt x="4275" y="3696"/>
                    <a:pt x="4408" y="3934"/>
                    <a:pt x="4408" y="4199"/>
                  </a:cubicBezTo>
                  <a:lnTo>
                    <a:pt x="4408" y="5615"/>
                  </a:lnTo>
                  <a:lnTo>
                    <a:pt x="1853" y="5615"/>
                  </a:lnTo>
                  <a:lnTo>
                    <a:pt x="1853" y="4186"/>
                  </a:lnTo>
                  <a:cubicBezTo>
                    <a:pt x="1853" y="3934"/>
                    <a:pt x="1986" y="3696"/>
                    <a:pt x="2184" y="3550"/>
                  </a:cubicBezTo>
                  <a:cubicBezTo>
                    <a:pt x="2290" y="3656"/>
                    <a:pt x="2396" y="3762"/>
                    <a:pt x="2528" y="3828"/>
                  </a:cubicBezTo>
                  <a:lnTo>
                    <a:pt x="2528" y="4847"/>
                  </a:lnTo>
                  <a:cubicBezTo>
                    <a:pt x="2528" y="4980"/>
                    <a:pt x="2634" y="5086"/>
                    <a:pt x="2767" y="5086"/>
                  </a:cubicBezTo>
                  <a:lnTo>
                    <a:pt x="3494" y="5086"/>
                  </a:lnTo>
                  <a:cubicBezTo>
                    <a:pt x="3614" y="5086"/>
                    <a:pt x="3733" y="4980"/>
                    <a:pt x="3733" y="4847"/>
                  </a:cubicBezTo>
                  <a:lnTo>
                    <a:pt x="3733" y="3828"/>
                  </a:lnTo>
                  <a:cubicBezTo>
                    <a:pt x="3852" y="3762"/>
                    <a:pt x="3971" y="3669"/>
                    <a:pt x="4077" y="3550"/>
                  </a:cubicBezTo>
                  <a:close/>
                  <a:moveTo>
                    <a:pt x="13487" y="3550"/>
                  </a:moveTo>
                  <a:cubicBezTo>
                    <a:pt x="13686" y="3696"/>
                    <a:pt x="13818" y="3934"/>
                    <a:pt x="13818" y="4199"/>
                  </a:cubicBezTo>
                  <a:lnTo>
                    <a:pt x="13818" y="5615"/>
                  </a:lnTo>
                  <a:lnTo>
                    <a:pt x="11277" y="5615"/>
                  </a:lnTo>
                  <a:lnTo>
                    <a:pt x="11277" y="4186"/>
                  </a:lnTo>
                  <a:cubicBezTo>
                    <a:pt x="11264" y="3934"/>
                    <a:pt x="11396" y="3696"/>
                    <a:pt x="11608" y="3550"/>
                  </a:cubicBezTo>
                  <a:cubicBezTo>
                    <a:pt x="11700" y="3656"/>
                    <a:pt x="11819" y="3749"/>
                    <a:pt x="11939" y="3815"/>
                  </a:cubicBezTo>
                  <a:lnTo>
                    <a:pt x="11952" y="3828"/>
                  </a:lnTo>
                  <a:lnTo>
                    <a:pt x="11952" y="4847"/>
                  </a:lnTo>
                  <a:cubicBezTo>
                    <a:pt x="11952" y="4980"/>
                    <a:pt x="12058" y="5086"/>
                    <a:pt x="12190" y="5086"/>
                  </a:cubicBezTo>
                  <a:lnTo>
                    <a:pt x="12905" y="5086"/>
                  </a:lnTo>
                  <a:cubicBezTo>
                    <a:pt x="13037" y="5086"/>
                    <a:pt x="13143" y="4980"/>
                    <a:pt x="13143" y="4847"/>
                  </a:cubicBezTo>
                  <a:lnTo>
                    <a:pt x="13143" y="3828"/>
                  </a:lnTo>
                  <a:cubicBezTo>
                    <a:pt x="13262" y="3762"/>
                    <a:pt x="13381" y="3669"/>
                    <a:pt x="13487" y="3550"/>
                  </a:cubicBezTo>
                  <a:close/>
                  <a:moveTo>
                    <a:pt x="15155" y="6092"/>
                  </a:moveTo>
                  <a:lnTo>
                    <a:pt x="15155" y="6475"/>
                  </a:lnTo>
                  <a:lnTo>
                    <a:pt x="1165" y="6475"/>
                  </a:lnTo>
                  <a:lnTo>
                    <a:pt x="1165" y="6092"/>
                  </a:lnTo>
                  <a:close/>
                  <a:moveTo>
                    <a:pt x="15168" y="11452"/>
                  </a:moveTo>
                  <a:lnTo>
                    <a:pt x="15155" y="11690"/>
                  </a:lnTo>
                  <a:lnTo>
                    <a:pt x="1178" y="11690"/>
                  </a:lnTo>
                  <a:lnTo>
                    <a:pt x="1178" y="11452"/>
                  </a:lnTo>
                  <a:close/>
                  <a:moveTo>
                    <a:pt x="12536" y="0"/>
                  </a:moveTo>
                  <a:cubicBezTo>
                    <a:pt x="11345" y="0"/>
                    <a:pt x="10377" y="969"/>
                    <a:pt x="10377" y="2174"/>
                  </a:cubicBezTo>
                  <a:lnTo>
                    <a:pt x="10377" y="2240"/>
                  </a:lnTo>
                  <a:cubicBezTo>
                    <a:pt x="10390" y="2478"/>
                    <a:pt x="10311" y="2717"/>
                    <a:pt x="10152" y="2902"/>
                  </a:cubicBezTo>
                  <a:cubicBezTo>
                    <a:pt x="10006" y="3074"/>
                    <a:pt x="9940" y="3286"/>
                    <a:pt x="9953" y="3511"/>
                  </a:cubicBezTo>
                  <a:cubicBezTo>
                    <a:pt x="9993" y="3934"/>
                    <a:pt x="10337" y="4265"/>
                    <a:pt x="10761" y="4292"/>
                  </a:cubicBezTo>
                  <a:lnTo>
                    <a:pt x="10800" y="4292"/>
                  </a:lnTo>
                  <a:lnTo>
                    <a:pt x="10800" y="5602"/>
                  </a:lnTo>
                  <a:lnTo>
                    <a:pt x="9596" y="5602"/>
                  </a:lnTo>
                  <a:lnTo>
                    <a:pt x="9596" y="5033"/>
                  </a:lnTo>
                  <a:cubicBezTo>
                    <a:pt x="9583" y="4887"/>
                    <a:pt x="9467" y="4814"/>
                    <a:pt x="9353" y="4814"/>
                  </a:cubicBezTo>
                  <a:cubicBezTo>
                    <a:pt x="9239" y="4814"/>
                    <a:pt x="9126" y="4887"/>
                    <a:pt x="9119" y="5033"/>
                  </a:cubicBezTo>
                  <a:lnTo>
                    <a:pt x="9119" y="5602"/>
                  </a:lnTo>
                  <a:lnTo>
                    <a:pt x="6565" y="5602"/>
                  </a:lnTo>
                  <a:lnTo>
                    <a:pt x="6565" y="4186"/>
                  </a:lnTo>
                  <a:cubicBezTo>
                    <a:pt x="6565" y="3934"/>
                    <a:pt x="6697" y="3696"/>
                    <a:pt x="6896" y="3550"/>
                  </a:cubicBezTo>
                  <a:cubicBezTo>
                    <a:pt x="7002" y="3656"/>
                    <a:pt x="7121" y="3749"/>
                    <a:pt x="7240" y="3815"/>
                  </a:cubicBezTo>
                  <a:lnTo>
                    <a:pt x="7240" y="4847"/>
                  </a:lnTo>
                  <a:cubicBezTo>
                    <a:pt x="7240" y="4980"/>
                    <a:pt x="7346" y="5086"/>
                    <a:pt x="7478" y="5086"/>
                  </a:cubicBezTo>
                  <a:lnTo>
                    <a:pt x="8193" y="5086"/>
                  </a:lnTo>
                  <a:cubicBezTo>
                    <a:pt x="8325" y="5086"/>
                    <a:pt x="8431" y="4980"/>
                    <a:pt x="8431" y="4847"/>
                  </a:cubicBezTo>
                  <a:lnTo>
                    <a:pt x="8431" y="3828"/>
                  </a:lnTo>
                  <a:cubicBezTo>
                    <a:pt x="8564" y="3762"/>
                    <a:pt x="8683" y="3669"/>
                    <a:pt x="8775" y="3550"/>
                  </a:cubicBezTo>
                  <a:cubicBezTo>
                    <a:pt x="8934" y="3669"/>
                    <a:pt x="9053" y="3842"/>
                    <a:pt x="9093" y="4027"/>
                  </a:cubicBezTo>
                  <a:cubicBezTo>
                    <a:pt x="9119" y="4133"/>
                    <a:pt x="9212" y="4212"/>
                    <a:pt x="9331" y="4212"/>
                  </a:cubicBezTo>
                  <a:cubicBezTo>
                    <a:pt x="9338" y="4219"/>
                    <a:pt x="9344" y="4222"/>
                    <a:pt x="9351" y="4222"/>
                  </a:cubicBezTo>
                  <a:cubicBezTo>
                    <a:pt x="9358" y="4222"/>
                    <a:pt x="9364" y="4219"/>
                    <a:pt x="9371" y="4212"/>
                  </a:cubicBezTo>
                  <a:cubicBezTo>
                    <a:pt x="9503" y="4186"/>
                    <a:pt x="9583" y="4067"/>
                    <a:pt x="9556" y="3934"/>
                  </a:cubicBezTo>
                  <a:cubicBezTo>
                    <a:pt x="9490" y="3603"/>
                    <a:pt x="9292" y="3325"/>
                    <a:pt x="9014" y="3140"/>
                  </a:cubicBezTo>
                  <a:cubicBezTo>
                    <a:pt x="9053" y="3021"/>
                    <a:pt x="9080" y="2889"/>
                    <a:pt x="9080" y="2743"/>
                  </a:cubicBezTo>
                  <a:lnTo>
                    <a:pt x="9080" y="2492"/>
                  </a:lnTo>
                  <a:cubicBezTo>
                    <a:pt x="9093" y="1817"/>
                    <a:pt x="8564" y="1261"/>
                    <a:pt x="7889" y="1234"/>
                  </a:cubicBezTo>
                  <a:lnTo>
                    <a:pt x="7783" y="1234"/>
                  </a:lnTo>
                  <a:cubicBezTo>
                    <a:pt x="7121" y="1261"/>
                    <a:pt x="6592" y="1817"/>
                    <a:pt x="6592" y="2492"/>
                  </a:cubicBezTo>
                  <a:lnTo>
                    <a:pt x="6592" y="2743"/>
                  </a:lnTo>
                  <a:cubicBezTo>
                    <a:pt x="6592" y="2889"/>
                    <a:pt x="6618" y="3021"/>
                    <a:pt x="6658" y="3140"/>
                  </a:cubicBezTo>
                  <a:cubicBezTo>
                    <a:pt x="6300" y="3378"/>
                    <a:pt x="6089" y="3775"/>
                    <a:pt x="6089" y="4199"/>
                  </a:cubicBezTo>
                  <a:lnTo>
                    <a:pt x="6089" y="5615"/>
                  </a:lnTo>
                  <a:lnTo>
                    <a:pt x="4884" y="5615"/>
                  </a:lnTo>
                  <a:lnTo>
                    <a:pt x="4884" y="4186"/>
                  </a:lnTo>
                  <a:cubicBezTo>
                    <a:pt x="4884" y="3762"/>
                    <a:pt x="4659" y="3365"/>
                    <a:pt x="4302" y="3127"/>
                  </a:cubicBezTo>
                  <a:cubicBezTo>
                    <a:pt x="4355" y="2995"/>
                    <a:pt x="4368" y="2862"/>
                    <a:pt x="4368" y="2730"/>
                  </a:cubicBezTo>
                  <a:lnTo>
                    <a:pt x="4368" y="1975"/>
                  </a:lnTo>
                  <a:cubicBezTo>
                    <a:pt x="4699" y="1578"/>
                    <a:pt x="4619" y="1234"/>
                    <a:pt x="4540" y="1062"/>
                  </a:cubicBezTo>
                  <a:cubicBezTo>
                    <a:pt x="4421" y="771"/>
                    <a:pt x="4143" y="586"/>
                    <a:pt x="3839" y="559"/>
                  </a:cubicBezTo>
                  <a:cubicBezTo>
                    <a:pt x="2978" y="559"/>
                    <a:pt x="2542" y="281"/>
                    <a:pt x="2528" y="268"/>
                  </a:cubicBezTo>
                  <a:cubicBezTo>
                    <a:pt x="2486" y="242"/>
                    <a:pt x="2437" y="228"/>
                    <a:pt x="2391" y="228"/>
                  </a:cubicBezTo>
                  <a:cubicBezTo>
                    <a:pt x="2365" y="228"/>
                    <a:pt x="2340" y="232"/>
                    <a:pt x="2317" y="242"/>
                  </a:cubicBezTo>
                  <a:cubicBezTo>
                    <a:pt x="2277" y="255"/>
                    <a:pt x="1536" y="533"/>
                    <a:pt x="1536" y="1565"/>
                  </a:cubicBezTo>
                  <a:cubicBezTo>
                    <a:pt x="1536" y="1830"/>
                    <a:pt x="1668" y="2081"/>
                    <a:pt x="1893" y="2227"/>
                  </a:cubicBezTo>
                  <a:lnTo>
                    <a:pt x="1893" y="2717"/>
                  </a:lnTo>
                  <a:cubicBezTo>
                    <a:pt x="1893" y="2849"/>
                    <a:pt x="1906" y="2981"/>
                    <a:pt x="1959" y="3114"/>
                  </a:cubicBezTo>
                  <a:cubicBezTo>
                    <a:pt x="1602" y="3352"/>
                    <a:pt x="1377" y="3749"/>
                    <a:pt x="1377" y="4172"/>
                  </a:cubicBezTo>
                  <a:lnTo>
                    <a:pt x="1377" y="5589"/>
                  </a:lnTo>
                  <a:lnTo>
                    <a:pt x="927" y="5589"/>
                  </a:lnTo>
                  <a:cubicBezTo>
                    <a:pt x="794" y="5589"/>
                    <a:pt x="689" y="5694"/>
                    <a:pt x="689" y="5827"/>
                  </a:cubicBezTo>
                  <a:lnTo>
                    <a:pt x="689" y="6687"/>
                  </a:lnTo>
                  <a:cubicBezTo>
                    <a:pt x="689" y="6819"/>
                    <a:pt x="794" y="6925"/>
                    <a:pt x="927" y="6925"/>
                  </a:cubicBezTo>
                  <a:lnTo>
                    <a:pt x="1417" y="6925"/>
                  </a:lnTo>
                  <a:lnTo>
                    <a:pt x="1417" y="8765"/>
                  </a:lnTo>
                  <a:cubicBezTo>
                    <a:pt x="1430" y="8911"/>
                    <a:pt x="1546" y="8983"/>
                    <a:pt x="1660" y="8983"/>
                  </a:cubicBezTo>
                  <a:cubicBezTo>
                    <a:pt x="1774" y="8983"/>
                    <a:pt x="1886" y="8911"/>
                    <a:pt x="1893" y="8765"/>
                  </a:cubicBezTo>
                  <a:lnTo>
                    <a:pt x="1893" y="6925"/>
                  </a:lnTo>
                  <a:lnTo>
                    <a:pt x="14427" y="6925"/>
                  </a:lnTo>
                  <a:lnTo>
                    <a:pt x="14427" y="10962"/>
                  </a:lnTo>
                  <a:lnTo>
                    <a:pt x="1893" y="10962"/>
                  </a:lnTo>
                  <a:lnTo>
                    <a:pt x="1893" y="9864"/>
                  </a:lnTo>
                  <a:cubicBezTo>
                    <a:pt x="1913" y="9685"/>
                    <a:pt x="1787" y="9596"/>
                    <a:pt x="1660" y="9596"/>
                  </a:cubicBezTo>
                  <a:cubicBezTo>
                    <a:pt x="1532" y="9596"/>
                    <a:pt x="1403" y="9685"/>
                    <a:pt x="1417" y="9864"/>
                  </a:cubicBezTo>
                  <a:lnTo>
                    <a:pt x="1417" y="10962"/>
                  </a:lnTo>
                  <a:lnTo>
                    <a:pt x="927" y="10962"/>
                  </a:lnTo>
                  <a:cubicBezTo>
                    <a:pt x="794" y="10962"/>
                    <a:pt x="689" y="11068"/>
                    <a:pt x="689" y="11200"/>
                  </a:cubicBezTo>
                  <a:lnTo>
                    <a:pt x="689" y="11690"/>
                  </a:lnTo>
                  <a:lnTo>
                    <a:pt x="239" y="11690"/>
                  </a:lnTo>
                  <a:cubicBezTo>
                    <a:pt x="232" y="11689"/>
                    <a:pt x="225" y="11689"/>
                    <a:pt x="218" y="11689"/>
                  </a:cubicBezTo>
                  <a:cubicBezTo>
                    <a:pt x="96" y="11689"/>
                    <a:pt x="0" y="11803"/>
                    <a:pt x="0" y="11928"/>
                  </a:cubicBezTo>
                  <a:lnTo>
                    <a:pt x="0" y="12789"/>
                  </a:lnTo>
                  <a:cubicBezTo>
                    <a:pt x="0" y="12921"/>
                    <a:pt x="106" y="13027"/>
                    <a:pt x="239" y="13027"/>
                  </a:cubicBezTo>
                  <a:lnTo>
                    <a:pt x="13103" y="13027"/>
                  </a:lnTo>
                  <a:cubicBezTo>
                    <a:pt x="13112" y="13027"/>
                    <a:pt x="13120" y="13028"/>
                    <a:pt x="13127" y="13028"/>
                  </a:cubicBezTo>
                  <a:cubicBezTo>
                    <a:pt x="13436" y="13028"/>
                    <a:pt x="13439" y="12548"/>
                    <a:pt x="13138" y="12548"/>
                  </a:cubicBezTo>
                  <a:cubicBezTo>
                    <a:pt x="13127" y="12548"/>
                    <a:pt x="13115" y="12549"/>
                    <a:pt x="13103" y="12550"/>
                  </a:cubicBezTo>
                  <a:lnTo>
                    <a:pt x="477" y="12550"/>
                  </a:lnTo>
                  <a:lnTo>
                    <a:pt x="477" y="12166"/>
                  </a:lnTo>
                  <a:lnTo>
                    <a:pt x="15843" y="12166"/>
                  </a:lnTo>
                  <a:lnTo>
                    <a:pt x="15843" y="12550"/>
                  </a:lnTo>
                  <a:lnTo>
                    <a:pt x="14189" y="12550"/>
                  </a:lnTo>
                  <a:cubicBezTo>
                    <a:pt x="13897" y="12564"/>
                    <a:pt x="13897" y="13000"/>
                    <a:pt x="14189" y="13027"/>
                  </a:cubicBezTo>
                  <a:lnTo>
                    <a:pt x="16094" y="13027"/>
                  </a:lnTo>
                  <a:cubicBezTo>
                    <a:pt x="16227" y="13027"/>
                    <a:pt x="16333" y="12921"/>
                    <a:pt x="16333" y="12789"/>
                  </a:cubicBezTo>
                  <a:lnTo>
                    <a:pt x="16333" y="11915"/>
                  </a:lnTo>
                  <a:cubicBezTo>
                    <a:pt x="16333" y="11783"/>
                    <a:pt x="16227" y="11677"/>
                    <a:pt x="16094" y="11677"/>
                  </a:cubicBezTo>
                  <a:lnTo>
                    <a:pt x="16081" y="11690"/>
                  </a:lnTo>
                  <a:lnTo>
                    <a:pt x="15644" y="11690"/>
                  </a:lnTo>
                  <a:lnTo>
                    <a:pt x="15644" y="11200"/>
                  </a:lnTo>
                  <a:cubicBezTo>
                    <a:pt x="15644" y="11068"/>
                    <a:pt x="15525" y="10962"/>
                    <a:pt x="15406" y="10962"/>
                  </a:cubicBezTo>
                  <a:lnTo>
                    <a:pt x="14903" y="10962"/>
                  </a:lnTo>
                  <a:lnTo>
                    <a:pt x="14903" y="6952"/>
                  </a:lnTo>
                  <a:lnTo>
                    <a:pt x="15406" y="6952"/>
                  </a:lnTo>
                  <a:cubicBezTo>
                    <a:pt x="15525" y="6952"/>
                    <a:pt x="15644" y="6846"/>
                    <a:pt x="15644" y="6714"/>
                  </a:cubicBezTo>
                  <a:lnTo>
                    <a:pt x="15644" y="5840"/>
                  </a:lnTo>
                  <a:cubicBezTo>
                    <a:pt x="15644" y="5708"/>
                    <a:pt x="15525" y="5602"/>
                    <a:pt x="15406" y="5602"/>
                  </a:cubicBezTo>
                  <a:lnTo>
                    <a:pt x="14294" y="5602"/>
                  </a:lnTo>
                  <a:lnTo>
                    <a:pt x="14294" y="4292"/>
                  </a:lnTo>
                  <a:lnTo>
                    <a:pt x="14347" y="4292"/>
                  </a:lnTo>
                  <a:cubicBezTo>
                    <a:pt x="15049" y="4265"/>
                    <a:pt x="15393" y="3444"/>
                    <a:pt x="14956" y="2902"/>
                  </a:cubicBezTo>
                  <a:cubicBezTo>
                    <a:pt x="14797" y="2730"/>
                    <a:pt x="14718" y="2492"/>
                    <a:pt x="14718" y="2253"/>
                  </a:cubicBezTo>
                  <a:lnTo>
                    <a:pt x="14718" y="2068"/>
                  </a:lnTo>
                  <a:cubicBezTo>
                    <a:pt x="14665" y="943"/>
                    <a:pt x="13765" y="56"/>
                    <a:pt x="12653" y="3"/>
                  </a:cubicBezTo>
                  <a:cubicBezTo>
                    <a:pt x="12614" y="1"/>
                    <a:pt x="12575" y="0"/>
                    <a:pt x="12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550488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77" y="2264"/>
                  </a:lnTo>
                  <a:lnTo>
                    <a:pt x="477" y="477"/>
                  </a:lnTo>
                  <a:close/>
                  <a:moveTo>
                    <a:pt x="252" y="0"/>
                  </a:moveTo>
                  <a:cubicBezTo>
                    <a:pt x="119" y="0"/>
                    <a:pt x="0" y="106"/>
                    <a:pt x="13" y="239"/>
                  </a:cubicBezTo>
                  <a:lnTo>
                    <a:pt x="13" y="2502"/>
                  </a:lnTo>
                  <a:cubicBezTo>
                    <a:pt x="0" y="2634"/>
                    <a:pt x="119" y="2753"/>
                    <a:pt x="252" y="2753"/>
                  </a:cubicBezTo>
                  <a:lnTo>
                    <a:pt x="2515" y="2753"/>
                  </a:lnTo>
                  <a:cubicBezTo>
                    <a:pt x="2647" y="2753"/>
                    <a:pt x="2753" y="2634"/>
                    <a:pt x="2753" y="2502"/>
                  </a:cubicBezTo>
                  <a:lnTo>
                    <a:pt x="2753" y="239"/>
                  </a:lnTo>
                  <a:cubicBezTo>
                    <a:pt x="2753" y="106"/>
                    <a:pt x="2647" y="0"/>
                    <a:pt x="25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570947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90" y="2264"/>
                  </a:lnTo>
                  <a:lnTo>
                    <a:pt x="490" y="477"/>
                  </a:lnTo>
                  <a:close/>
                  <a:moveTo>
                    <a:pt x="252" y="0"/>
                  </a:moveTo>
                  <a:cubicBezTo>
                    <a:pt x="120" y="0"/>
                    <a:pt x="1" y="106"/>
                    <a:pt x="1" y="239"/>
                  </a:cubicBezTo>
                  <a:lnTo>
                    <a:pt x="1" y="2502"/>
                  </a:lnTo>
                  <a:cubicBezTo>
                    <a:pt x="1" y="2634"/>
                    <a:pt x="120" y="2740"/>
                    <a:pt x="252" y="2753"/>
                  </a:cubicBezTo>
                  <a:lnTo>
                    <a:pt x="2515" y="2753"/>
                  </a:lnTo>
                  <a:cubicBezTo>
                    <a:pt x="2648" y="2753"/>
                    <a:pt x="2754" y="2634"/>
                    <a:pt x="2754" y="2502"/>
                  </a:cubicBezTo>
                  <a:lnTo>
                    <a:pt x="2754" y="239"/>
                  </a:lnTo>
                  <a:cubicBezTo>
                    <a:pt x="2754" y="106"/>
                    <a:pt x="2648" y="0"/>
                    <a:pt x="25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5589282" y="4493095"/>
              <a:ext cx="89930" cy="77222"/>
            </a:xfrm>
            <a:custGeom>
              <a:rect b="b" l="l" r="r" t="t"/>
              <a:pathLst>
                <a:path extrusionOk="0" h="3172" w="3694">
                  <a:moveTo>
                    <a:pt x="2110" y="478"/>
                  </a:moveTo>
                  <a:cubicBezTo>
                    <a:pt x="2674" y="478"/>
                    <a:pt x="3217" y="919"/>
                    <a:pt x="3217" y="1589"/>
                  </a:cubicBezTo>
                  <a:cubicBezTo>
                    <a:pt x="3217" y="2198"/>
                    <a:pt x="2727" y="2687"/>
                    <a:pt x="2119" y="2687"/>
                  </a:cubicBezTo>
                  <a:cubicBezTo>
                    <a:pt x="1126" y="2687"/>
                    <a:pt x="636" y="1496"/>
                    <a:pt x="1338" y="808"/>
                  </a:cubicBezTo>
                  <a:cubicBezTo>
                    <a:pt x="1561" y="580"/>
                    <a:pt x="1838" y="478"/>
                    <a:pt x="2110" y="478"/>
                  </a:cubicBezTo>
                  <a:close/>
                  <a:moveTo>
                    <a:pt x="2119" y="1"/>
                  </a:moveTo>
                  <a:cubicBezTo>
                    <a:pt x="702" y="1"/>
                    <a:pt x="1" y="1708"/>
                    <a:pt x="994" y="2701"/>
                  </a:cubicBezTo>
                  <a:cubicBezTo>
                    <a:pt x="1315" y="3026"/>
                    <a:pt x="1711" y="3172"/>
                    <a:pt x="2100" y="3172"/>
                  </a:cubicBezTo>
                  <a:cubicBezTo>
                    <a:pt x="2913" y="3172"/>
                    <a:pt x="3694" y="2538"/>
                    <a:pt x="3694" y="1589"/>
                  </a:cubicBezTo>
                  <a:cubicBezTo>
                    <a:pt x="3694" y="715"/>
                    <a:pt x="2992" y="1"/>
                    <a:pt x="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4" name="Google Shape;264;p7"/>
          <p:cNvGrpSpPr/>
          <p:nvPr/>
        </p:nvGrpSpPr>
        <p:grpSpPr>
          <a:xfrm>
            <a:off x="5141927" y="2764849"/>
            <a:ext cx="681692" cy="630858"/>
            <a:chOff x="1802088" y="1398824"/>
            <a:chExt cx="404071" cy="373939"/>
          </a:xfrm>
        </p:grpSpPr>
        <p:sp>
          <p:nvSpPr>
            <p:cNvPr id="265" name="Google Shape;265;p7"/>
            <p:cNvSpPr/>
            <p:nvPr/>
          </p:nvSpPr>
          <p:spPr>
            <a:xfrm>
              <a:off x="1970284" y="1435584"/>
              <a:ext cx="48666" cy="19160"/>
            </a:xfrm>
            <a:custGeom>
              <a:rect b="b" l="l" r="r" t="t"/>
              <a:pathLst>
                <a:path extrusionOk="0" h="787" w="1999">
                  <a:moveTo>
                    <a:pt x="1732" y="1"/>
                  </a:moveTo>
                  <a:cubicBezTo>
                    <a:pt x="1715" y="1"/>
                    <a:pt x="1698" y="2"/>
                    <a:pt x="1681" y="6"/>
                  </a:cubicBezTo>
                  <a:lnTo>
                    <a:pt x="278" y="310"/>
                  </a:lnTo>
                  <a:cubicBezTo>
                    <a:pt x="0" y="376"/>
                    <a:pt x="53" y="773"/>
                    <a:pt x="331" y="787"/>
                  </a:cubicBezTo>
                  <a:lnTo>
                    <a:pt x="384" y="787"/>
                  </a:lnTo>
                  <a:lnTo>
                    <a:pt x="1787" y="482"/>
                  </a:lnTo>
                  <a:cubicBezTo>
                    <a:pt x="1919" y="456"/>
                    <a:pt x="1999" y="323"/>
                    <a:pt x="1972" y="191"/>
                  </a:cubicBezTo>
                  <a:cubicBezTo>
                    <a:pt x="1949" y="76"/>
                    <a:pt x="1846" y="1"/>
                    <a:pt x="17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1970284" y="1450726"/>
              <a:ext cx="54801" cy="20450"/>
            </a:xfrm>
            <a:custGeom>
              <a:rect b="b" l="l" r="r" t="t"/>
              <a:pathLst>
                <a:path extrusionOk="0" h="840" w="2251">
                  <a:moveTo>
                    <a:pt x="1996" y="1"/>
                  </a:moveTo>
                  <a:cubicBezTo>
                    <a:pt x="1980" y="1"/>
                    <a:pt x="1963" y="2"/>
                    <a:pt x="1946" y="6"/>
                  </a:cubicBezTo>
                  <a:lnTo>
                    <a:pt x="278" y="363"/>
                  </a:lnTo>
                  <a:cubicBezTo>
                    <a:pt x="0" y="429"/>
                    <a:pt x="53" y="826"/>
                    <a:pt x="331" y="840"/>
                  </a:cubicBezTo>
                  <a:lnTo>
                    <a:pt x="384" y="840"/>
                  </a:lnTo>
                  <a:lnTo>
                    <a:pt x="2038" y="482"/>
                  </a:lnTo>
                  <a:cubicBezTo>
                    <a:pt x="2171" y="456"/>
                    <a:pt x="2250" y="323"/>
                    <a:pt x="2224" y="191"/>
                  </a:cubicBezTo>
                  <a:cubicBezTo>
                    <a:pt x="2201" y="76"/>
                    <a:pt x="2107" y="1"/>
                    <a:pt x="19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1922008" y="1497565"/>
              <a:ext cx="180713" cy="156611"/>
            </a:xfrm>
            <a:custGeom>
              <a:rect b="b" l="l" r="r" t="t"/>
              <a:pathLst>
                <a:path extrusionOk="0" h="6433" w="7423">
                  <a:moveTo>
                    <a:pt x="3201" y="477"/>
                  </a:moveTo>
                  <a:cubicBezTo>
                    <a:pt x="3320" y="477"/>
                    <a:pt x="3439" y="491"/>
                    <a:pt x="3558" y="504"/>
                  </a:cubicBezTo>
                  <a:lnTo>
                    <a:pt x="2976" y="623"/>
                  </a:lnTo>
                  <a:cubicBezTo>
                    <a:pt x="2711" y="689"/>
                    <a:pt x="2751" y="1099"/>
                    <a:pt x="3029" y="1099"/>
                  </a:cubicBezTo>
                  <a:lnTo>
                    <a:pt x="3082" y="1099"/>
                  </a:lnTo>
                  <a:lnTo>
                    <a:pt x="4312" y="835"/>
                  </a:lnTo>
                  <a:cubicBezTo>
                    <a:pt x="4352" y="821"/>
                    <a:pt x="4392" y="795"/>
                    <a:pt x="4432" y="769"/>
                  </a:cubicBezTo>
                  <a:cubicBezTo>
                    <a:pt x="4630" y="861"/>
                    <a:pt x="4802" y="994"/>
                    <a:pt x="4974" y="1139"/>
                  </a:cubicBezTo>
                  <a:cubicBezTo>
                    <a:pt x="4987" y="1285"/>
                    <a:pt x="5014" y="1444"/>
                    <a:pt x="5040" y="1602"/>
                  </a:cubicBezTo>
                  <a:lnTo>
                    <a:pt x="2817" y="2079"/>
                  </a:lnTo>
                  <a:cubicBezTo>
                    <a:pt x="2645" y="1602"/>
                    <a:pt x="2486" y="1113"/>
                    <a:pt x="2340" y="623"/>
                  </a:cubicBezTo>
                  <a:cubicBezTo>
                    <a:pt x="2618" y="530"/>
                    <a:pt x="2910" y="477"/>
                    <a:pt x="3201" y="477"/>
                  </a:cubicBezTo>
                  <a:close/>
                  <a:moveTo>
                    <a:pt x="5332" y="3071"/>
                  </a:moveTo>
                  <a:lnTo>
                    <a:pt x="5437" y="4567"/>
                  </a:lnTo>
                  <a:lnTo>
                    <a:pt x="3717" y="4938"/>
                  </a:lnTo>
                  <a:lnTo>
                    <a:pt x="3201" y="3535"/>
                  </a:lnTo>
                  <a:lnTo>
                    <a:pt x="5332" y="3071"/>
                  </a:lnTo>
                  <a:close/>
                  <a:moveTo>
                    <a:pt x="3201" y="1"/>
                  </a:moveTo>
                  <a:cubicBezTo>
                    <a:pt x="1679" y="1"/>
                    <a:pt x="368" y="1073"/>
                    <a:pt x="51" y="2569"/>
                  </a:cubicBezTo>
                  <a:cubicBezTo>
                    <a:pt x="20" y="2744"/>
                    <a:pt x="162" y="2854"/>
                    <a:pt x="300" y="2854"/>
                  </a:cubicBezTo>
                  <a:cubicBezTo>
                    <a:pt x="400" y="2854"/>
                    <a:pt x="499" y="2795"/>
                    <a:pt x="527" y="2661"/>
                  </a:cubicBezTo>
                  <a:cubicBezTo>
                    <a:pt x="686" y="1867"/>
                    <a:pt x="1189" y="1192"/>
                    <a:pt x="1904" y="808"/>
                  </a:cubicBezTo>
                  <a:cubicBezTo>
                    <a:pt x="2062" y="1364"/>
                    <a:pt x="2248" y="1907"/>
                    <a:pt x="2433" y="2436"/>
                  </a:cubicBezTo>
                  <a:cubicBezTo>
                    <a:pt x="2460" y="2542"/>
                    <a:pt x="2552" y="2608"/>
                    <a:pt x="2658" y="2608"/>
                  </a:cubicBezTo>
                  <a:lnTo>
                    <a:pt x="2711" y="2608"/>
                  </a:lnTo>
                  <a:lnTo>
                    <a:pt x="5358" y="2026"/>
                  </a:lnTo>
                  <a:cubicBezTo>
                    <a:pt x="5464" y="2013"/>
                    <a:pt x="5530" y="1933"/>
                    <a:pt x="5543" y="1841"/>
                  </a:cubicBezTo>
                  <a:cubicBezTo>
                    <a:pt x="5901" y="2436"/>
                    <a:pt x="6020" y="3138"/>
                    <a:pt x="5861" y="3826"/>
                  </a:cubicBezTo>
                  <a:lnTo>
                    <a:pt x="5782" y="2794"/>
                  </a:lnTo>
                  <a:cubicBezTo>
                    <a:pt x="5770" y="2663"/>
                    <a:pt x="5662" y="2564"/>
                    <a:pt x="5535" y="2564"/>
                  </a:cubicBezTo>
                  <a:cubicBezTo>
                    <a:pt x="5520" y="2564"/>
                    <a:pt x="5506" y="2566"/>
                    <a:pt x="5490" y="2569"/>
                  </a:cubicBezTo>
                  <a:lnTo>
                    <a:pt x="2830" y="3138"/>
                  </a:lnTo>
                  <a:cubicBezTo>
                    <a:pt x="2685" y="3164"/>
                    <a:pt x="2605" y="3323"/>
                    <a:pt x="2658" y="3455"/>
                  </a:cubicBezTo>
                  <a:lnTo>
                    <a:pt x="3346" y="5295"/>
                  </a:lnTo>
                  <a:cubicBezTo>
                    <a:pt x="3373" y="5401"/>
                    <a:pt x="3465" y="5467"/>
                    <a:pt x="3571" y="5467"/>
                  </a:cubicBezTo>
                  <a:lnTo>
                    <a:pt x="3624" y="5467"/>
                  </a:lnTo>
                  <a:lnTo>
                    <a:pt x="5146" y="5136"/>
                  </a:lnTo>
                  <a:lnTo>
                    <a:pt x="5146" y="5136"/>
                  </a:lnTo>
                  <a:cubicBezTo>
                    <a:pt x="4596" y="5696"/>
                    <a:pt x="3902" y="5952"/>
                    <a:pt x="3219" y="5952"/>
                  </a:cubicBezTo>
                  <a:cubicBezTo>
                    <a:pt x="1964" y="5952"/>
                    <a:pt x="745" y="5090"/>
                    <a:pt x="514" y="3667"/>
                  </a:cubicBezTo>
                  <a:cubicBezTo>
                    <a:pt x="496" y="3521"/>
                    <a:pt x="389" y="3455"/>
                    <a:pt x="280" y="3455"/>
                  </a:cubicBezTo>
                  <a:cubicBezTo>
                    <a:pt x="141" y="3455"/>
                    <a:pt x="0" y="3561"/>
                    <a:pt x="37" y="3746"/>
                  </a:cubicBezTo>
                  <a:cubicBezTo>
                    <a:pt x="319" y="5430"/>
                    <a:pt x="1755" y="6432"/>
                    <a:pt x="3223" y="6432"/>
                  </a:cubicBezTo>
                  <a:cubicBezTo>
                    <a:pt x="4099" y="6432"/>
                    <a:pt x="4987" y="6076"/>
                    <a:pt x="5649" y="5295"/>
                  </a:cubicBezTo>
                  <a:cubicBezTo>
                    <a:pt x="7423" y="3217"/>
                    <a:pt x="5940" y="14"/>
                    <a:pt x="3201" y="14"/>
                  </a:cubicBezTo>
                  <a:lnTo>
                    <a:pt x="32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1802088" y="1398824"/>
              <a:ext cx="303533" cy="373939"/>
            </a:xfrm>
            <a:custGeom>
              <a:rect b="b" l="l" r="r" t="t"/>
              <a:pathLst>
                <a:path extrusionOk="0" h="15360" w="12468">
                  <a:moveTo>
                    <a:pt x="7818" y="474"/>
                  </a:moveTo>
                  <a:cubicBezTo>
                    <a:pt x="8466" y="474"/>
                    <a:pt x="9100" y="1123"/>
                    <a:pt x="9291" y="2032"/>
                  </a:cubicBezTo>
                  <a:cubicBezTo>
                    <a:pt x="9384" y="2403"/>
                    <a:pt x="9371" y="2786"/>
                    <a:pt x="9278" y="3157"/>
                  </a:cubicBezTo>
                  <a:cubicBezTo>
                    <a:pt x="9252" y="3223"/>
                    <a:pt x="9238" y="3289"/>
                    <a:pt x="9225" y="3355"/>
                  </a:cubicBezTo>
                  <a:cubicBezTo>
                    <a:pt x="9119" y="3329"/>
                    <a:pt x="9013" y="3303"/>
                    <a:pt x="8908" y="3276"/>
                  </a:cubicBezTo>
                  <a:cubicBezTo>
                    <a:pt x="9165" y="3178"/>
                    <a:pt x="9059" y="2819"/>
                    <a:pt x="8821" y="2819"/>
                  </a:cubicBezTo>
                  <a:cubicBezTo>
                    <a:pt x="8802" y="2819"/>
                    <a:pt x="8783" y="2821"/>
                    <a:pt x="8762" y="2826"/>
                  </a:cubicBezTo>
                  <a:lnTo>
                    <a:pt x="7333" y="3144"/>
                  </a:lnTo>
                  <a:cubicBezTo>
                    <a:pt x="7240" y="3157"/>
                    <a:pt x="7161" y="3236"/>
                    <a:pt x="7147" y="3329"/>
                  </a:cubicBezTo>
                  <a:cubicBezTo>
                    <a:pt x="7068" y="3342"/>
                    <a:pt x="6975" y="3369"/>
                    <a:pt x="6909" y="3395"/>
                  </a:cubicBezTo>
                  <a:cubicBezTo>
                    <a:pt x="6843" y="3117"/>
                    <a:pt x="6777" y="2853"/>
                    <a:pt x="6724" y="2588"/>
                  </a:cubicBezTo>
                  <a:cubicBezTo>
                    <a:pt x="6499" y="1595"/>
                    <a:pt x="6896" y="655"/>
                    <a:pt x="7611" y="497"/>
                  </a:cubicBezTo>
                  <a:cubicBezTo>
                    <a:pt x="7680" y="481"/>
                    <a:pt x="7749" y="474"/>
                    <a:pt x="7818" y="474"/>
                  </a:cubicBezTo>
                  <a:close/>
                  <a:moveTo>
                    <a:pt x="5202" y="10079"/>
                  </a:moveTo>
                  <a:lnTo>
                    <a:pt x="5255" y="10132"/>
                  </a:lnTo>
                  <a:cubicBezTo>
                    <a:pt x="5268" y="10145"/>
                    <a:pt x="5294" y="10158"/>
                    <a:pt x="5308" y="10172"/>
                  </a:cubicBezTo>
                  <a:lnTo>
                    <a:pt x="4897" y="10595"/>
                  </a:lnTo>
                  <a:lnTo>
                    <a:pt x="4791" y="10489"/>
                  </a:lnTo>
                  <a:lnTo>
                    <a:pt x="5202" y="10079"/>
                  </a:lnTo>
                  <a:close/>
                  <a:moveTo>
                    <a:pt x="8098" y="3672"/>
                  </a:moveTo>
                  <a:cubicBezTo>
                    <a:pt x="9938" y="3672"/>
                    <a:pt x="11700" y="5103"/>
                    <a:pt x="11700" y="7260"/>
                  </a:cubicBezTo>
                  <a:cubicBezTo>
                    <a:pt x="11713" y="9245"/>
                    <a:pt x="10112" y="10847"/>
                    <a:pt x="8127" y="10847"/>
                  </a:cubicBezTo>
                  <a:cubicBezTo>
                    <a:pt x="4937" y="10847"/>
                    <a:pt x="3336" y="6982"/>
                    <a:pt x="5586" y="4732"/>
                  </a:cubicBezTo>
                  <a:cubicBezTo>
                    <a:pt x="6318" y="3999"/>
                    <a:pt x="7217" y="3672"/>
                    <a:pt x="8098" y="3672"/>
                  </a:cubicBezTo>
                  <a:close/>
                  <a:moveTo>
                    <a:pt x="4209" y="10569"/>
                  </a:moveTo>
                  <a:lnTo>
                    <a:pt x="4818" y="11191"/>
                  </a:lnTo>
                  <a:lnTo>
                    <a:pt x="4712" y="11283"/>
                  </a:lnTo>
                  <a:lnTo>
                    <a:pt x="4116" y="10675"/>
                  </a:lnTo>
                  <a:lnTo>
                    <a:pt x="4209" y="10569"/>
                  </a:lnTo>
                  <a:close/>
                  <a:moveTo>
                    <a:pt x="1191" y="13189"/>
                  </a:moveTo>
                  <a:lnTo>
                    <a:pt x="2211" y="14195"/>
                  </a:lnTo>
                  <a:lnTo>
                    <a:pt x="1827" y="14579"/>
                  </a:lnTo>
                  <a:lnTo>
                    <a:pt x="808" y="13560"/>
                  </a:lnTo>
                  <a:lnTo>
                    <a:pt x="1191" y="13189"/>
                  </a:lnTo>
                  <a:close/>
                  <a:moveTo>
                    <a:pt x="675" y="14102"/>
                  </a:moveTo>
                  <a:lnTo>
                    <a:pt x="1284" y="14711"/>
                  </a:lnTo>
                  <a:lnTo>
                    <a:pt x="1205" y="14791"/>
                  </a:lnTo>
                  <a:lnTo>
                    <a:pt x="596" y="14182"/>
                  </a:lnTo>
                  <a:lnTo>
                    <a:pt x="675" y="14102"/>
                  </a:lnTo>
                  <a:close/>
                  <a:moveTo>
                    <a:pt x="7818" y="1"/>
                  </a:moveTo>
                  <a:cubicBezTo>
                    <a:pt x="7718" y="1"/>
                    <a:pt x="7618" y="12"/>
                    <a:pt x="7518" y="33"/>
                  </a:cubicBezTo>
                  <a:cubicBezTo>
                    <a:pt x="6538" y="245"/>
                    <a:pt x="5983" y="1436"/>
                    <a:pt x="6247" y="2694"/>
                  </a:cubicBezTo>
                  <a:cubicBezTo>
                    <a:pt x="6313" y="2972"/>
                    <a:pt x="6380" y="3263"/>
                    <a:pt x="6459" y="3567"/>
                  </a:cubicBezTo>
                  <a:cubicBezTo>
                    <a:pt x="4077" y="4639"/>
                    <a:pt x="3309" y="7644"/>
                    <a:pt x="4897" y="9722"/>
                  </a:cubicBezTo>
                  <a:lnTo>
                    <a:pt x="4461" y="10158"/>
                  </a:lnTo>
                  <a:lnTo>
                    <a:pt x="4368" y="10066"/>
                  </a:lnTo>
                  <a:cubicBezTo>
                    <a:pt x="4328" y="10026"/>
                    <a:pt x="4262" y="10000"/>
                    <a:pt x="4209" y="10000"/>
                  </a:cubicBezTo>
                  <a:cubicBezTo>
                    <a:pt x="4143" y="10000"/>
                    <a:pt x="4090" y="10026"/>
                    <a:pt x="4037" y="10066"/>
                  </a:cubicBezTo>
                  <a:lnTo>
                    <a:pt x="3772" y="10330"/>
                  </a:lnTo>
                  <a:lnTo>
                    <a:pt x="3746" y="10304"/>
                  </a:lnTo>
                  <a:cubicBezTo>
                    <a:pt x="3693" y="10251"/>
                    <a:pt x="3640" y="10238"/>
                    <a:pt x="3574" y="10238"/>
                  </a:cubicBezTo>
                  <a:cubicBezTo>
                    <a:pt x="3521" y="10238"/>
                    <a:pt x="3455" y="10251"/>
                    <a:pt x="3415" y="10304"/>
                  </a:cubicBezTo>
                  <a:lnTo>
                    <a:pt x="305" y="13401"/>
                  </a:lnTo>
                  <a:cubicBezTo>
                    <a:pt x="265" y="13441"/>
                    <a:pt x="238" y="13494"/>
                    <a:pt x="238" y="13560"/>
                  </a:cubicBezTo>
                  <a:cubicBezTo>
                    <a:pt x="238" y="13626"/>
                    <a:pt x="265" y="13679"/>
                    <a:pt x="305" y="13732"/>
                  </a:cubicBezTo>
                  <a:lnTo>
                    <a:pt x="331" y="13758"/>
                  </a:lnTo>
                  <a:lnTo>
                    <a:pt x="93" y="14010"/>
                  </a:lnTo>
                  <a:cubicBezTo>
                    <a:pt x="0" y="14102"/>
                    <a:pt x="0" y="14248"/>
                    <a:pt x="93" y="14341"/>
                  </a:cubicBezTo>
                  <a:lnTo>
                    <a:pt x="1033" y="15294"/>
                  </a:lnTo>
                  <a:cubicBezTo>
                    <a:pt x="1086" y="15333"/>
                    <a:pt x="1138" y="15360"/>
                    <a:pt x="1205" y="15360"/>
                  </a:cubicBezTo>
                  <a:cubicBezTo>
                    <a:pt x="1258" y="15360"/>
                    <a:pt x="1324" y="15333"/>
                    <a:pt x="1363" y="15294"/>
                  </a:cubicBezTo>
                  <a:lnTo>
                    <a:pt x="1615" y="15042"/>
                  </a:lnTo>
                  <a:lnTo>
                    <a:pt x="1641" y="15069"/>
                  </a:lnTo>
                  <a:cubicBezTo>
                    <a:pt x="1688" y="15115"/>
                    <a:pt x="1747" y="15138"/>
                    <a:pt x="1807" y="15138"/>
                  </a:cubicBezTo>
                  <a:cubicBezTo>
                    <a:pt x="1866" y="15138"/>
                    <a:pt x="1926" y="15115"/>
                    <a:pt x="1972" y="15069"/>
                  </a:cubicBezTo>
                  <a:lnTo>
                    <a:pt x="3044" y="14010"/>
                  </a:lnTo>
                  <a:cubicBezTo>
                    <a:pt x="3221" y="13885"/>
                    <a:pt x="3015" y="13606"/>
                    <a:pt x="2841" y="13606"/>
                  </a:cubicBezTo>
                  <a:cubicBezTo>
                    <a:pt x="2793" y="13606"/>
                    <a:pt x="2748" y="13627"/>
                    <a:pt x="2713" y="13679"/>
                  </a:cubicBezTo>
                  <a:lnTo>
                    <a:pt x="2541" y="13851"/>
                  </a:lnTo>
                  <a:lnTo>
                    <a:pt x="1522" y="12832"/>
                  </a:lnTo>
                  <a:lnTo>
                    <a:pt x="3561" y="10807"/>
                  </a:lnTo>
                  <a:lnTo>
                    <a:pt x="3878" y="11125"/>
                  </a:lnTo>
                  <a:lnTo>
                    <a:pt x="3031" y="11972"/>
                  </a:lnTo>
                  <a:cubicBezTo>
                    <a:pt x="2938" y="12064"/>
                    <a:pt x="2938" y="12210"/>
                    <a:pt x="3031" y="12302"/>
                  </a:cubicBezTo>
                  <a:cubicBezTo>
                    <a:pt x="3071" y="12355"/>
                    <a:pt x="3137" y="12369"/>
                    <a:pt x="3190" y="12382"/>
                  </a:cubicBezTo>
                  <a:cubicBezTo>
                    <a:pt x="3256" y="12369"/>
                    <a:pt x="3309" y="12355"/>
                    <a:pt x="3362" y="12302"/>
                  </a:cubicBezTo>
                  <a:lnTo>
                    <a:pt x="4209" y="11455"/>
                  </a:lnTo>
                  <a:lnTo>
                    <a:pt x="4566" y="11813"/>
                  </a:lnTo>
                  <a:lnTo>
                    <a:pt x="3468" y="12911"/>
                  </a:lnTo>
                  <a:cubicBezTo>
                    <a:pt x="3280" y="13036"/>
                    <a:pt x="3495" y="13310"/>
                    <a:pt x="3672" y="13310"/>
                  </a:cubicBezTo>
                  <a:cubicBezTo>
                    <a:pt x="3720" y="13310"/>
                    <a:pt x="3765" y="13290"/>
                    <a:pt x="3799" y="13242"/>
                  </a:cubicBezTo>
                  <a:lnTo>
                    <a:pt x="5069" y="11972"/>
                  </a:lnTo>
                  <a:cubicBezTo>
                    <a:pt x="5109" y="11919"/>
                    <a:pt x="5136" y="11866"/>
                    <a:pt x="5136" y="11800"/>
                  </a:cubicBezTo>
                  <a:cubicBezTo>
                    <a:pt x="5136" y="11747"/>
                    <a:pt x="5109" y="11680"/>
                    <a:pt x="5069" y="11641"/>
                  </a:cubicBezTo>
                  <a:lnTo>
                    <a:pt x="5030" y="11601"/>
                  </a:lnTo>
                  <a:lnTo>
                    <a:pt x="5294" y="11336"/>
                  </a:lnTo>
                  <a:cubicBezTo>
                    <a:pt x="5387" y="11244"/>
                    <a:pt x="5387" y="11098"/>
                    <a:pt x="5294" y="11005"/>
                  </a:cubicBezTo>
                  <a:lnTo>
                    <a:pt x="5215" y="10926"/>
                  </a:lnTo>
                  <a:lnTo>
                    <a:pt x="5652" y="10489"/>
                  </a:lnTo>
                  <a:cubicBezTo>
                    <a:pt x="6353" y="11032"/>
                    <a:pt x="7213" y="11310"/>
                    <a:pt x="8100" y="11310"/>
                  </a:cubicBezTo>
                  <a:cubicBezTo>
                    <a:pt x="10033" y="11310"/>
                    <a:pt x="11700" y="9947"/>
                    <a:pt x="12084" y="8054"/>
                  </a:cubicBezTo>
                  <a:cubicBezTo>
                    <a:pt x="12468" y="6148"/>
                    <a:pt x="11449" y="4242"/>
                    <a:pt x="9662" y="3514"/>
                  </a:cubicBezTo>
                  <a:lnTo>
                    <a:pt x="9675" y="3514"/>
                  </a:lnTo>
                  <a:cubicBezTo>
                    <a:pt x="9702" y="3435"/>
                    <a:pt x="9715" y="3355"/>
                    <a:pt x="9741" y="3289"/>
                  </a:cubicBezTo>
                  <a:cubicBezTo>
                    <a:pt x="9861" y="2839"/>
                    <a:pt x="9861" y="2376"/>
                    <a:pt x="9768" y="1926"/>
                  </a:cubicBezTo>
                  <a:cubicBezTo>
                    <a:pt x="9519" y="799"/>
                    <a:pt x="8684" y="1"/>
                    <a:pt x="78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2103350" y="1494327"/>
              <a:ext cx="102809" cy="150842"/>
            </a:xfrm>
            <a:custGeom>
              <a:rect b="b" l="l" r="r" t="t"/>
              <a:pathLst>
                <a:path extrusionOk="0" h="6196" w="4223">
                  <a:moveTo>
                    <a:pt x="2385" y="0"/>
                  </a:moveTo>
                  <a:cubicBezTo>
                    <a:pt x="2292" y="0"/>
                    <a:pt x="2198" y="9"/>
                    <a:pt x="2105" y="28"/>
                  </a:cubicBezTo>
                  <a:cubicBezTo>
                    <a:pt x="1822" y="105"/>
                    <a:pt x="1901" y="506"/>
                    <a:pt x="2171" y="506"/>
                  </a:cubicBezTo>
                  <a:cubicBezTo>
                    <a:pt x="2180" y="506"/>
                    <a:pt x="2188" y="505"/>
                    <a:pt x="2197" y="504"/>
                  </a:cubicBezTo>
                  <a:cubicBezTo>
                    <a:pt x="2265" y="489"/>
                    <a:pt x="2335" y="481"/>
                    <a:pt x="2405" y="481"/>
                  </a:cubicBezTo>
                  <a:cubicBezTo>
                    <a:pt x="2511" y="481"/>
                    <a:pt x="2617" y="499"/>
                    <a:pt x="2713" y="531"/>
                  </a:cubicBezTo>
                  <a:cubicBezTo>
                    <a:pt x="3402" y="782"/>
                    <a:pt x="3680" y="1762"/>
                    <a:pt x="3336" y="2728"/>
                  </a:cubicBezTo>
                  <a:cubicBezTo>
                    <a:pt x="2978" y="3721"/>
                    <a:pt x="2555" y="4713"/>
                    <a:pt x="2091" y="5666"/>
                  </a:cubicBezTo>
                  <a:lnTo>
                    <a:pt x="556" y="5124"/>
                  </a:lnTo>
                  <a:cubicBezTo>
                    <a:pt x="768" y="4422"/>
                    <a:pt x="834" y="3681"/>
                    <a:pt x="728" y="2966"/>
                  </a:cubicBezTo>
                  <a:cubicBezTo>
                    <a:pt x="675" y="2582"/>
                    <a:pt x="715" y="2199"/>
                    <a:pt x="847" y="1841"/>
                  </a:cubicBezTo>
                  <a:cubicBezTo>
                    <a:pt x="953" y="1524"/>
                    <a:pt x="1138" y="1232"/>
                    <a:pt x="1363" y="994"/>
                  </a:cubicBezTo>
                  <a:cubicBezTo>
                    <a:pt x="1524" y="814"/>
                    <a:pt x="1366" y="581"/>
                    <a:pt x="1188" y="581"/>
                  </a:cubicBezTo>
                  <a:cubicBezTo>
                    <a:pt x="1131" y="581"/>
                    <a:pt x="1071" y="605"/>
                    <a:pt x="1019" y="663"/>
                  </a:cubicBezTo>
                  <a:cubicBezTo>
                    <a:pt x="741" y="954"/>
                    <a:pt x="530" y="1299"/>
                    <a:pt x="411" y="1682"/>
                  </a:cubicBezTo>
                  <a:cubicBezTo>
                    <a:pt x="252" y="2119"/>
                    <a:pt x="199" y="2582"/>
                    <a:pt x="252" y="3032"/>
                  </a:cubicBezTo>
                  <a:cubicBezTo>
                    <a:pt x="358" y="3760"/>
                    <a:pt x="278" y="4502"/>
                    <a:pt x="40" y="5203"/>
                  </a:cubicBezTo>
                  <a:cubicBezTo>
                    <a:pt x="0" y="5322"/>
                    <a:pt x="53" y="5441"/>
                    <a:pt x="172" y="5494"/>
                  </a:cubicBezTo>
                  <a:lnTo>
                    <a:pt x="2131" y="6182"/>
                  </a:lnTo>
                  <a:cubicBezTo>
                    <a:pt x="2144" y="6196"/>
                    <a:pt x="2171" y="6196"/>
                    <a:pt x="2211" y="6196"/>
                  </a:cubicBezTo>
                  <a:cubicBezTo>
                    <a:pt x="2290" y="6196"/>
                    <a:pt x="2383" y="6156"/>
                    <a:pt x="2422" y="6077"/>
                  </a:cubicBezTo>
                  <a:cubicBezTo>
                    <a:pt x="2938" y="5031"/>
                    <a:pt x="3402" y="3972"/>
                    <a:pt x="3786" y="2887"/>
                  </a:cubicBezTo>
                  <a:cubicBezTo>
                    <a:pt x="4222" y="1669"/>
                    <a:pt x="3812" y="412"/>
                    <a:pt x="2886" y="81"/>
                  </a:cubicBezTo>
                  <a:cubicBezTo>
                    <a:pt x="2723" y="30"/>
                    <a:pt x="2555" y="0"/>
                    <a:pt x="23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2089158" y="1634746"/>
              <a:ext cx="67387" cy="60692"/>
            </a:xfrm>
            <a:custGeom>
              <a:rect b="b" l="l" r="r" t="t"/>
              <a:pathLst>
                <a:path extrusionOk="0" h="2493" w="2768">
                  <a:moveTo>
                    <a:pt x="755" y="547"/>
                  </a:moveTo>
                  <a:lnTo>
                    <a:pt x="2198" y="1063"/>
                  </a:lnTo>
                  <a:lnTo>
                    <a:pt x="1708" y="1963"/>
                  </a:lnTo>
                  <a:lnTo>
                    <a:pt x="544" y="1553"/>
                  </a:lnTo>
                  <a:lnTo>
                    <a:pt x="755" y="547"/>
                  </a:lnTo>
                  <a:close/>
                  <a:moveTo>
                    <a:pt x="558" y="1"/>
                  </a:moveTo>
                  <a:cubicBezTo>
                    <a:pt x="448" y="1"/>
                    <a:pt x="353" y="75"/>
                    <a:pt x="332" y="189"/>
                  </a:cubicBezTo>
                  <a:lnTo>
                    <a:pt x="27" y="1659"/>
                  </a:lnTo>
                  <a:cubicBezTo>
                    <a:pt x="1" y="1778"/>
                    <a:pt x="67" y="1884"/>
                    <a:pt x="186" y="1923"/>
                  </a:cubicBezTo>
                  <a:lnTo>
                    <a:pt x="1748" y="2479"/>
                  </a:lnTo>
                  <a:cubicBezTo>
                    <a:pt x="1774" y="2492"/>
                    <a:pt x="1801" y="2492"/>
                    <a:pt x="1827" y="2492"/>
                  </a:cubicBezTo>
                  <a:cubicBezTo>
                    <a:pt x="1920" y="2492"/>
                    <a:pt x="1999" y="2453"/>
                    <a:pt x="2039" y="2373"/>
                  </a:cubicBezTo>
                  <a:lnTo>
                    <a:pt x="2741" y="1050"/>
                  </a:lnTo>
                  <a:cubicBezTo>
                    <a:pt x="2767" y="984"/>
                    <a:pt x="2767" y="917"/>
                    <a:pt x="2741" y="851"/>
                  </a:cubicBezTo>
                  <a:cubicBezTo>
                    <a:pt x="2714" y="785"/>
                    <a:pt x="2661" y="732"/>
                    <a:pt x="2595" y="706"/>
                  </a:cubicBezTo>
                  <a:lnTo>
                    <a:pt x="649" y="17"/>
                  </a:lnTo>
                  <a:cubicBezTo>
                    <a:pt x="619" y="6"/>
                    <a:pt x="588" y="1"/>
                    <a:pt x="5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2132150" y="1528434"/>
              <a:ext cx="49834" cy="23298"/>
            </a:xfrm>
            <a:custGeom>
              <a:rect b="b" l="l" r="r" t="t"/>
              <a:pathLst>
                <a:path extrusionOk="0" h="957" w="2047">
                  <a:moveTo>
                    <a:pt x="345" y="1"/>
                  </a:moveTo>
                  <a:cubicBezTo>
                    <a:pt x="110" y="1"/>
                    <a:pt x="0" y="372"/>
                    <a:pt x="273" y="467"/>
                  </a:cubicBezTo>
                  <a:lnTo>
                    <a:pt x="1636" y="943"/>
                  </a:lnTo>
                  <a:cubicBezTo>
                    <a:pt x="1663" y="956"/>
                    <a:pt x="1689" y="956"/>
                    <a:pt x="1716" y="956"/>
                  </a:cubicBezTo>
                  <a:cubicBezTo>
                    <a:pt x="1980" y="956"/>
                    <a:pt x="2047" y="586"/>
                    <a:pt x="1795" y="493"/>
                  </a:cubicBezTo>
                  <a:lnTo>
                    <a:pt x="1795" y="493"/>
                  </a:lnTo>
                  <a:lnTo>
                    <a:pt x="1795" y="506"/>
                  </a:lnTo>
                  <a:lnTo>
                    <a:pt x="432" y="17"/>
                  </a:lnTo>
                  <a:cubicBezTo>
                    <a:pt x="402" y="6"/>
                    <a:pt x="373" y="1"/>
                    <a:pt x="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2124067" y="1542627"/>
              <a:ext cx="55336" cy="25538"/>
            </a:xfrm>
            <a:custGeom>
              <a:rect b="b" l="l" r="r" t="t"/>
              <a:pathLst>
                <a:path extrusionOk="0" h="1049" w="2273">
                  <a:moveTo>
                    <a:pt x="343" y="0"/>
                  </a:moveTo>
                  <a:cubicBezTo>
                    <a:pt x="100" y="0"/>
                    <a:pt x="0" y="371"/>
                    <a:pt x="261" y="466"/>
                  </a:cubicBezTo>
                  <a:lnTo>
                    <a:pt x="1862" y="1035"/>
                  </a:lnTo>
                  <a:cubicBezTo>
                    <a:pt x="1889" y="1048"/>
                    <a:pt x="1915" y="1048"/>
                    <a:pt x="1942" y="1048"/>
                  </a:cubicBezTo>
                  <a:cubicBezTo>
                    <a:pt x="2220" y="1048"/>
                    <a:pt x="2273" y="678"/>
                    <a:pt x="2035" y="585"/>
                  </a:cubicBezTo>
                  <a:lnTo>
                    <a:pt x="433" y="16"/>
                  </a:lnTo>
                  <a:cubicBezTo>
                    <a:pt x="401" y="5"/>
                    <a:pt x="371" y="0"/>
                    <a:pt x="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2124165" y="1559619"/>
              <a:ext cx="50078" cy="24004"/>
            </a:xfrm>
            <a:custGeom>
              <a:rect b="b" l="l" r="r" t="t"/>
              <a:pathLst>
                <a:path extrusionOk="0" h="986" w="2057">
                  <a:moveTo>
                    <a:pt x="332" y="0"/>
                  </a:moveTo>
                  <a:cubicBezTo>
                    <a:pt x="95" y="0"/>
                    <a:pt x="0" y="376"/>
                    <a:pt x="270" y="470"/>
                  </a:cubicBezTo>
                  <a:lnTo>
                    <a:pt x="1647" y="959"/>
                  </a:lnTo>
                  <a:cubicBezTo>
                    <a:pt x="1673" y="972"/>
                    <a:pt x="1700" y="972"/>
                    <a:pt x="1726" y="986"/>
                  </a:cubicBezTo>
                  <a:cubicBezTo>
                    <a:pt x="1991" y="972"/>
                    <a:pt x="2057" y="602"/>
                    <a:pt x="1806" y="509"/>
                  </a:cubicBezTo>
                  <a:lnTo>
                    <a:pt x="429" y="20"/>
                  </a:lnTo>
                  <a:cubicBezTo>
                    <a:pt x="395" y="6"/>
                    <a:pt x="362" y="0"/>
                    <a:pt x="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2125017" y="1577098"/>
              <a:ext cx="42141" cy="21034"/>
            </a:xfrm>
            <a:custGeom>
              <a:rect b="b" l="l" r="r" t="t"/>
              <a:pathLst>
                <a:path extrusionOk="0" h="864" w="1731">
                  <a:moveTo>
                    <a:pt x="344" y="0"/>
                  </a:moveTo>
                  <a:cubicBezTo>
                    <a:pt x="101" y="0"/>
                    <a:pt x="1" y="371"/>
                    <a:pt x="262" y="466"/>
                  </a:cubicBezTo>
                  <a:lnTo>
                    <a:pt x="1334" y="850"/>
                  </a:lnTo>
                  <a:cubicBezTo>
                    <a:pt x="1347" y="850"/>
                    <a:pt x="1387" y="863"/>
                    <a:pt x="1413" y="863"/>
                  </a:cubicBezTo>
                  <a:cubicBezTo>
                    <a:pt x="1678" y="850"/>
                    <a:pt x="1731" y="493"/>
                    <a:pt x="1493" y="400"/>
                  </a:cubicBezTo>
                  <a:lnTo>
                    <a:pt x="434" y="16"/>
                  </a:lnTo>
                  <a:cubicBezTo>
                    <a:pt x="402" y="5"/>
                    <a:pt x="372" y="0"/>
                    <a:pt x="3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2123459" y="1593531"/>
              <a:ext cx="35641" cy="18770"/>
            </a:xfrm>
            <a:custGeom>
              <a:rect b="b" l="l" r="r" t="t"/>
              <a:pathLst>
                <a:path extrusionOk="0" h="771" w="1464">
                  <a:moveTo>
                    <a:pt x="342" y="0"/>
                  </a:moveTo>
                  <a:cubicBezTo>
                    <a:pt x="99" y="0"/>
                    <a:pt x="0" y="371"/>
                    <a:pt x="273" y="466"/>
                  </a:cubicBezTo>
                  <a:lnTo>
                    <a:pt x="1054" y="757"/>
                  </a:lnTo>
                  <a:cubicBezTo>
                    <a:pt x="1080" y="757"/>
                    <a:pt x="1107" y="771"/>
                    <a:pt x="1133" y="771"/>
                  </a:cubicBezTo>
                  <a:cubicBezTo>
                    <a:pt x="1398" y="757"/>
                    <a:pt x="1464" y="387"/>
                    <a:pt x="1212" y="294"/>
                  </a:cubicBezTo>
                  <a:lnTo>
                    <a:pt x="1212" y="294"/>
                  </a:lnTo>
                  <a:lnTo>
                    <a:pt x="1226" y="307"/>
                  </a:lnTo>
                  <a:lnTo>
                    <a:pt x="432" y="16"/>
                  </a:lnTo>
                  <a:cubicBezTo>
                    <a:pt x="400" y="5"/>
                    <a:pt x="370" y="0"/>
                    <a:pt x="3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6" name="Google Shape;276;p7"/>
          <p:cNvGrpSpPr/>
          <p:nvPr/>
        </p:nvGrpSpPr>
        <p:grpSpPr>
          <a:xfrm>
            <a:off x="6999225" y="2768006"/>
            <a:ext cx="651199" cy="593142"/>
            <a:chOff x="4669402" y="1404448"/>
            <a:chExt cx="397310" cy="361888"/>
          </a:xfrm>
        </p:grpSpPr>
        <p:sp>
          <p:nvSpPr>
            <p:cNvPr id="277" name="Google Shape;277;p7"/>
            <p:cNvSpPr/>
            <p:nvPr/>
          </p:nvSpPr>
          <p:spPr>
            <a:xfrm>
              <a:off x="4669402" y="1404448"/>
              <a:ext cx="397310" cy="361888"/>
            </a:xfrm>
            <a:custGeom>
              <a:rect b="b" l="l" r="r" t="t"/>
              <a:pathLst>
                <a:path extrusionOk="0" h="14865" w="16320">
                  <a:moveTo>
                    <a:pt x="9053" y="2172"/>
                  </a:moveTo>
                  <a:lnTo>
                    <a:pt x="9053" y="3045"/>
                  </a:lnTo>
                  <a:cubicBezTo>
                    <a:pt x="9053" y="3533"/>
                    <a:pt x="8660" y="3928"/>
                    <a:pt x="8160" y="3932"/>
                  </a:cubicBezTo>
                  <a:lnTo>
                    <a:pt x="8160" y="3932"/>
                  </a:lnTo>
                  <a:cubicBezTo>
                    <a:pt x="7673" y="3928"/>
                    <a:pt x="7266" y="3533"/>
                    <a:pt x="7266" y="3045"/>
                  </a:cubicBezTo>
                  <a:lnTo>
                    <a:pt x="7266" y="2172"/>
                  </a:lnTo>
                  <a:cubicBezTo>
                    <a:pt x="7551" y="2284"/>
                    <a:pt x="7855" y="2340"/>
                    <a:pt x="8160" y="2340"/>
                  </a:cubicBezTo>
                  <a:cubicBezTo>
                    <a:pt x="8464" y="2340"/>
                    <a:pt x="8769" y="2284"/>
                    <a:pt x="9053" y="2172"/>
                  </a:cubicBezTo>
                  <a:close/>
                  <a:moveTo>
                    <a:pt x="1893" y="2635"/>
                  </a:moveTo>
                  <a:lnTo>
                    <a:pt x="1893" y="4051"/>
                  </a:lnTo>
                  <a:lnTo>
                    <a:pt x="1284" y="4051"/>
                  </a:lnTo>
                  <a:lnTo>
                    <a:pt x="1284" y="2635"/>
                  </a:lnTo>
                  <a:close/>
                  <a:moveTo>
                    <a:pt x="4077" y="2635"/>
                  </a:moveTo>
                  <a:lnTo>
                    <a:pt x="4077" y="4051"/>
                  </a:lnTo>
                  <a:lnTo>
                    <a:pt x="2369" y="4051"/>
                  </a:lnTo>
                  <a:lnTo>
                    <a:pt x="2369" y="2635"/>
                  </a:lnTo>
                  <a:close/>
                  <a:moveTo>
                    <a:pt x="12852" y="2648"/>
                  </a:moveTo>
                  <a:lnTo>
                    <a:pt x="12852" y="4051"/>
                  </a:lnTo>
                  <a:lnTo>
                    <a:pt x="12243" y="4051"/>
                  </a:lnTo>
                  <a:lnTo>
                    <a:pt x="12243" y="2648"/>
                  </a:lnTo>
                  <a:close/>
                  <a:moveTo>
                    <a:pt x="13950" y="2648"/>
                  </a:moveTo>
                  <a:lnTo>
                    <a:pt x="13950" y="4051"/>
                  </a:lnTo>
                  <a:lnTo>
                    <a:pt x="13341" y="4051"/>
                  </a:lnTo>
                  <a:lnTo>
                    <a:pt x="13341" y="2648"/>
                  </a:lnTo>
                  <a:close/>
                  <a:moveTo>
                    <a:pt x="15049" y="2648"/>
                  </a:moveTo>
                  <a:lnTo>
                    <a:pt x="15049" y="4051"/>
                  </a:lnTo>
                  <a:lnTo>
                    <a:pt x="14427" y="4051"/>
                  </a:lnTo>
                  <a:lnTo>
                    <a:pt x="14427" y="2648"/>
                  </a:lnTo>
                  <a:close/>
                  <a:moveTo>
                    <a:pt x="8152" y="475"/>
                  </a:moveTo>
                  <a:cubicBezTo>
                    <a:pt x="8183" y="475"/>
                    <a:pt x="8214" y="476"/>
                    <a:pt x="8246" y="477"/>
                  </a:cubicBezTo>
                  <a:cubicBezTo>
                    <a:pt x="9238" y="530"/>
                    <a:pt x="10046" y="1324"/>
                    <a:pt x="10099" y="2317"/>
                  </a:cubicBezTo>
                  <a:lnTo>
                    <a:pt x="10099" y="2489"/>
                  </a:lnTo>
                  <a:cubicBezTo>
                    <a:pt x="10085" y="2886"/>
                    <a:pt x="10218" y="3270"/>
                    <a:pt x="10469" y="3574"/>
                  </a:cubicBezTo>
                  <a:cubicBezTo>
                    <a:pt x="10549" y="3667"/>
                    <a:pt x="10588" y="3786"/>
                    <a:pt x="10575" y="3905"/>
                  </a:cubicBezTo>
                  <a:cubicBezTo>
                    <a:pt x="10549" y="4117"/>
                    <a:pt x="10377" y="4289"/>
                    <a:pt x="10165" y="4316"/>
                  </a:cubicBezTo>
                  <a:lnTo>
                    <a:pt x="10046" y="4316"/>
                  </a:lnTo>
                  <a:cubicBezTo>
                    <a:pt x="9953" y="3985"/>
                    <a:pt x="9741" y="3694"/>
                    <a:pt x="9450" y="3508"/>
                  </a:cubicBezTo>
                  <a:cubicBezTo>
                    <a:pt x="9503" y="3363"/>
                    <a:pt x="9530" y="3204"/>
                    <a:pt x="9530" y="3045"/>
                  </a:cubicBezTo>
                  <a:lnTo>
                    <a:pt x="9530" y="1748"/>
                  </a:lnTo>
                  <a:cubicBezTo>
                    <a:pt x="9530" y="1655"/>
                    <a:pt x="9477" y="1563"/>
                    <a:pt x="9384" y="1523"/>
                  </a:cubicBezTo>
                  <a:cubicBezTo>
                    <a:pt x="9355" y="1515"/>
                    <a:pt x="9325" y="1510"/>
                    <a:pt x="9297" y="1510"/>
                  </a:cubicBezTo>
                  <a:cubicBezTo>
                    <a:pt x="9235" y="1510"/>
                    <a:pt x="9178" y="1531"/>
                    <a:pt x="9132" y="1576"/>
                  </a:cubicBezTo>
                  <a:cubicBezTo>
                    <a:pt x="9119" y="1589"/>
                    <a:pt x="8802" y="1867"/>
                    <a:pt x="8166" y="1867"/>
                  </a:cubicBezTo>
                  <a:cubicBezTo>
                    <a:pt x="7518" y="1867"/>
                    <a:pt x="7213" y="1589"/>
                    <a:pt x="7200" y="1576"/>
                  </a:cubicBezTo>
                  <a:cubicBezTo>
                    <a:pt x="7150" y="1535"/>
                    <a:pt x="7096" y="1514"/>
                    <a:pt x="7039" y="1514"/>
                  </a:cubicBezTo>
                  <a:cubicBezTo>
                    <a:pt x="7005" y="1514"/>
                    <a:pt x="6970" y="1521"/>
                    <a:pt x="6935" y="1536"/>
                  </a:cubicBezTo>
                  <a:cubicBezTo>
                    <a:pt x="6843" y="1563"/>
                    <a:pt x="6790" y="1655"/>
                    <a:pt x="6790" y="1748"/>
                  </a:cubicBezTo>
                  <a:lnTo>
                    <a:pt x="6790" y="3045"/>
                  </a:lnTo>
                  <a:cubicBezTo>
                    <a:pt x="6790" y="3204"/>
                    <a:pt x="6816" y="3363"/>
                    <a:pt x="6869" y="3508"/>
                  </a:cubicBezTo>
                  <a:cubicBezTo>
                    <a:pt x="6578" y="3694"/>
                    <a:pt x="6366" y="3971"/>
                    <a:pt x="6274" y="4302"/>
                  </a:cubicBezTo>
                  <a:lnTo>
                    <a:pt x="6168" y="4302"/>
                  </a:lnTo>
                  <a:cubicBezTo>
                    <a:pt x="5797" y="4276"/>
                    <a:pt x="5612" y="3839"/>
                    <a:pt x="5850" y="3561"/>
                  </a:cubicBezTo>
                  <a:cubicBezTo>
                    <a:pt x="6115" y="3257"/>
                    <a:pt x="6247" y="2873"/>
                    <a:pt x="6221" y="2476"/>
                  </a:cubicBezTo>
                  <a:lnTo>
                    <a:pt x="6221" y="2423"/>
                  </a:lnTo>
                  <a:cubicBezTo>
                    <a:pt x="6221" y="1343"/>
                    <a:pt x="7095" y="475"/>
                    <a:pt x="8152" y="475"/>
                  </a:cubicBezTo>
                  <a:close/>
                  <a:moveTo>
                    <a:pt x="8325" y="4408"/>
                  </a:moveTo>
                  <a:lnTo>
                    <a:pt x="8325" y="5176"/>
                  </a:lnTo>
                  <a:lnTo>
                    <a:pt x="8007" y="5176"/>
                  </a:lnTo>
                  <a:lnTo>
                    <a:pt x="8007" y="4408"/>
                  </a:lnTo>
                  <a:close/>
                  <a:moveTo>
                    <a:pt x="9212" y="3919"/>
                  </a:moveTo>
                  <a:cubicBezTo>
                    <a:pt x="9463" y="4091"/>
                    <a:pt x="9622" y="4382"/>
                    <a:pt x="9622" y="4686"/>
                  </a:cubicBezTo>
                  <a:lnTo>
                    <a:pt x="9622" y="6182"/>
                  </a:lnTo>
                  <a:lnTo>
                    <a:pt x="6697" y="6182"/>
                  </a:lnTo>
                  <a:lnTo>
                    <a:pt x="6697" y="4673"/>
                  </a:lnTo>
                  <a:cubicBezTo>
                    <a:pt x="6697" y="4369"/>
                    <a:pt x="6856" y="4091"/>
                    <a:pt x="7107" y="3919"/>
                  </a:cubicBezTo>
                  <a:cubicBezTo>
                    <a:pt x="7227" y="4051"/>
                    <a:pt x="7372" y="4170"/>
                    <a:pt x="7531" y="4249"/>
                  </a:cubicBezTo>
                  <a:lnTo>
                    <a:pt x="7531" y="5401"/>
                  </a:lnTo>
                  <a:cubicBezTo>
                    <a:pt x="7518" y="5533"/>
                    <a:pt x="7624" y="5652"/>
                    <a:pt x="7769" y="5652"/>
                  </a:cubicBezTo>
                  <a:lnTo>
                    <a:pt x="8563" y="5652"/>
                  </a:lnTo>
                  <a:cubicBezTo>
                    <a:pt x="8696" y="5652"/>
                    <a:pt x="8802" y="5546"/>
                    <a:pt x="8802" y="5414"/>
                  </a:cubicBezTo>
                  <a:lnTo>
                    <a:pt x="8802" y="4249"/>
                  </a:lnTo>
                  <a:cubicBezTo>
                    <a:pt x="8960" y="4170"/>
                    <a:pt x="9093" y="4064"/>
                    <a:pt x="9212" y="3919"/>
                  </a:cubicBezTo>
                  <a:close/>
                  <a:moveTo>
                    <a:pt x="11330" y="6645"/>
                  </a:moveTo>
                  <a:lnTo>
                    <a:pt x="11330" y="7029"/>
                  </a:lnTo>
                  <a:lnTo>
                    <a:pt x="4990" y="7029"/>
                  </a:lnTo>
                  <a:lnTo>
                    <a:pt x="4990" y="6645"/>
                  </a:lnTo>
                  <a:close/>
                  <a:moveTo>
                    <a:pt x="11330" y="13289"/>
                  </a:moveTo>
                  <a:lnTo>
                    <a:pt x="11330" y="13527"/>
                  </a:lnTo>
                  <a:lnTo>
                    <a:pt x="4990" y="13527"/>
                  </a:lnTo>
                  <a:lnTo>
                    <a:pt x="4990" y="13289"/>
                  </a:lnTo>
                  <a:close/>
                  <a:moveTo>
                    <a:pt x="12018" y="14004"/>
                  </a:moveTo>
                  <a:lnTo>
                    <a:pt x="12018" y="14388"/>
                  </a:lnTo>
                  <a:lnTo>
                    <a:pt x="4302" y="14388"/>
                  </a:lnTo>
                  <a:lnTo>
                    <a:pt x="4302" y="14004"/>
                  </a:lnTo>
                  <a:close/>
                  <a:moveTo>
                    <a:pt x="8163" y="0"/>
                  </a:moveTo>
                  <a:cubicBezTo>
                    <a:pt x="8147" y="0"/>
                    <a:pt x="8130" y="1"/>
                    <a:pt x="8113" y="1"/>
                  </a:cubicBezTo>
                  <a:cubicBezTo>
                    <a:pt x="6803" y="41"/>
                    <a:pt x="5757" y="1113"/>
                    <a:pt x="5757" y="2423"/>
                  </a:cubicBezTo>
                  <a:lnTo>
                    <a:pt x="5757" y="2489"/>
                  </a:lnTo>
                  <a:cubicBezTo>
                    <a:pt x="5771" y="2767"/>
                    <a:pt x="5678" y="3045"/>
                    <a:pt x="5493" y="3257"/>
                  </a:cubicBezTo>
                  <a:cubicBezTo>
                    <a:pt x="5003" y="3839"/>
                    <a:pt x="5387" y="4752"/>
                    <a:pt x="6155" y="4792"/>
                  </a:cubicBezTo>
                  <a:lnTo>
                    <a:pt x="6234" y="4792"/>
                  </a:lnTo>
                  <a:lnTo>
                    <a:pt x="6234" y="6169"/>
                  </a:lnTo>
                  <a:lnTo>
                    <a:pt x="5678" y="6169"/>
                  </a:lnTo>
                  <a:lnTo>
                    <a:pt x="5678" y="5361"/>
                  </a:lnTo>
                  <a:lnTo>
                    <a:pt x="5837" y="5216"/>
                  </a:lnTo>
                  <a:cubicBezTo>
                    <a:pt x="6025" y="5101"/>
                    <a:pt x="5801" y="4813"/>
                    <a:pt x="5627" y="4813"/>
                  </a:cubicBezTo>
                  <a:cubicBezTo>
                    <a:pt x="5580" y="4813"/>
                    <a:pt x="5537" y="4834"/>
                    <a:pt x="5506" y="4885"/>
                  </a:cubicBezTo>
                  <a:lnTo>
                    <a:pt x="4963" y="5427"/>
                  </a:lnTo>
                  <a:cubicBezTo>
                    <a:pt x="4802" y="5589"/>
                    <a:pt x="4932" y="5842"/>
                    <a:pt x="5127" y="5842"/>
                  </a:cubicBezTo>
                  <a:cubicBezTo>
                    <a:pt x="5155" y="5842"/>
                    <a:pt x="5185" y="5836"/>
                    <a:pt x="5215" y="5824"/>
                  </a:cubicBezTo>
                  <a:lnTo>
                    <a:pt x="5215" y="6169"/>
                  </a:lnTo>
                  <a:lnTo>
                    <a:pt x="4778" y="6169"/>
                  </a:lnTo>
                  <a:cubicBezTo>
                    <a:pt x="4646" y="6169"/>
                    <a:pt x="4540" y="6274"/>
                    <a:pt x="4540" y="6407"/>
                  </a:cubicBezTo>
                  <a:lnTo>
                    <a:pt x="4540" y="7280"/>
                  </a:lnTo>
                  <a:cubicBezTo>
                    <a:pt x="4540" y="7413"/>
                    <a:pt x="4646" y="7519"/>
                    <a:pt x="4778" y="7519"/>
                  </a:cubicBezTo>
                  <a:lnTo>
                    <a:pt x="5268" y="7519"/>
                  </a:lnTo>
                  <a:lnTo>
                    <a:pt x="5268" y="11357"/>
                  </a:lnTo>
                  <a:lnTo>
                    <a:pt x="3534" y="11357"/>
                  </a:lnTo>
                  <a:cubicBezTo>
                    <a:pt x="3522" y="11355"/>
                    <a:pt x="3510" y="11355"/>
                    <a:pt x="3499" y="11355"/>
                  </a:cubicBezTo>
                  <a:cubicBezTo>
                    <a:pt x="3198" y="11355"/>
                    <a:pt x="3202" y="11834"/>
                    <a:pt x="3510" y="11834"/>
                  </a:cubicBezTo>
                  <a:cubicBezTo>
                    <a:pt x="3518" y="11834"/>
                    <a:pt x="3526" y="11834"/>
                    <a:pt x="3534" y="11833"/>
                  </a:cubicBezTo>
                  <a:lnTo>
                    <a:pt x="5241" y="11833"/>
                  </a:lnTo>
                  <a:lnTo>
                    <a:pt x="5241" y="12138"/>
                  </a:lnTo>
                  <a:lnTo>
                    <a:pt x="490" y="12138"/>
                  </a:lnTo>
                  <a:lnTo>
                    <a:pt x="490" y="11833"/>
                  </a:lnTo>
                  <a:lnTo>
                    <a:pt x="2475" y="11833"/>
                  </a:lnTo>
                  <a:cubicBezTo>
                    <a:pt x="2766" y="11807"/>
                    <a:pt x="2766" y="11370"/>
                    <a:pt x="2475" y="11357"/>
                  </a:cubicBezTo>
                  <a:lnTo>
                    <a:pt x="1297" y="11357"/>
                  </a:lnTo>
                  <a:lnTo>
                    <a:pt x="1297" y="4541"/>
                  </a:lnTo>
                  <a:lnTo>
                    <a:pt x="4328" y="4541"/>
                  </a:lnTo>
                  <a:cubicBezTo>
                    <a:pt x="4460" y="4541"/>
                    <a:pt x="4566" y="4435"/>
                    <a:pt x="4566" y="4302"/>
                  </a:cubicBezTo>
                  <a:lnTo>
                    <a:pt x="4566" y="2397"/>
                  </a:lnTo>
                  <a:cubicBezTo>
                    <a:pt x="4566" y="2264"/>
                    <a:pt x="4460" y="2158"/>
                    <a:pt x="4328" y="2158"/>
                  </a:cubicBezTo>
                  <a:lnTo>
                    <a:pt x="1284" y="2158"/>
                  </a:lnTo>
                  <a:lnTo>
                    <a:pt x="1284" y="1907"/>
                  </a:lnTo>
                  <a:cubicBezTo>
                    <a:pt x="1271" y="1761"/>
                    <a:pt x="1155" y="1688"/>
                    <a:pt x="1041" y="1688"/>
                  </a:cubicBezTo>
                  <a:cubicBezTo>
                    <a:pt x="927" y="1688"/>
                    <a:pt x="814" y="1761"/>
                    <a:pt x="807" y="1907"/>
                  </a:cubicBezTo>
                  <a:lnTo>
                    <a:pt x="807" y="11357"/>
                  </a:lnTo>
                  <a:lnTo>
                    <a:pt x="238" y="11357"/>
                  </a:lnTo>
                  <a:cubicBezTo>
                    <a:pt x="106" y="11357"/>
                    <a:pt x="0" y="11463"/>
                    <a:pt x="0" y="11595"/>
                  </a:cubicBezTo>
                  <a:lnTo>
                    <a:pt x="0" y="12376"/>
                  </a:lnTo>
                  <a:cubicBezTo>
                    <a:pt x="0" y="12508"/>
                    <a:pt x="106" y="12614"/>
                    <a:pt x="238" y="12627"/>
                  </a:cubicBezTo>
                  <a:lnTo>
                    <a:pt x="5241" y="12627"/>
                  </a:lnTo>
                  <a:lnTo>
                    <a:pt x="5241" y="12813"/>
                  </a:lnTo>
                  <a:lnTo>
                    <a:pt x="4752" y="12813"/>
                  </a:lnTo>
                  <a:cubicBezTo>
                    <a:pt x="4606" y="12813"/>
                    <a:pt x="4500" y="12918"/>
                    <a:pt x="4500" y="13051"/>
                  </a:cubicBezTo>
                  <a:lnTo>
                    <a:pt x="4500" y="13527"/>
                  </a:lnTo>
                  <a:lnTo>
                    <a:pt x="4063" y="13527"/>
                  </a:lnTo>
                  <a:cubicBezTo>
                    <a:pt x="3931" y="13527"/>
                    <a:pt x="3825" y="13633"/>
                    <a:pt x="3825" y="13766"/>
                  </a:cubicBezTo>
                  <a:lnTo>
                    <a:pt x="3825" y="14626"/>
                  </a:lnTo>
                  <a:cubicBezTo>
                    <a:pt x="3825" y="14758"/>
                    <a:pt x="3931" y="14864"/>
                    <a:pt x="4063" y="14864"/>
                  </a:cubicBezTo>
                  <a:lnTo>
                    <a:pt x="12256" y="14864"/>
                  </a:lnTo>
                  <a:cubicBezTo>
                    <a:pt x="12388" y="14864"/>
                    <a:pt x="12494" y="14758"/>
                    <a:pt x="12494" y="14626"/>
                  </a:cubicBezTo>
                  <a:lnTo>
                    <a:pt x="12494" y="13766"/>
                  </a:lnTo>
                  <a:cubicBezTo>
                    <a:pt x="12494" y="13633"/>
                    <a:pt x="12388" y="13527"/>
                    <a:pt x="12256" y="13527"/>
                  </a:cubicBezTo>
                  <a:lnTo>
                    <a:pt x="11806" y="13527"/>
                  </a:lnTo>
                  <a:lnTo>
                    <a:pt x="11806" y="13051"/>
                  </a:lnTo>
                  <a:cubicBezTo>
                    <a:pt x="11806" y="12918"/>
                    <a:pt x="11700" y="12813"/>
                    <a:pt x="11568" y="12813"/>
                  </a:cubicBezTo>
                  <a:lnTo>
                    <a:pt x="11078" y="12813"/>
                  </a:lnTo>
                  <a:lnTo>
                    <a:pt x="11078" y="12627"/>
                  </a:lnTo>
                  <a:lnTo>
                    <a:pt x="13169" y="12627"/>
                  </a:lnTo>
                  <a:cubicBezTo>
                    <a:pt x="13177" y="12628"/>
                    <a:pt x="13185" y="12628"/>
                    <a:pt x="13193" y="12628"/>
                  </a:cubicBezTo>
                  <a:cubicBezTo>
                    <a:pt x="13505" y="12628"/>
                    <a:pt x="13505" y="12137"/>
                    <a:pt x="13193" y="12137"/>
                  </a:cubicBezTo>
                  <a:cubicBezTo>
                    <a:pt x="13185" y="12137"/>
                    <a:pt x="13177" y="12137"/>
                    <a:pt x="13169" y="12138"/>
                  </a:cubicBezTo>
                  <a:lnTo>
                    <a:pt x="11078" y="12138"/>
                  </a:lnTo>
                  <a:lnTo>
                    <a:pt x="11078" y="11833"/>
                  </a:lnTo>
                  <a:lnTo>
                    <a:pt x="15843" y="11833"/>
                  </a:lnTo>
                  <a:lnTo>
                    <a:pt x="15843" y="12151"/>
                  </a:lnTo>
                  <a:lnTo>
                    <a:pt x="14241" y="12151"/>
                  </a:lnTo>
                  <a:cubicBezTo>
                    <a:pt x="13937" y="12164"/>
                    <a:pt x="13937" y="12601"/>
                    <a:pt x="14241" y="12627"/>
                  </a:cubicBezTo>
                  <a:lnTo>
                    <a:pt x="16081" y="12627"/>
                  </a:lnTo>
                  <a:cubicBezTo>
                    <a:pt x="16213" y="12627"/>
                    <a:pt x="16319" y="12508"/>
                    <a:pt x="16319" y="12389"/>
                  </a:cubicBezTo>
                  <a:lnTo>
                    <a:pt x="16319" y="11595"/>
                  </a:lnTo>
                  <a:cubicBezTo>
                    <a:pt x="16319" y="11463"/>
                    <a:pt x="16213" y="11357"/>
                    <a:pt x="16081" y="11357"/>
                  </a:cubicBezTo>
                  <a:lnTo>
                    <a:pt x="15512" y="11357"/>
                  </a:lnTo>
                  <a:lnTo>
                    <a:pt x="15512" y="1920"/>
                  </a:lnTo>
                  <a:cubicBezTo>
                    <a:pt x="15505" y="1774"/>
                    <a:pt x="15393" y="1702"/>
                    <a:pt x="15279" y="1702"/>
                  </a:cubicBezTo>
                  <a:cubicBezTo>
                    <a:pt x="15164" y="1702"/>
                    <a:pt x="15049" y="1774"/>
                    <a:pt x="15035" y="1920"/>
                  </a:cubicBezTo>
                  <a:lnTo>
                    <a:pt x="15035" y="2172"/>
                  </a:lnTo>
                  <a:lnTo>
                    <a:pt x="12005" y="2172"/>
                  </a:lnTo>
                  <a:cubicBezTo>
                    <a:pt x="11885" y="2172"/>
                    <a:pt x="11780" y="2277"/>
                    <a:pt x="11766" y="2397"/>
                  </a:cubicBezTo>
                  <a:lnTo>
                    <a:pt x="11766" y="4302"/>
                  </a:lnTo>
                  <a:cubicBezTo>
                    <a:pt x="11766" y="4435"/>
                    <a:pt x="11872" y="4541"/>
                    <a:pt x="12005" y="4541"/>
                  </a:cubicBezTo>
                  <a:lnTo>
                    <a:pt x="15049" y="4541"/>
                  </a:lnTo>
                  <a:lnTo>
                    <a:pt x="15049" y="11357"/>
                  </a:lnTo>
                  <a:lnTo>
                    <a:pt x="11078" y="11357"/>
                  </a:lnTo>
                  <a:lnTo>
                    <a:pt x="11078" y="9226"/>
                  </a:lnTo>
                  <a:cubicBezTo>
                    <a:pt x="11065" y="9080"/>
                    <a:pt x="10949" y="9007"/>
                    <a:pt x="10833" y="9007"/>
                  </a:cubicBezTo>
                  <a:cubicBezTo>
                    <a:pt x="10717" y="9007"/>
                    <a:pt x="10602" y="9080"/>
                    <a:pt x="10588" y="9226"/>
                  </a:cubicBezTo>
                  <a:lnTo>
                    <a:pt x="10588" y="12813"/>
                  </a:lnTo>
                  <a:lnTo>
                    <a:pt x="5718" y="12813"/>
                  </a:lnTo>
                  <a:lnTo>
                    <a:pt x="5718" y="7519"/>
                  </a:lnTo>
                  <a:lnTo>
                    <a:pt x="10588" y="7519"/>
                  </a:lnTo>
                  <a:lnTo>
                    <a:pt x="10588" y="8154"/>
                  </a:lnTo>
                  <a:cubicBezTo>
                    <a:pt x="10575" y="8326"/>
                    <a:pt x="10704" y="8412"/>
                    <a:pt x="10833" y="8412"/>
                  </a:cubicBezTo>
                  <a:cubicBezTo>
                    <a:pt x="10962" y="8412"/>
                    <a:pt x="11091" y="8326"/>
                    <a:pt x="11078" y="8154"/>
                  </a:cubicBezTo>
                  <a:lnTo>
                    <a:pt x="11078" y="7519"/>
                  </a:lnTo>
                  <a:lnTo>
                    <a:pt x="11568" y="7519"/>
                  </a:lnTo>
                  <a:cubicBezTo>
                    <a:pt x="11700" y="7519"/>
                    <a:pt x="11806" y="7413"/>
                    <a:pt x="11806" y="7280"/>
                  </a:cubicBezTo>
                  <a:lnTo>
                    <a:pt x="11806" y="6407"/>
                  </a:lnTo>
                  <a:cubicBezTo>
                    <a:pt x="11806" y="6274"/>
                    <a:pt x="11700" y="6169"/>
                    <a:pt x="11568" y="6169"/>
                  </a:cubicBezTo>
                  <a:lnTo>
                    <a:pt x="11131" y="6169"/>
                  </a:lnTo>
                  <a:lnTo>
                    <a:pt x="11131" y="5811"/>
                  </a:lnTo>
                  <a:cubicBezTo>
                    <a:pt x="11157" y="5811"/>
                    <a:pt x="11184" y="5824"/>
                    <a:pt x="11210" y="5824"/>
                  </a:cubicBezTo>
                  <a:cubicBezTo>
                    <a:pt x="11422" y="5824"/>
                    <a:pt x="11528" y="5560"/>
                    <a:pt x="11382" y="5414"/>
                  </a:cubicBezTo>
                  <a:lnTo>
                    <a:pt x="10853" y="4885"/>
                  </a:lnTo>
                  <a:cubicBezTo>
                    <a:pt x="10807" y="4855"/>
                    <a:pt x="10759" y="4842"/>
                    <a:pt x="10714" y="4842"/>
                  </a:cubicBezTo>
                  <a:cubicBezTo>
                    <a:pt x="10541" y="4842"/>
                    <a:pt x="10407" y="5037"/>
                    <a:pt x="10522" y="5216"/>
                  </a:cubicBezTo>
                  <a:lnTo>
                    <a:pt x="10668" y="5361"/>
                  </a:lnTo>
                  <a:lnTo>
                    <a:pt x="10668" y="6169"/>
                  </a:lnTo>
                  <a:lnTo>
                    <a:pt x="10112" y="6169"/>
                  </a:lnTo>
                  <a:lnTo>
                    <a:pt x="10112" y="4792"/>
                  </a:lnTo>
                  <a:lnTo>
                    <a:pt x="10191" y="4792"/>
                  </a:lnTo>
                  <a:cubicBezTo>
                    <a:pt x="10946" y="4739"/>
                    <a:pt x="11330" y="3852"/>
                    <a:pt x="10853" y="3270"/>
                  </a:cubicBezTo>
                  <a:cubicBezTo>
                    <a:pt x="10668" y="3058"/>
                    <a:pt x="10575" y="2794"/>
                    <a:pt x="10588" y="2516"/>
                  </a:cubicBezTo>
                  <a:lnTo>
                    <a:pt x="10588" y="2304"/>
                  </a:lnTo>
                  <a:cubicBezTo>
                    <a:pt x="10523" y="1010"/>
                    <a:pt x="9451" y="0"/>
                    <a:pt x="8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4816637" y="1613566"/>
              <a:ext cx="90247" cy="77320"/>
            </a:xfrm>
            <a:custGeom>
              <a:rect b="b" l="l" r="r" t="t"/>
              <a:pathLst>
                <a:path extrusionOk="0" h="3176" w="3707">
                  <a:moveTo>
                    <a:pt x="2105" y="478"/>
                  </a:moveTo>
                  <a:cubicBezTo>
                    <a:pt x="2674" y="478"/>
                    <a:pt x="3217" y="919"/>
                    <a:pt x="3217" y="1589"/>
                  </a:cubicBezTo>
                  <a:cubicBezTo>
                    <a:pt x="3217" y="2198"/>
                    <a:pt x="2727" y="2687"/>
                    <a:pt x="2118" y="2687"/>
                  </a:cubicBezTo>
                  <a:lnTo>
                    <a:pt x="2118" y="2701"/>
                  </a:lnTo>
                  <a:cubicBezTo>
                    <a:pt x="1126" y="2687"/>
                    <a:pt x="636" y="1509"/>
                    <a:pt x="1324" y="808"/>
                  </a:cubicBezTo>
                  <a:cubicBezTo>
                    <a:pt x="1552" y="580"/>
                    <a:pt x="1832" y="478"/>
                    <a:pt x="2105" y="478"/>
                  </a:cubicBezTo>
                  <a:close/>
                  <a:moveTo>
                    <a:pt x="2118" y="1"/>
                  </a:moveTo>
                  <a:cubicBezTo>
                    <a:pt x="702" y="14"/>
                    <a:pt x="1" y="1721"/>
                    <a:pt x="1007" y="2714"/>
                  </a:cubicBezTo>
                  <a:cubicBezTo>
                    <a:pt x="1326" y="3033"/>
                    <a:pt x="1719" y="3176"/>
                    <a:pt x="2105" y="3176"/>
                  </a:cubicBezTo>
                  <a:cubicBezTo>
                    <a:pt x="2921" y="3176"/>
                    <a:pt x="3707" y="2541"/>
                    <a:pt x="3707" y="1589"/>
                  </a:cubicBezTo>
                  <a:cubicBezTo>
                    <a:pt x="3693" y="715"/>
                    <a:pt x="2992" y="1"/>
                    <a:pt x="2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8"/>
          <p:cNvSpPr txBox="1"/>
          <p:nvPr>
            <p:ph type="title"/>
          </p:nvPr>
        </p:nvSpPr>
        <p:spPr>
          <a:xfrm>
            <a:off x="1636295" y="2317400"/>
            <a:ext cx="5782033" cy="14570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ru-RU"/>
              <a:t>Изучаем понятия, участников процессов, их правовые функции</a:t>
            </a:r>
            <a:endParaRPr/>
          </a:p>
        </p:txBody>
      </p:sp>
      <p:sp>
        <p:nvSpPr>
          <p:cNvPr id="284" name="Google Shape;284;p8"/>
          <p:cNvSpPr txBox="1"/>
          <p:nvPr>
            <p:ph idx="2" type="title"/>
          </p:nvPr>
        </p:nvSpPr>
        <p:spPr>
          <a:xfrm>
            <a:off x="2808750" y="1165625"/>
            <a:ext cx="3526500" cy="10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ru-RU"/>
              <a:t>Урок 1</a:t>
            </a:r>
            <a:endParaRPr/>
          </a:p>
        </p:txBody>
      </p:sp>
      <p:grpSp>
        <p:nvGrpSpPr>
          <p:cNvPr id="285" name="Google Shape;285;p8"/>
          <p:cNvGrpSpPr/>
          <p:nvPr/>
        </p:nvGrpSpPr>
        <p:grpSpPr>
          <a:xfrm>
            <a:off x="4255419" y="3883152"/>
            <a:ext cx="633162" cy="505041"/>
            <a:chOff x="5442047" y="4313239"/>
            <a:chExt cx="397627" cy="317167"/>
          </a:xfrm>
        </p:grpSpPr>
        <p:sp>
          <p:nvSpPr>
            <p:cNvPr id="286" name="Google Shape;286;p8"/>
            <p:cNvSpPr/>
            <p:nvPr/>
          </p:nvSpPr>
          <p:spPr>
            <a:xfrm>
              <a:off x="5442047" y="4313239"/>
              <a:ext cx="397627" cy="317167"/>
            </a:xfrm>
            <a:custGeom>
              <a:rect b="b" l="l" r="r" t="t"/>
              <a:pathLst>
                <a:path extrusionOk="0" h="13028" w="16333">
                  <a:moveTo>
                    <a:pt x="2396" y="758"/>
                  </a:moveTo>
                  <a:cubicBezTo>
                    <a:pt x="2821" y="945"/>
                    <a:pt x="3281" y="1050"/>
                    <a:pt x="3754" y="1050"/>
                  </a:cubicBezTo>
                  <a:cubicBezTo>
                    <a:pt x="3782" y="1050"/>
                    <a:pt x="3810" y="1050"/>
                    <a:pt x="3839" y="1049"/>
                  </a:cubicBezTo>
                  <a:cubicBezTo>
                    <a:pt x="3958" y="1075"/>
                    <a:pt x="4064" y="1155"/>
                    <a:pt x="4117" y="1261"/>
                  </a:cubicBezTo>
                  <a:cubicBezTo>
                    <a:pt x="4169" y="1393"/>
                    <a:pt x="4130" y="1539"/>
                    <a:pt x="3984" y="1711"/>
                  </a:cubicBezTo>
                  <a:cubicBezTo>
                    <a:pt x="3797" y="1916"/>
                    <a:pt x="3344" y="2037"/>
                    <a:pt x="2910" y="2037"/>
                  </a:cubicBezTo>
                  <a:cubicBezTo>
                    <a:pt x="2702" y="2037"/>
                    <a:pt x="2498" y="2009"/>
                    <a:pt x="2330" y="1949"/>
                  </a:cubicBezTo>
                  <a:cubicBezTo>
                    <a:pt x="1999" y="1817"/>
                    <a:pt x="1999" y="1645"/>
                    <a:pt x="1999" y="1592"/>
                  </a:cubicBezTo>
                  <a:cubicBezTo>
                    <a:pt x="1999" y="1075"/>
                    <a:pt x="2250" y="850"/>
                    <a:pt x="2383" y="758"/>
                  </a:cubicBezTo>
                  <a:close/>
                  <a:moveTo>
                    <a:pt x="3905" y="2320"/>
                  </a:moveTo>
                  <a:lnTo>
                    <a:pt x="3905" y="2743"/>
                  </a:lnTo>
                  <a:cubicBezTo>
                    <a:pt x="3905" y="3153"/>
                    <a:pt x="3561" y="3497"/>
                    <a:pt x="3137" y="3497"/>
                  </a:cubicBezTo>
                  <a:lnTo>
                    <a:pt x="3124" y="3497"/>
                  </a:lnTo>
                  <a:cubicBezTo>
                    <a:pt x="2714" y="3497"/>
                    <a:pt x="2369" y="3153"/>
                    <a:pt x="2369" y="2743"/>
                  </a:cubicBezTo>
                  <a:lnTo>
                    <a:pt x="2369" y="2452"/>
                  </a:lnTo>
                  <a:cubicBezTo>
                    <a:pt x="2542" y="2492"/>
                    <a:pt x="2727" y="2518"/>
                    <a:pt x="2912" y="2518"/>
                  </a:cubicBezTo>
                  <a:cubicBezTo>
                    <a:pt x="3243" y="2518"/>
                    <a:pt x="3587" y="2452"/>
                    <a:pt x="3905" y="2320"/>
                  </a:cubicBezTo>
                  <a:close/>
                  <a:moveTo>
                    <a:pt x="7875" y="1697"/>
                  </a:moveTo>
                  <a:cubicBezTo>
                    <a:pt x="8286" y="1711"/>
                    <a:pt x="8603" y="2055"/>
                    <a:pt x="8603" y="2465"/>
                  </a:cubicBezTo>
                  <a:lnTo>
                    <a:pt x="8603" y="2730"/>
                  </a:lnTo>
                  <a:cubicBezTo>
                    <a:pt x="8603" y="3153"/>
                    <a:pt x="8259" y="3497"/>
                    <a:pt x="7836" y="3497"/>
                  </a:cubicBezTo>
                  <a:cubicBezTo>
                    <a:pt x="7412" y="3497"/>
                    <a:pt x="7081" y="3153"/>
                    <a:pt x="7081" y="2730"/>
                  </a:cubicBezTo>
                  <a:lnTo>
                    <a:pt x="7081" y="2465"/>
                  </a:lnTo>
                  <a:cubicBezTo>
                    <a:pt x="7068" y="2055"/>
                    <a:pt x="7399" y="1711"/>
                    <a:pt x="7809" y="1697"/>
                  </a:cubicBezTo>
                  <a:close/>
                  <a:moveTo>
                    <a:pt x="12547" y="2018"/>
                  </a:moveTo>
                  <a:cubicBezTo>
                    <a:pt x="12806" y="2018"/>
                    <a:pt x="13064" y="2048"/>
                    <a:pt x="13315" y="2108"/>
                  </a:cubicBezTo>
                  <a:lnTo>
                    <a:pt x="13315" y="2730"/>
                  </a:lnTo>
                  <a:cubicBezTo>
                    <a:pt x="13315" y="3153"/>
                    <a:pt x="12971" y="3497"/>
                    <a:pt x="12547" y="3497"/>
                  </a:cubicBezTo>
                  <a:cubicBezTo>
                    <a:pt x="12124" y="3497"/>
                    <a:pt x="11780" y="3153"/>
                    <a:pt x="11780" y="2730"/>
                  </a:cubicBezTo>
                  <a:lnTo>
                    <a:pt x="11780" y="2108"/>
                  </a:lnTo>
                  <a:cubicBezTo>
                    <a:pt x="12031" y="2048"/>
                    <a:pt x="12289" y="2018"/>
                    <a:pt x="12547" y="2018"/>
                  </a:cubicBezTo>
                  <a:close/>
                  <a:moveTo>
                    <a:pt x="12533" y="490"/>
                  </a:moveTo>
                  <a:cubicBezTo>
                    <a:pt x="12564" y="490"/>
                    <a:pt x="12595" y="491"/>
                    <a:pt x="12627" y="493"/>
                  </a:cubicBezTo>
                  <a:cubicBezTo>
                    <a:pt x="13487" y="533"/>
                    <a:pt x="14189" y="1221"/>
                    <a:pt x="14242" y="2095"/>
                  </a:cubicBezTo>
                  <a:lnTo>
                    <a:pt x="14242" y="2253"/>
                  </a:lnTo>
                  <a:cubicBezTo>
                    <a:pt x="14228" y="2597"/>
                    <a:pt x="14347" y="2955"/>
                    <a:pt x="14572" y="3220"/>
                  </a:cubicBezTo>
                  <a:cubicBezTo>
                    <a:pt x="14758" y="3458"/>
                    <a:pt x="14612" y="3802"/>
                    <a:pt x="14308" y="3828"/>
                  </a:cubicBezTo>
                  <a:lnTo>
                    <a:pt x="14242" y="3828"/>
                  </a:lnTo>
                  <a:cubicBezTo>
                    <a:pt x="14162" y="3537"/>
                    <a:pt x="13977" y="3299"/>
                    <a:pt x="13725" y="3140"/>
                  </a:cubicBezTo>
                  <a:cubicBezTo>
                    <a:pt x="13765" y="3008"/>
                    <a:pt x="13792" y="2875"/>
                    <a:pt x="13792" y="2743"/>
                  </a:cubicBezTo>
                  <a:lnTo>
                    <a:pt x="13792" y="1949"/>
                  </a:lnTo>
                  <a:cubicBezTo>
                    <a:pt x="13792" y="1856"/>
                    <a:pt x="13739" y="1777"/>
                    <a:pt x="13659" y="1737"/>
                  </a:cubicBezTo>
                  <a:cubicBezTo>
                    <a:pt x="13295" y="1605"/>
                    <a:pt x="12918" y="1539"/>
                    <a:pt x="12542" y="1539"/>
                  </a:cubicBezTo>
                  <a:cubicBezTo>
                    <a:pt x="12167" y="1539"/>
                    <a:pt x="11793" y="1605"/>
                    <a:pt x="11436" y="1737"/>
                  </a:cubicBezTo>
                  <a:cubicBezTo>
                    <a:pt x="11356" y="1777"/>
                    <a:pt x="11303" y="1856"/>
                    <a:pt x="11303" y="1949"/>
                  </a:cubicBezTo>
                  <a:lnTo>
                    <a:pt x="11303" y="2743"/>
                  </a:lnTo>
                  <a:cubicBezTo>
                    <a:pt x="11303" y="2875"/>
                    <a:pt x="11317" y="3008"/>
                    <a:pt x="11369" y="3140"/>
                  </a:cubicBezTo>
                  <a:cubicBezTo>
                    <a:pt x="11118" y="3299"/>
                    <a:pt x="10933" y="3537"/>
                    <a:pt x="10840" y="3828"/>
                  </a:cubicBezTo>
                  <a:lnTo>
                    <a:pt x="10774" y="3828"/>
                  </a:lnTo>
                  <a:cubicBezTo>
                    <a:pt x="10602" y="3815"/>
                    <a:pt x="10456" y="3669"/>
                    <a:pt x="10430" y="3497"/>
                  </a:cubicBezTo>
                  <a:cubicBezTo>
                    <a:pt x="10430" y="3392"/>
                    <a:pt x="10456" y="3299"/>
                    <a:pt x="10522" y="3220"/>
                  </a:cubicBezTo>
                  <a:cubicBezTo>
                    <a:pt x="10747" y="2942"/>
                    <a:pt x="10867" y="2584"/>
                    <a:pt x="10853" y="2227"/>
                  </a:cubicBezTo>
                  <a:lnTo>
                    <a:pt x="10853" y="2174"/>
                  </a:lnTo>
                  <a:cubicBezTo>
                    <a:pt x="10853" y="1239"/>
                    <a:pt x="11609" y="490"/>
                    <a:pt x="12533" y="490"/>
                  </a:cubicBezTo>
                  <a:close/>
                  <a:moveTo>
                    <a:pt x="3243" y="3974"/>
                  </a:moveTo>
                  <a:lnTo>
                    <a:pt x="3243" y="4596"/>
                  </a:lnTo>
                  <a:lnTo>
                    <a:pt x="3018" y="4596"/>
                  </a:lnTo>
                  <a:lnTo>
                    <a:pt x="3018" y="3974"/>
                  </a:lnTo>
                  <a:close/>
                  <a:moveTo>
                    <a:pt x="7955" y="3974"/>
                  </a:moveTo>
                  <a:lnTo>
                    <a:pt x="7955" y="4596"/>
                  </a:lnTo>
                  <a:lnTo>
                    <a:pt x="7730" y="4596"/>
                  </a:lnTo>
                  <a:lnTo>
                    <a:pt x="7730" y="3974"/>
                  </a:lnTo>
                  <a:close/>
                  <a:moveTo>
                    <a:pt x="12667" y="3974"/>
                  </a:moveTo>
                  <a:lnTo>
                    <a:pt x="12667" y="4596"/>
                  </a:lnTo>
                  <a:lnTo>
                    <a:pt x="12428" y="4596"/>
                  </a:lnTo>
                  <a:lnTo>
                    <a:pt x="12428" y="3974"/>
                  </a:lnTo>
                  <a:close/>
                  <a:moveTo>
                    <a:pt x="4077" y="3550"/>
                  </a:moveTo>
                  <a:cubicBezTo>
                    <a:pt x="4275" y="3696"/>
                    <a:pt x="4408" y="3934"/>
                    <a:pt x="4408" y="4199"/>
                  </a:cubicBezTo>
                  <a:lnTo>
                    <a:pt x="4408" y="5615"/>
                  </a:lnTo>
                  <a:lnTo>
                    <a:pt x="1853" y="5615"/>
                  </a:lnTo>
                  <a:lnTo>
                    <a:pt x="1853" y="4186"/>
                  </a:lnTo>
                  <a:cubicBezTo>
                    <a:pt x="1853" y="3934"/>
                    <a:pt x="1986" y="3696"/>
                    <a:pt x="2184" y="3550"/>
                  </a:cubicBezTo>
                  <a:cubicBezTo>
                    <a:pt x="2290" y="3656"/>
                    <a:pt x="2396" y="3762"/>
                    <a:pt x="2528" y="3828"/>
                  </a:cubicBezTo>
                  <a:lnTo>
                    <a:pt x="2528" y="4847"/>
                  </a:lnTo>
                  <a:cubicBezTo>
                    <a:pt x="2528" y="4980"/>
                    <a:pt x="2634" y="5086"/>
                    <a:pt x="2767" y="5086"/>
                  </a:cubicBezTo>
                  <a:lnTo>
                    <a:pt x="3494" y="5086"/>
                  </a:lnTo>
                  <a:cubicBezTo>
                    <a:pt x="3614" y="5086"/>
                    <a:pt x="3733" y="4980"/>
                    <a:pt x="3733" y="4847"/>
                  </a:cubicBezTo>
                  <a:lnTo>
                    <a:pt x="3733" y="3828"/>
                  </a:lnTo>
                  <a:cubicBezTo>
                    <a:pt x="3852" y="3762"/>
                    <a:pt x="3971" y="3669"/>
                    <a:pt x="4077" y="3550"/>
                  </a:cubicBezTo>
                  <a:close/>
                  <a:moveTo>
                    <a:pt x="13487" y="3550"/>
                  </a:moveTo>
                  <a:cubicBezTo>
                    <a:pt x="13686" y="3696"/>
                    <a:pt x="13818" y="3934"/>
                    <a:pt x="13818" y="4199"/>
                  </a:cubicBezTo>
                  <a:lnTo>
                    <a:pt x="13818" y="5615"/>
                  </a:lnTo>
                  <a:lnTo>
                    <a:pt x="11277" y="5615"/>
                  </a:lnTo>
                  <a:lnTo>
                    <a:pt x="11277" y="4186"/>
                  </a:lnTo>
                  <a:cubicBezTo>
                    <a:pt x="11264" y="3934"/>
                    <a:pt x="11396" y="3696"/>
                    <a:pt x="11608" y="3550"/>
                  </a:cubicBezTo>
                  <a:cubicBezTo>
                    <a:pt x="11700" y="3656"/>
                    <a:pt x="11819" y="3749"/>
                    <a:pt x="11939" y="3815"/>
                  </a:cubicBezTo>
                  <a:lnTo>
                    <a:pt x="11952" y="3828"/>
                  </a:lnTo>
                  <a:lnTo>
                    <a:pt x="11952" y="4847"/>
                  </a:lnTo>
                  <a:cubicBezTo>
                    <a:pt x="11952" y="4980"/>
                    <a:pt x="12058" y="5086"/>
                    <a:pt x="12190" y="5086"/>
                  </a:cubicBezTo>
                  <a:lnTo>
                    <a:pt x="12905" y="5086"/>
                  </a:lnTo>
                  <a:cubicBezTo>
                    <a:pt x="13037" y="5086"/>
                    <a:pt x="13143" y="4980"/>
                    <a:pt x="13143" y="4847"/>
                  </a:cubicBezTo>
                  <a:lnTo>
                    <a:pt x="13143" y="3828"/>
                  </a:lnTo>
                  <a:cubicBezTo>
                    <a:pt x="13262" y="3762"/>
                    <a:pt x="13381" y="3669"/>
                    <a:pt x="13487" y="3550"/>
                  </a:cubicBezTo>
                  <a:close/>
                  <a:moveTo>
                    <a:pt x="15155" y="6092"/>
                  </a:moveTo>
                  <a:lnTo>
                    <a:pt x="15155" y="6475"/>
                  </a:lnTo>
                  <a:lnTo>
                    <a:pt x="1165" y="6475"/>
                  </a:lnTo>
                  <a:lnTo>
                    <a:pt x="1165" y="6092"/>
                  </a:lnTo>
                  <a:close/>
                  <a:moveTo>
                    <a:pt x="15168" y="11452"/>
                  </a:moveTo>
                  <a:lnTo>
                    <a:pt x="15155" y="11690"/>
                  </a:lnTo>
                  <a:lnTo>
                    <a:pt x="1178" y="11690"/>
                  </a:lnTo>
                  <a:lnTo>
                    <a:pt x="1178" y="11452"/>
                  </a:lnTo>
                  <a:close/>
                  <a:moveTo>
                    <a:pt x="12536" y="0"/>
                  </a:moveTo>
                  <a:cubicBezTo>
                    <a:pt x="11345" y="0"/>
                    <a:pt x="10377" y="969"/>
                    <a:pt x="10377" y="2174"/>
                  </a:cubicBezTo>
                  <a:lnTo>
                    <a:pt x="10377" y="2240"/>
                  </a:lnTo>
                  <a:cubicBezTo>
                    <a:pt x="10390" y="2478"/>
                    <a:pt x="10311" y="2717"/>
                    <a:pt x="10152" y="2902"/>
                  </a:cubicBezTo>
                  <a:cubicBezTo>
                    <a:pt x="10006" y="3074"/>
                    <a:pt x="9940" y="3286"/>
                    <a:pt x="9953" y="3511"/>
                  </a:cubicBezTo>
                  <a:cubicBezTo>
                    <a:pt x="9993" y="3934"/>
                    <a:pt x="10337" y="4265"/>
                    <a:pt x="10761" y="4292"/>
                  </a:cubicBezTo>
                  <a:lnTo>
                    <a:pt x="10800" y="4292"/>
                  </a:lnTo>
                  <a:lnTo>
                    <a:pt x="10800" y="5602"/>
                  </a:lnTo>
                  <a:lnTo>
                    <a:pt x="9596" y="5602"/>
                  </a:lnTo>
                  <a:lnTo>
                    <a:pt x="9596" y="5033"/>
                  </a:lnTo>
                  <a:cubicBezTo>
                    <a:pt x="9583" y="4887"/>
                    <a:pt x="9467" y="4814"/>
                    <a:pt x="9353" y="4814"/>
                  </a:cubicBezTo>
                  <a:cubicBezTo>
                    <a:pt x="9239" y="4814"/>
                    <a:pt x="9126" y="4887"/>
                    <a:pt x="9119" y="5033"/>
                  </a:cubicBezTo>
                  <a:lnTo>
                    <a:pt x="9119" y="5602"/>
                  </a:lnTo>
                  <a:lnTo>
                    <a:pt x="6565" y="5602"/>
                  </a:lnTo>
                  <a:lnTo>
                    <a:pt x="6565" y="4186"/>
                  </a:lnTo>
                  <a:cubicBezTo>
                    <a:pt x="6565" y="3934"/>
                    <a:pt x="6697" y="3696"/>
                    <a:pt x="6896" y="3550"/>
                  </a:cubicBezTo>
                  <a:cubicBezTo>
                    <a:pt x="7002" y="3656"/>
                    <a:pt x="7121" y="3749"/>
                    <a:pt x="7240" y="3815"/>
                  </a:cubicBezTo>
                  <a:lnTo>
                    <a:pt x="7240" y="4847"/>
                  </a:lnTo>
                  <a:cubicBezTo>
                    <a:pt x="7240" y="4980"/>
                    <a:pt x="7346" y="5086"/>
                    <a:pt x="7478" y="5086"/>
                  </a:cubicBezTo>
                  <a:lnTo>
                    <a:pt x="8193" y="5086"/>
                  </a:lnTo>
                  <a:cubicBezTo>
                    <a:pt x="8325" y="5086"/>
                    <a:pt x="8431" y="4980"/>
                    <a:pt x="8431" y="4847"/>
                  </a:cubicBezTo>
                  <a:lnTo>
                    <a:pt x="8431" y="3828"/>
                  </a:lnTo>
                  <a:cubicBezTo>
                    <a:pt x="8564" y="3762"/>
                    <a:pt x="8683" y="3669"/>
                    <a:pt x="8775" y="3550"/>
                  </a:cubicBezTo>
                  <a:cubicBezTo>
                    <a:pt x="8934" y="3669"/>
                    <a:pt x="9053" y="3842"/>
                    <a:pt x="9093" y="4027"/>
                  </a:cubicBezTo>
                  <a:cubicBezTo>
                    <a:pt x="9119" y="4133"/>
                    <a:pt x="9212" y="4212"/>
                    <a:pt x="9331" y="4212"/>
                  </a:cubicBezTo>
                  <a:cubicBezTo>
                    <a:pt x="9338" y="4219"/>
                    <a:pt x="9344" y="4222"/>
                    <a:pt x="9351" y="4222"/>
                  </a:cubicBezTo>
                  <a:cubicBezTo>
                    <a:pt x="9358" y="4222"/>
                    <a:pt x="9364" y="4219"/>
                    <a:pt x="9371" y="4212"/>
                  </a:cubicBezTo>
                  <a:cubicBezTo>
                    <a:pt x="9503" y="4186"/>
                    <a:pt x="9583" y="4067"/>
                    <a:pt x="9556" y="3934"/>
                  </a:cubicBezTo>
                  <a:cubicBezTo>
                    <a:pt x="9490" y="3603"/>
                    <a:pt x="9292" y="3325"/>
                    <a:pt x="9014" y="3140"/>
                  </a:cubicBezTo>
                  <a:cubicBezTo>
                    <a:pt x="9053" y="3021"/>
                    <a:pt x="9080" y="2889"/>
                    <a:pt x="9080" y="2743"/>
                  </a:cubicBezTo>
                  <a:lnTo>
                    <a:pt x="9080" y="2492"/>
                  </a:lnTo>
                  <a:cubicBezTo>
                    <a:pt x="9093" y="1817"/>
                    <a:pt x="8564" y="1261"/>
                    <a:pt x="7889" y="1234"/>
                  </a:cubicBezTo>
                  <a:lnTo>
                    <a:pt x="7783" y="1234"/>
                  </a:lnTo>
                  <a:cubicBezTo>
                    <a:pt x="7121" y="1261"/>
                    <a:pt x="6592" y="1817"/>
                    <a:pt x="6592" y="2492"/>
                  </a:cubicBezTo>
                  <a:lnTo>
                    <a:pt x="6592" y="2743"/>
                  </a:lnTo>
                  <a:cubicBezTo>
                    <a:pt x="6592" y="2889"/>
                    <a:pt x="6618" y="3021"/>
                    <a:pt x="6658" y="3140"/>
                  </a:cubicBezTo>
                  <a:cubicBezTo>
                    <a:pt x="6300" y="3378"/>
                    <a:pt x="6089" y="3775"/>
                    <a:pt x="6089" y="4199"/>
                  </a:cubicBezTo>
                  <a:lnTo>
                    <a:pt x="6089" y="5615"/>
                  </a:lnTo>
                  <a:lnTo>
                    <a:pt x="4884" y="5615"/>
                  </a:lnTo>
                  <a:lnTo>
                    <a:pt x="4884" y="4186"/>
                  </a:lnTo>
                  <a:cubicBezTo>
                    <a:pt x="4884" y="3762"/>
                    <a:pt x="4659" y="3365"/>
                    <a:pt x="4302" y="3127"/>
                  </a:cubicBezTo>
                  <a:cubicBezTo>
                    <a:pt x="4355" y="2995"/>
                    <a:pt x="4368" y="2862"/>
                    <a:pt x="4368" y="2730"/>
                  </a:cubicBezTo>
                  <a:lnTo>
                    <a:pt x="4368" y="1975"/>
                  </a:lnTo>
                  <a:cubicBezTo>
                    <a:pt x="4699" y="1578"/>
                    <a:pt x="4619" y="1234"/>
                    <a:pt x="4540" y="1062"/>
                  </a:cubicBezTo>
                  <a:cubicBezTo>
                    <a:pt x="4421" y="771"/>
                    <a:pt x="4143" y="586"/>
                    <a:pt x="3839" y="559"/>
                  </a:cubicBezTo>
                  <a:cubicBezTo>
                    <a:pt x="2978" y="559"/>
                    <a:pt x="2542" y="281"/>
                    <a:pt x="2528" y="268"/>
                  </a:cubicBezTo>
                  <a:cubicBezTo>
                    <a:pt x="2486" y="242"/>
                    <a:pt x="2437" y="228"/>
                    <a:pt x="2391" y="228"/>
                  </a:cubicBezTo>
                  <a:cubicBezTo>
                    <a:pt x="2365" y="228"/>
                    <a:pt x="2340" y="232"/>
                    <a:pt x="2317" y="242"/>
                  </a:cubicBezTo>
                  <a:cubicBezTo>
                    <a:pt x="2277" y="255"/>
                    <a:pt x="1536" y="533"/>
                    <a:pt x="1536" y="1565"/>
                  </a:cubicBezTo>
                  <a:cubicBezTo>
                    <a:pt x="1536" y="1830"/>
                    <a:pt x="1668" y="2081"/>
                    <a:pt x="1893" y="2227"/>
                  </a:cubicBezTo>
                  <a:lnTo>
                    <a:pt x="1893" y="2717"/>
                  </a:lnTo>
                  <a:cubicBezTo>
                    <a:pt x="1893" y="2849"/>
                    <a:pt x="1906" y="2981"/>
                    <a:pt x="1959" y="3114"/>
                  </a:cubicBezTo>
                  <a:cubicBezTo>
                    <a:pt x="1602" y="3352"/>
                    <a:pt x="1377" y="3749"/>
                    <a:pt x="1377" y="4172"/>
                  </a:cubicBezTo>
                  <a:lnTo>
                    <a:pt x="1377" y="5589"/>
                  </a:lnTo>
                  <a:lnTo>
                    <a:pt x="927" y="5589"/>
                  </a:lnTo>
                  <a:cubicBezTo>
                    <a:pt x="794" y="5589"/>
                    <a:pt x="689" y="5694"/>
                    <a:pt x="689" y="5827"/>
                  </a:cubicBezTo>
                  <a:lnTo>
                    <a:pt x="689" y="6687"/>
                  </a:lnTo>
                  <a:cubicBezTo>
                    <a:pt x="689" y="6819"/>
                    <a:pt x="794" y="6925"/>
                    <a:pt x="927" y="6925"/>
                  </a:cubicBezTo>
                  <a:lnTo>
                    <a:pt x="1417" y="6925"/>
                  </a:lnTo>
                  <a:lnTo>
                    <a:pt x="1417" y="8765"/>
                  </a:lnTo>
                  <a:cubicBezTo>
                    <a:pt x="1430" y="8911"/>
                    <a:pt x="1546" y="8983"/>
                    <a:pt x="1660" y="8983"/>
                  </a:cubicBezTo>
                  <a:cubicBezTo>
                    <a:pt x="1774" y="8983"/>
                    <a:pt x="1886" y="8911"/>
                    <a:pt x="1893" y="8765"/>
                  </a:cubicBezTo>
                  <a:lnTo>
                    <a:pt x="1893" y="6925"/>
                  </a:lnTo>
                  <a:lnTo>
                    <a:pt x="14427" y="6925"/>
                  </a:lnTo>
                  <a:lnTo>
                    <a:pt x="14427" y="10962"/>
                  </a:lnTo>
                  <a:lnTo>
                    <a:pt x="1893" y="10962"/>
                  </a:lnTo>
                  <a:lnTo>
                    <a:pt x="1893" y="9864"/>
                  </a:lnTo>
                  <a:cubicBezTo>
                    <a:pt x="1913" y="9685"/>
                    <a:pt x="1787" y="9596"/>
                    <a:pt x="1660" y="9596"/>
                  </a:cubicBezTo>
                  <a:cubicBezTo>
                    <a:pt x="1532" y="9596"/>
                    <a:pt x="1403" y="9685"/>
                    <a:pt x="1417" y="9864"/>
                  </a:cubicBezTo>
                  <a:lnTo>
                    <a:pt x="1417" y="10962"/>
                  </a:lnTo>
                  <a:lnTo>
                    <a:pt x="927" y="10962"/>
                  </a:lnTo>
                  <a:cubicBezTo>
                    <a:pt x="794" y="10962"/>
                    <a:pt x="689" y="11068"/>
                    <a:pt x="689" y="11200"/>
                  </a:cubicBezTo>
                  <a:lnTo>
                    <a:pt x="689" y="11690"/>
                  </a:lnTo>
                  <a:lnTo>
                    <a:pt x="239" y="11690"/>
                  </a:lnTo>
                  <a:cubicBezTo>
                    <a:pt x="232" y="11689"/>
                    <a:pt x="225" y="11689"/>
                    <a:pt x="218" y="11689"/>
                  </a:cubicBezTo>
                  <a:cubicBezTo>
                    <a:pt x="96" y="11689"/>
                    <a:pt x="0" y="11803"/>
                    <a:pt x="0" y="11928"/>
                  </a:cubicBezTo>
                  <a:lnTo>
                    <a:pt x="0" y="12789"/>
                  </a:lnTo>
                  <a:cubicBezTo>
                    <a:pt x="0" y="12921"/>
                    <a:pt x="106" y="13027"/>
                    <a:pt x="239" y="13027"/>
                  </a:cubicBezTo>
                  <a:lnTo>
                    <a:pt x="13103" y="13027"/>
                  </a:lnTo>
                  <a:cubicBezTo>
                    <a:pt x="13112" y="13027"/>
                    <a:pt x="13120" y="13028"/>
                    <a:pt x="13127" y="13028"/>
                  </a:cubicBezTo>
                  <a:cubicBezTo>
                    <a:pt x="13436" y="13028"/>
                    <a:pt x="13439" y="12548"/>
                    <a:pt x="13138" y="12548"/>
                  </a:cubicBezTo>
                  <a:cubicBezTo>
                    <a:pt x="13127" y="12548"/>
                    <a:pt x="13115" y="12549"/>
                    <a:pt x="13103" y="12550"/>
                  </a:cubicBezTo>
                  <a:lnTo>
                    <a:pt x="477" y="12550"/>
                  </a:lnTo>
                  <a:lnTo>
                    <a:pt x="477" y="12166"/>
                  </a:lnTo>
                  <a:lnTo>
                    <a:pt x="15843" y="12166"/>
                  </a:lnTo>
                  <a:lnTo>
                    <a:pt x="15843" y="12550"/>
                  </a:lnTo>
                  <a:lnTo>
                    <a:pt x="14189" y="12550"/>
                  </a:lnTo>
                  <a:cubicBezTo>
                    <a:pt x="13897" y="12564"/>
                    <a:pt x="13897" y="13000"/>
                    <a:pt x="14189" y="13027"/>
                  </a:cubicBezTo>
                  <a:lnTo>
                    <a:pt x="16094" y="13027"/>
                  </a:lnTo>
                  <a:cubicBezTo>
                    <a:pt x="16227" y="13027"/>
                    <a:pt x="16333" y="12921"/>
                    <a:pt x="16333" y="12789"/>
                  </a:cubicBezTo>
                  <a:lnTo>
                    <a:pt x="16333" y="11915"/>
                  </a:lnTo>
                  <a:cubicBezTo>
                    <a:pt x="16333" y="11783"/>
                    <a:pt x="16227" y="11677"/>
                    <a:pt x="16094" y="11677"/>
                  </a:cubicBezTo>
                  <a:lnTo>
                    <a:pt x="16081" y="11690"/>
                  </a:lnTo>
                  <a:lnTo>
                    <a:pt x="15644" y="11690"/>
                  </a:lnTo>
                  <a:lnTo>
                    <a:pt x="15644" y="11200"/>
                  </a:lnTo>
                  <a:cubicBezTo>
                    <a:pt x="15644" y="11068"/>
                    <a:pt x="15525" y="10962"/>
                    <a:pt x="15406" y="10962"/>
                  </a:cubicBezTo>
                  <a:lnTo>
                    <a:pt x="14903" y="10962"/>
                  </a:lnTo>
                  <a:lnTo>
                    <a:pt x="14903" y="6952"/>
                  </a:lnTo>
                  <a:lnTo>
                    <a:pt x="15406" y="6952"/>
                  </a:lnTo>
                  <a:cubicBezTo>
                    <a:pt x="15525" y="6952"/>
                    <a:pt x="15644" y="6846"/>
                    <a:pt x="15644" y="6714"/>
                  </a:cubicBezTo>
                  <a:lnTo>
                    <a:pt x="15644" y="5840"/>
                  </a:lnTo>
                  <a:cubicBezTo>
                    <a:pt x="15644" y="5708"/>
                    <a:pt x="15525" y="5602"/>
                    <a:pt x="15406" y="5602"/>
                  </a:cubicBezTo>
                  <a:lnTo>
                    <a:pt x="14294" y="5602"/>
                  </a:lnTo>
                  <a:lnTo>
                    <a:pt x="14294" y="4292"/>
                  </a:lnTo>
                  <a:lnTo>
                    <a:pt x="14347" y="4292"/>
                  </a:lnTo>
                  <a:cubicBezTo>
                    <a:pt x="15049" y="4265"/>
                    <a:pt x="15393" y="3444"/>
                    <a:pt x="14956" y="2902"/>
                  </a:cubicBezTo>
                  <a:cubicBezTo>
                    <a:pt x="14797" y="2730"/>
                    <a:pt x="14718" y="2492"/>
                    <a:pt x="14718" y="2253"/>
                  </a:cubicBezTo>
                  <a:lnTo>
                    <a:pt x="14718" y="2068"/>
                  </a:lnTo>
                  <a:cubicBezTo>
                    <a:pt x="14665" y="943"/>
                    <a:pt x="13765" y="56"/>
                    <a:pt x="12653" y="3"/>
                  </a:cubicBezTo>
                  <a:cubicBezTo>
                    <a:pt x="12614" y="1"/>
                    <a:pt x="12575" y="0"/>
                    <a:pt x="12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550488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77" y="2264"/>
                  </a:lnTo>
                  <a:lnTo>
                    <a:pt x="477" y="477"/>
                  </a:lnTo>
                  <a:close/>
                  <a:moveTo>
                    <a:pt x="252" y="0"/>
                  </a:moveTo>
                  <a:cubicBezTo>
                    <a:pt x="119" y="0"/>
                    <a:pt x="0" y="106"/>
                    <a:pt x="13" y="239"/>
                  </a:cubicBezTo>
                  <a:lnTo>
                    <a:pt x="13" y="2502"/>
                  </a:lnTo>
                  <a:cubicBezTo>
                    <a:pt x="0" y="2634"/>
                    <a:pt x="119" y="2753"/>
                    <a:pt x="252" y="2753"/>
                  </a:cubicBezTo>
                  <a:lnTo>
                    <a:pt x="2515" y="2753"/>
                  </a:lnTo>
                  <a:cubicBezTo>
                    <a:pt x="2647" y="2753"/>
                    <a:pt x="2753" y="2634"/>
                    <a:pt x="2753" y="2502"/>
                  </a:cubicBezTo>
                  <a:lnTo>
                    <a:pt x="2753" y="239"/>
                  </a:lnTo>
                  <a:cubicBezTo>
                    <a:pt x="2753" y="106"/>
                    <a:pt x="2647" y="0"/>
                    <a:pt x="25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5709470" y="4498256"/>
              <a:ext cx="67046" cy="67046"/>
            </a:xfrm>
            <a:custGeom>
              <a:rect b="b" l="l" r="r" t="t"/>
              <a:pathLst>
                <a:path extrusionOk="0" h="2754" w="2754">
                  <a:moveTo>
                    <a:pt x="2277" y="477"/>
                  </a:moveTo>
                  <a:lnTo>
                    <a:pt x="2277" y="2264"/>
                  </a:lnTo>
                  <a:lnTo>
                    <a:pt x="490" y="2264"/>
                  </a:lnTo>
                  <a:lnTo>
                    <a:pt x="490" y="477"/>
                  </a:lnTo>
                  <a:close/>
                  <a:moveTo>
                    <a:pt x="252" y="0"/>
                  </a:moveTo>
                  <a:cubicBezTo>
                    <a:pt x="120" y="0"/>
                    <a:pt x="1" y="106"/>
                    <a:pt x="1" y="239"/>
                  </a:cubicBezTo>
                  <a:lnTo>
                    <a:pt x="1" y="2502"/>
                  </a:lnTo>
                  <a:cubicBezTo>
                    <a:pt x="1" y="2634"/>
                    <a:pt x="120" y="2740"/>
                    <a:pt x="252" y="2753"/>
                  </a:cubicBezTo>
                  <a:lnTo>
                    <a:pt x="2515" y="2753"/>
                  </a:lnTo>
                  <a:cubicBezTo>
                    <a:pt x="2648" y="2753"/>
                    <a:pt x="2754" y="2634"/>
                    <a:pt x="2754" y="2502"/>
                  </a:cubicBezTo>
                  <a:lnTo>
                    <a:pt x="2754" y="239"/>
                  </a:lnTo>
                  <a:cubicBezTo>
                    <a:pt x="2754" y="106"/>
                    <a:pt x="2648" y="0"/>
                    <a:pt x="25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8"/>
            <p:cNvSpPr/>
            <p:nvPr/>
          </p:nvSpPr>
          <p:spPr>
            <a:xfrm>
              <a:off x="5589282" y="4493095"/>
              <a:ext cx="89930" cy="77222"/>
            </a:xfrm>
            <a:custGeom>
              <a:rect b="b" l="l" r="r" t="t"/>
              <a:pathLst>
                <a:path extrusionOk="0" h="3172" w="3694">
                  <a:moveTo>
                    <a:pt x="2110" y="478"/>
                  </a:moveTo>
                  <a:cubicBezTo>
                    <a:pt x="2674" y="478"/>
                    <a:pt x="3217" y="919"/>
                    <a:pt x="3217" y="1589"/>
                  </a:cubicBezTo>
                  <a:cubicBezTo>
                    <a:pt x="3217" y="2198"/>
                    <a:pt x="2727" y="2687"/>
                    <a:pt x="2119" y="2687"/>
                  </a:cubicBezTo>
                  <a:cubicBezTo>
                    <a:pt x="1126" y="2687"/>
                    <a:pt x="636" y="1496"/>
                    <a:pt x="1338" y="808"/>
                  </a:cubicBezTo>
                  <a:cubicBezTo>
                    <a:pt x="1561" y="580"/>
                    <a:pt x="1838" y="478"/>
                    <a:pt x="2110" y="478"/>
                  </a:cubicBezTo>
                  <a:close/>
                  <a:moveTo>
                    <a:pt x="2119" y="1"/>
                  </a:moveTo>
                  <a:cubicBezTo>
                    <a:pt x="702" y="1"/>
                    <a:pt x="1" y="1708"/>
                    <a:pt x="994" y="2701"/>
                  </a:cubicBezTo>
                  <a:cubicBezTo>
                    <a:pt x="1315" y="3026"/>
                    <a:pt x="1711" y="3172"/>
                    <a:pt x="2100" y="3172"/>
                  </a:cubicBezTo>
                  <a:cubicBezTo>
                    <a:pt x="2913" y="3172"/>
                    <a:pt x="3694" y="2538"/>
                    <a:pt x="3694" y="1589"/>
                  </a:cubicBezTo>
                  <a:cubicBezTo>
                    <a:pt x="3694" y="715"/>
                    <a:pt x="2992" y="1"/>
                    <a:pt x="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aw Lesson by Slidesgo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434343"/>
      </a:accent1>
      <a:accent2>
        <a:srgbClr val="EEEEEE"/>
      </a:accent2>
      <a:accent3>
        <a:srgbClr val="999999"/>
      </a:accent3>
      <a:accent4>
        <a:srgbClr val="B7B7B7"/>
      </a:accent4>
      <a:accent5>
        <a:srgbClr val="CCCCCC"/>
      </a:accent5>
      <a:accent6>
        <a:srgbClr val="EFEFE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Шаграева СИ</dc:creator>
</cp:coreProperties>
</file>