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B6FE1-CF71-42CB-8171-6968E197A86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B92A6C-4D89-4115-AE14-A1DE958A820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B6FE1-CF71-42CB-8171-6968E197A86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B92A6C-4D89-4115-AE14-A1DE958A82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B6FE1-CF71-42CB-8171-6968E197A86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B92A6C-4D89-4115-AE14-A1DE958A82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B6FE1-CF71-42CB-8171-6968E197A86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B92A6C-4D89-4115-AE14-A1DE958A82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B6FE1-CF71-42CB-8171-6968E197A86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B92A6C-4D89-4115-AE14-A1DE958A820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B6FE1-CF71-42CB-8171-6968E197A86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B92A6C-4D89-4115-AE14-A1DE958A82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B6FE1-CF71-42CB-8171-6968E197A86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B92A6C-4D89-4115-AE14-A1DE958A82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B6FE1-CF71-42CB-8171-6968E197A86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B92A6C-4D89-4115-AE14-A1DE958A82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B6FE1-CF71-42CB-8171-6968E197A86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B92A6C-4D89-4115-AE14-A1DE958A820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B6FE1-CF71-42CB-8171-6968E197A86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B92A6C-4D89-4115-AE14-A1DE958A82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B6FE1-CF71-42CB-8171-6968E197A86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B92A6C-4D89-4115-AE14-A1DE958A820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29B6FE1-CF71-42CB-8171-6968E197A86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8B92A6C-4D89-4115-AE14-A1DE958A820D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hyperlink" Target="https://www.de-online.ru/pechataem_po_nemecki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283416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In </a:t>
            </a:r>
            <a:r>
              <a:rPr lang="en-US" sz="5400" b="1" dirty="0" err="1" smtClean="0"/>
              <a:t>meiner</a:t>
            </a:r>
            <a:r>
              <a:rPr lang="en-US" sz="5400" b="1" dirty="0" smtClean="0"/>
              <a:t> </a:t>
            </a:r>
            <a:r>
              <a:rPr lang="en-US" sz="5400" b="1" dirty="0" err="1" smtClean="0"/>
              <a:t>Stadt</a:t>
            </a:r>
            <a:r>
              <a:rPr lang="en-US" sz="5400" b="1" dirty="0" smtClean="0"/>
              <a:t> 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0694" y="4786322"/>
            <a:ext cx="3334674" cy="1752600"/>
          </a:xfrm>
        </p:spPr>
        <p:txBody>
          <a:bodyPr/>
          <a:lstStyle/>
          <a:p>
            <a:r>
              <a:rPr lang="ru-RU" dirty="0" smtClean="0"/>
              <a:t>Выполнила учитель немецкого языка </a:t>
            </a:r>
            <a:r>
              <a:rPr lang="ru-RU" dirty="0" err="1" smtClean="0"/>
              <a:t>Авцынова</a:t>
            </a:r>
            <a:r>
              <a:rPr lang="ru-RU" dirty="0" smtClean="0"/>
              <a:t> А.А.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7968" cy="939784"/>
          </a:xfrm>
        </p:spPr>
        <p:txBody>
          <a:bodyPr>
            <a:noAutofit/>
          </a:bodyPr>
          <a:lstStyle/>
          <a:p>
            <a:pPr algn="ctr"/>
            <a:r>
              <a:rPr lang="de-DE" sz="3200" dirty="0" smtClean="0"/>
              <a:t>Lest das Gedicht. Wie ist die Stadt des Dichters?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447800"/>
            <a:ext cx="8147902" cy="5124472"/>
          </a:xfrm>
        </p:spPr>
        <p:txBody>
          <a:bodyPr>
            <a:normAutofit fontScale="32500" lnSpcReduction="20000"/>
          </a:bodyPr>
          <a:lstStyle/>
          <a:p>
            <a:pPr algn="r">
              <a:lnSpc>
                <a:spcPct val="120000"/>
              </a:lnSpc>
              <a:buNone/>
            </a:pPr>
            <a:r>
              <a:rPr lang="de-DE" sz="6000" b="1" dirty="0" smtClean="0"/>
              <a:t>Meine Stadt </a:t>
            </a:r>
            <a:endParaRPr lang="de-DE" sz="6000" dirty="0" smtClean="0"/>
          </a:p>
          <a:p>
            <a:pPr algn="r">
              <a:lnSpc>
                <a:spcPct val="120000"/>
              </a:lnSpc>
              <a:buNone/>
            </a:pPr>
            <a:r>
              <a:rPr lang="de-DE" sz="6000" dirty="0" smtClean="0"/>
              <a:t>Meine Stadt ist oft schmutzig, </a:t>
            </a:r>
          </a:p>
          <a:p>
            <a:pPr algn="r">
              <a:lnSpc>
                <a:spcPct val="120000"/>
              </a:lnSpc>
              <a:buNone/>
            </a:pPr>
            <a:r>
              <a:rPr lang="de-DE" sz="6000" dirty="0" smtClean="0"/>
              <a:t>aber mein kleiner Bruder ist es auch, </a:t>
            </a:r>
          </a:p>
          <a:p>
            <a:pPr algn="r">
              <a:lnSpc>
                <a:spcPct val="120000"/>
              </a:lnSpc>
              <a:buNone/>
            </a:pPr>
            <a:r>
              <a:rPr lang="de-DE" sz="6000" dirty="0" smtClean="0"/>
              <a:t>und ich mag ihn</a:t>
            </a:r>
            <a:r>
              <a:rPr lang="de-DE" sz="6000" dirty="0" smtClean="0"/>
              <a:t>.</a:t>
            </a:r>
          </a:p>
          <a:p>
            <a:pPr algn="r">
              <a:lnSpc>
                <a:spcPct val="120000"/>
              </a:lnSpc>
              <a:buNone/>
            </a:pPr>
            <a:r>
              <a:rPr lang="de-DE" sz="6000" dirty="0" smtClean="0"/>
              <a:t>Meine Stadt ist oft laut, </a:t>
            </a:r>
          </a:p>
          <a:p>
            <a:pPr algn="r">
              <a:lnSpc>
                <a:spcPct val="120000"/>
              </a:lnSpc>
              <a:buNone/>
            </a:pPr>
            <a:r>
              <a:rPr lang="de-DE" sz="6000" dirty="0" smtClean="0"/>
              <a:t>aber meine </a:t>
            </a:r>
            <a:r>
              <a:rPr lang="de-DE" sz="6000" dirty="0" err="1" smtClean="0"/>
              <a:t>grosse</a:t>
            </a:r>
            <a:r>
              <a:rPr lang="de-DE" sz="6000" dirty="0" smtClean="0"/>
              <a:t> </a:t>
            </a:r>
            <a:r>
              <a:rPr lang="de-DE" sz="6000" dirty="0" smtClean="0"/>
              <a:t>Schwester ist es auch, </a:t>
            </a:r>
          </a:p>
          <a:p>
            <a:pPr algn="r">
              <a:lnSpc>
                <a:spcPct val="120000"/>
              </a:lnSpc>
              <a:buNone/>
            </a:pPr>
            <a:r>
              <a:rPr lang="de-DE" sz="6000" dirty="0" smtClean="0"/>
              <a:t>und ich mag sie. </a:t>
            </a:r>
          </a:p>
          <a:p>
            <a:pPr algn="r">
              <a:lnSpc>
                <a:spcPct val="120000"/>
              </a:lnSpc>
              <a:buNone/>
            </a:pPr>
            <a:r>
              <a:rPr lang="de-DE" sz="6000" dirty="0" smtClean="0"/>
              <a:t>Meine Stadt ist dunkel </a:t>
            </a:r>
          </a:p>
          <a:p>
            <a:pPr algn="r">
              <a:lnSpc>
                <a:spcPct val="120000"/>
              </a:lnSpc>
              <a:buNone/>
            </a:pPr>
            <a:r>
              <a:rPr lang="de-DE" sz="6000" dirty="0" smtClean="0"/>
              <a:t>wie die Stimme meines Vaters und hell </a:t>
            </a:r>
          </a:p>
          <a:p>
            <a:pPr algn="r">
              <a:lnSpc>
                <a:spcPct val="120000"/>
              </a:lnSpc>
              <a:buNone/>
            </a:pPr>
            <a:r>
              <a:rPr lang="de-DE" sz="6000" dirty="0" smtClean="0"/>
              <a:t>wie die Augen meiner Mutter. </a:t>
            </a:r>
          </a:p>
          <a:p>
            <a:pPr algn="r">
              <a:lnSpc>
                <a:spcPct val="120000"/>
              </a:lnSpc>
              <a:buNone/>
            </a:pPr>
            <a:r>
              <a:rPr lang="de-DE" sz="6000" dirty="0" smtClean="0"/>
              <a:t>Meine Stadt und ich: </a:t>
            </a:r>
          </a:p>
          <a:p>
            <a:pPr algn="r">
              <a:lnSpc>
                <a:spcPct val="120000"/>
              </a:lnSpc>
              <a:buNone/>
            </a:pPr>
            <a:r>
              <a:rPr lang="de-DE" sz="6000" dirty="0" smtClean="0"/>
              <a:t>wir sind Freunde. </a:t>
            </a:r>
            <a:endParaRPr lang="de-DE" dirty="0" smtClean="0"/>
          </a:p>
          <a:p>
            <a:pPr algn="r">
              <a:buNone/>
            </a:pPr>
            <a:r>
              <a:rPr lang="de-DE" i="1" dirty="0" smtClean="0"/>
              <a:t>J. </a:t>
            </a:r>
            <a:r>
              <a:rPr lang="de-DE" i="1" dirty="0" err="1" smtClean="0"/>
              <a:t>Reding</a:t>
            </a:r>
            <a:endParaRPr lang="ru-RU" dirty="0"/>
          </a:p>
        </p:txBody>
      </p:sp>
      <p:pic>
        <p:nvPicPr>
          <p:cNvPr id="4" name="Рисунок 3" descr="1680388686_pictures-pibig-info-p-starinnii-gorod-risunok-instagram-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285992"/>
            <a:ext cx="3786214" cy="278608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362216" cy="11430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Nennt </a:t>
            </a:r>
            <a:r>
              <a:rPr lang="de-DE" dirty="0" smtClean="0"/>
              <a:t>die Nummern der Gebäude auf dem </a:t>
            </a:r>
            <a:r>
              <a:rPr lang="de-DE" dirty="0" smtClean="0"/>
              <a:t>Stadtplan</a:t>
            </a:r>
            <a:r>
              <a:rPr lang="de-DE" dirty="0" smtClean="0"/>
              <a:t>. 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737"/>
            <a:ext cx="8001056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362216" cy="11430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Wählt aus: Was kann man in einer Stadt machen?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00174"/>
            <a:ext cx="828680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8005026" cy="11430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Bild und Text. Was kommt zusammen?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2371429" cy="189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1428736"/>
            <a:ext cx="253365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857232"/>
            <a:ext cx="237172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786190"/>
            <a:ext cx="278130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40" y="4143380"/>
            <a:ext cx="279082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6072198" y="3000372"/>
            <a:ext cx="307180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/>
              <a:t>A. Hier kann man Sport machen. </a:t>
            </a:r>
            <a:endParaRPr lang="de-DE" sz="2000" dirty="0" smtClean="0"/>
          </a:p>
          <a:p>
            <a:r>
              <a:rPr lang="de-DE" sz="2000" dirty="0"/>
              <a:t>B. Hier kann man essen. </a:t>
            </a:r>
            <a:endParaRPr lang="de-DE" sz="2000" dirty="0" smtClean="0"/>
          </a:p>
          <a:p>
            <a:r>
              <a:rPr lang="de-DE" sz="2000" dirty="0"/>
              <a:t>C. Hier kann man medizinische Hilfe bekommen. </a:t>
            </a:r>
            <a:endParaRPr lang="de-DE" sz="2000" dirty="0" smtClean="0"/>
          </a:p>
          <a:p>
            <a:r>
              <a:rPr lang="de-DE" sz="2000" dirty="0"/>
              <a:t>D. Hier kann man schwimmen. </a:t>
            </a:r>
            <a:endParaRPr lang="de-DE" sz="2000" dirty="0" smtClean="0"/>
          </a:p>
          <a:p>
            <a:r>
              <a:rPr lang="de-DE" sz="2000" dirty="0"/>
              <a:t>E. Hier kann </a:t>
            </a:r>
            <a:r>
              <a:rPr lang="de-DE" sz="2000" dirty="0" smtClean="0"/>
              <a:t>man</a:t>
            </a:r>
            <a:endParaRPr lang="en-US" sz="2000" b="1" dirty="0">
              <a:hlinkClick r:id="rId7"/>
            </a:endParaRPr>
          </a:p>
          <a:p>
            <a:r>
              <a:rPr lang="en-US" sz="2000" dirty="0" smtClean="0"/>
              <a:t>ü</a:t>
            </a:r>
            <a:r>
              <a:rPr lang="de-DE" sz="2000" dirty="0" smtClean="0"/>
              <a:t>bernachten</a:t>
            </a:r>
            <a:r>
              <a:rPr lang="de-DE" sz="2000" dirty="0"/>
              <a:t>. </a:t>
            </a: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259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 </a:t>
            </a:r>
            <a:r>
              <a:rPr lang="en-US" dirty="0" err="1" smtClean="0"/>
              <a:t>einer</a:t>
            </a:r>
            <a:r>
              <a:rPr lang="en-US" dirty="0" smtClean="0"/>
              <a:t> </a:t>
            </a:r>
            <a:r>
              <a:rPr lang="en-US" dirty="0" err="1" smtClean="0"/>
              <a:t>Straße</a:t>
            </a:r>
            <a:r>
              <a:rPr lang="en-US" dirty="0" smtClean="0"/>
              <a:t> </a:t>
            </a:r>
            <a:r>
              <a:rPr lang="en-US" dirty="0" err="1" smtClean="0"/>
              <a:t>wohnen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die </a:t>
            </a:r>
            <a:r>
              <a:rPr lang="en-US" dirty="0" err="1" smtClean="0"/>
              <a:t>Poststra</a:t>
            </a:r>
            <a:r>
              <a:rPr lang="en-US" dirty="0" err="1" smtClean="0"/>
              <a:t>ß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die </a:t>
            </a:r>
            <a:r>
              <a:rPr lang="en-US" dirty="0" err="1" smtClean="0"/>
              <a:t>Schlossstra</a:t>
            </a:r>
            <a:r>
              <a:rPr lang="en-US" dirty="0" err="1" smtClean="0"/>
              <a:t>ß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die </a:t>
            </a:r>
            <a:r>
              <a:rPr lang="en-US" dirty="0" err="1" smtClean="0"/>
              <a:t>Burgstra</a:t>
            </a:r>
            <a:r>
              <a:rPr lang="en-US" dirty="0" err="1" smtClean="0"/>
              <a:t>ß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die </a:t>
            </a:r>
            <a:r>
              <a:rPr lang="en-US" dirty="0" err="1" smtClean="0"/>
              <a:t>Zoostra</a:t>
            </a:r>
            <a:r>
              <a:rPr lang="en-US" dirty="0" err="1" smtClean="0"/>
              <a:t>ß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die </a:t>
            </a:r>
            <a:r>
              <a:rPr lang="en-US" dirty="0" err="1" smtClean="0"/>
              <a:t>Parkstra</a:t>
            </a:r>
            <a:r>
              <a:rPr lang="en-US" dirty="0" err="1" smtClean="0"/>
              <a:t>ß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die </a:t>
            </a:r>
            <a:r>
              <a:rPr lang="en-US" dirty="0" err="1" smtClean="0"/>
              <a:t>Blumenstra</a:t>
            </a:r>
            <a:r>
              <a:rPr lang="en-US" dirty="0" err="1" smtClean="0"/>
              <a:t>ß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die </a:t>
            </a:r>
            <a:r>
              <a:rPr lang="en-US" dirty="0" err="1" smtClean="0"/>
              <a:t>Gartenstra</a:t>
            </a:r>
            <a:r>
              <a:rPr lang="en-US" dirty="0" err="1" smtClean="0"/>
              <a:t>ß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die </a:t>
            </a:r>
            <a:r>
              <a:rPr lang="en-US" dirty="0" err="1" smtClean="0"/>
              <a:t>Schulstra</a:t>
            </a:r>
            <a:r>
              <a:rPr lang="en-US" dirty="0" err="1" smtClean="0"/>
              <a:t>ß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die </a:t>
            </a:r>
            <a:r>
              <a:rPr lang="en-US" dirty="0" err="1" smtClean="0"/>
              <a:t>Goethestra</a:t>
            </a:r>
            <a:r>
              <a:rPr lang="en-US" dirty="0" err="1" smtClean="0"/>
              <a:t>ß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endParaRPr lang="en-US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3286124"/>
            <a:ext cx="33909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 rot="1112594">
            <a:off x="5667318" y="3840002"/>
            <a:ext cx="13773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/>
              <a:t>Poststraße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rot="19785450">
            <a:off x="6648223" y="4088526"/>
            <a:ext cx="1300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/>
              <a:t>Zoostraße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 rot="21011401">
            <a:off x="6572264" y="4786322"/>
            <a:ext cx="1723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/>
              <a:t>Blumenstraße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071670" y="928670"/>
            <a:ext cx="4288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lest und merkt euch die Straßennamen.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Erklärt die Namen der Straßen und Plätze. 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428736"/>
            <a:ext cx="8072493" cy="2805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8468db61ef65c05c5cc14ab974fba8ae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429132"/>
            <a:ext cx="4016339" cy="225919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slide-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14290"/>
            <a:ext cx="9144000" cy="635798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57</TotalTime>
  <Words>198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In meiner Stadt </vt:lpstr>
      <vt:lpstr>Lest das Gedicht. Wie ist die Stadt des Dichters?</vt:lpstr>
      <vt:lpstr>Nennt die Nummern der Gebäude auf dem Stadtplan. </vt:lpstr>
      <vt:lpstr>Wählt aus: Was kann man in einer Stadt machen?</vt:lpstr>
      <vt:lpstr>Bild und Text. Was kommt zusammen?</vt:lpstr>
      <vt:lpstr>In einer Straße wohnen.</vt:lpstr>
      <vt:lpstr>Erklärt die Namen der Straßen und Plätze.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vital</dc:creator>
  <cp:lastModifiedBy>vital</cp:lastModifiedBy>
  <cp:revision>6</cp:revision>
  <dcterms:created xsi:type="dcterms:W3CDTF">2023-12-13T15:49:53Z</dcterms:created>
  <dcterms:modified xsi:type="dcterms:W3CDTF">2023-12-13T16:47:27Z</dcterms:modified>
</cp:coreProperties>
</file>