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69" r:id="rId4"/>
    <p:sldId id="264" r:id="rId5"/>
    <p:sldId id="263" r:id="rId6"/>
    <p:sldId id="265" r:id="rId7"/>
    <p:sldId id="268" r:id="rId8"/>
    <p:sldId id="267" r:id="rId9"/>
    <p:sldId id="266" r:id="rId10"/>
    <p:sldId id="260" r:id="rId11"/>
    <p:sldId id="273" r:id="rId12"/>
    <p:sldId id="277" r:id="rId13"/>
    <p:sldId id="276" r:id="rId14"/>
    <p:sldId id="275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40FA0-5697-4094-99B4-DFCA0160C2BB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D5608-B8EF-46F3-81C5-351BD82FF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3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D5608-B8EF-46F3-81C5-351BD82FFEF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8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F2688-9A34-4683-B148-8434A2E08A4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00FA4-A258-4418-A961-8933709E9C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-7900" r="5595" b="22956"/>
          <a:stretch/>
        </p:blipFill>
        <p:spPr>
          <a:xfrm>
            <a:off x="290944" y="3613665"/>
            <a:ext cx="3685311" cy="2440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0944" y="332656"/>
            <a:ext cx="831350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Филиал МБОУ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Сокольской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средней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школы 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Заболотновская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ОШ»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ИТОГОВЫЙ ИНДИВИДУАЛЬНЫЙ ПРОЕКТ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ФИЗИЧЕСКОЙ КУЛЬТУРЕ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«ЗДОРОВЫЙ ОБРАЗ ЖИЗНИ»</a:t>
            </a:r>
          </a:p>
          <a:p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Никитина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Михаела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обучающаяся 9кл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Наставник: Гусева Е.М.,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учитель физической культуры</a:t>
            </a:r>
          </a:p>
          <a:p>
            <a:pPr algn="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2Irb5Wdfhfk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7" t="25856" r="28833" b="-4820"/>
          <a:stretch/>
        </p:blipFill>
        <p:spPr bwMode="auto">
          <a:xfrm>
            <a:off x="1897894" y="3220639"/>
            <a:ext cx="2078361" cy="1907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54742"/>
            <a:ext cx="8352928" cy="10187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гигиена-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здорового образа жизни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Гигиена в переводе с греческого означает «приносящий здоровье». Поэтому, чтобы быть здоровым надо обязательно соблюдать правила гигиены: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два раза в сутки чисти зубы;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ежедневно принимай душ;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мой руки перед едой, после улицы и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общения с животными;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содержи в чистоте одежду и обувь,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жилье;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еред едой мой фрукты и овощи;</a:t>
            </a:r>
          </a:p>
          <a:p>
            <a:pPr marL="342900" indent="-342900"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Помни!  Чистота - залог здоровья!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5" name="Picture 7" descr="C:\Users\Администратор\Desktop\900b38ed7ea5b70b730021290a4e4858-800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" t="34122" r="44909" b="3333"/>
          <a:stretch/>
        </p:blipFill>
        <p:spPr bwMode="auto">
          <a:xfrm>
            <a:off x="4584607" y="2060848"/>
            <a:ext cx="4377858" cy="4150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Администратор\Desktop\8f0a7635053bfe037568056b29e0f9fa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5" t="74950" r="41818" b="3129"/>
          <a:stretch/>
        </p:blipFill>
        <p:spPr bwMode="auto">
          <a:xfrm>
            <a:off x="611560" y="4290829"/>
            <a:ext cx="3039437" cy="2007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6958" y="332656"/>
            <a:ext cx="8170084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вредных привычек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нужно попусту отравлять свой организм-жизнь слишком коротка, а спирт и табак сделают ее намного короче. Откажитесь сейчас от вредных привычек, и вы сделаете выбор в пользу здоровья,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частья и долголетия. Отказ -  это показатель силы, воли, независимости, сильного характера.</a:t>
            </a: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Администратор\Desktop\slide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908720"/>
            <a:ext cx="5688632" cy="3581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5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7" name="Picture 3" descr="C:\Users\Администратор\Desktop\e0599002a180c74eb3db8e527df3077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68" y="793723"/>
            <a:ext cx="8748464" cy="5832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73099" y="260662"/>
            <a:ext cx="6052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ЭТО ДОЛЖЕН КАЖДЫЙ ЗНАТЬ</a:t>
            </a:r>
            <a:r>
              <a:rPr lang="ru-RU" sz="2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624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39812"/>
            <a:ext cx="8298235" cy="8525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Исследование. Социологический опрос.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подтверждения или опровержения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гипотезы проекта я предложила учащимся школы анкету,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включающую следующие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«Мое представление о здоровом образе жизни»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«Необходимость ведения ЗОЖ»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двигательная активность»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«Правильное питание»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«Вредные привычки»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анкетировании приняли участие 24 обучающихся 5-9кл.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обучающихся не соблюдают правила ЗОЖ.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74 % подростков свободное время отводят компьютерным играм;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62% - неправильно питаются;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70%- пробовали курить;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37%- употребляли алкогольные напитки.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два показателя, пребывание на свежем воздухе и сон, соответствует правилам ЗОЖ.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4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3452" y="372367"/>
            <a:ext cx="837709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по результатам работы над проектом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завершении работы  над проектом  можно  с уверенностью сказать , что гипотеза полностью оправдалась. Действительно, подростки могут грамотно объяснить, что включает в себя понятие ЗОЖ, но практически нет ни одного ребенка, который полностью соблюдает правила ЗОЖ.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здоровья касается всех аспектов  жизни. Вот почему формирование ЗОЖ имеет огромное значение. Оно может осуществляться лишь путем выработки постоянных привычек.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формирования ЗОЖ у подрастающего поколения очень актуальна.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ЗОЖ – общепризнанный, надежный , действенный способ сохранения и укрепления здоровья.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 ЗДОРОВЬЕ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дминистратор\Desktop\Новая папка\cb488ef661683022ec40a67eccad4238-800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1" t="26363" r="2728" b="5030"/>
          <a:stretch/>
        </p:blipFill>
        <p:spPr bwMode="auto">
          <a:xfrm>
            <a:off x="4221800" y="4149080"/>
            <a:ext cx="4538748" cy="2521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68356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3995936" y="4482828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620688"/>
            <a:ext cx="820891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часть</a:t>
            </a:r>
          </a:p>
          <a:p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– ни с чем не сравнимая ценность. Каждому человеку присуще желание быть сильным и здоровым.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Девизом  моей работы по формированию ЗОЖ стали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британского писателя, историка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Карлейля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«Здоровый человек – самое драгоценное произведение природы». </a:t>
            </a:r>
          </a:p>
          <a:p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школьной жизни у детей формируются их пищевые привычки, отношение к двигательному режиму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подростки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приобретают вредные привычки. С одной стороны, детский возраст –это время поиска независимости, первых ошибок, с другой стороны – это время готовности человека к обучению и восприятию полезных советов.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Каждому школьнику необходимо быть не только теоретически подготовленным в области рационального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спорта, в области борьбы с вредными привычками, но и на практике следовать правилам ЗОЖ, то есть «Иметь привычку здорового образа жизни»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sz="2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620688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здоровье как важнейшую ценность и потребность человека.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здоровый образ   жизни  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Подростки могут  грамотно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включает в себя понятие здоровый образ жизни, но практически нет ни одного ребенка , который полностью соблюдает правила здорового образа жизни.</a:t>
            </a:r>
          </a:p>
          <a:p>
            <a:pPr algn="ctr"/>
            <a:endParaRPr lang="en-US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869160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формирования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обучающихся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ценностного  отношения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своему здоровью,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ЗОЖ,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занятиям физической культурой и спортом. </a:t>
            </a:r>
          </a:p>
        </p:txBody>
      </p:sp>
      <p:pic>
        <p:nvPicPr>
          <p:cNvPr id="1026" name="Picture 2" descr="C:\Users\Администратор\Desktop\slide_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4" t="23233" r="6689" b="6465"/>
          <a:stretch/>
        </p:blipFill>
        <p:spPr bwMode="auto">
          <a:xfrm>
            <a:off x="7097871" y="1276222"/>
            <a:ext cx="1275451" cy="16885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332656"/>
            <a:ext cx="76328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у сверстников понимание  необходимости заботиться о своем здоровье, беречь его , учиться быть здоровыми и вести здоровый образ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жизни; 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и укрепить физическое здоровье обучающихся через занятия физкультурой и спортом как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альтернативу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вредным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привычкам.</a:t>
            </a:r>
            <a:endPara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проекта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изучение, исследование, анкетирование, сравнение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анализ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презентации «Здоровый образ жизни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буклета «Мы выбираем здоровье»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дминистратор\Desktop\slide-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0" t="50000"/>
          <a:stretch/>
        </p:blipFill>
        <p:spPr bwMode="auto">
          <a:xfrm>
            <a:off x="1600703" y="3068960"/>
            <a:ext cx="5753516" cy="1749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6465" y="593683"/>
            <a:ext cx="763284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проектом: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 (мотивация, постановка проблемы, выбор темы, определение целей и задач)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работы (отбор источников информации, выбор способа презентации)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Поисково-информационная деятельность (работа с источниками информации, поиск, отбор, анализ и обобщение полученных сведений).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 выводы ( анализ полученных результатов с позиции выдвигаемой гипотезы, формулирование выводов)</a:t>
            </a:r>
          </a:p>
          <a:p>
            <a:pPr marL="342900" indent="-342900"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мотивации здорового образа жизни, формирование  индивидуального способа физического самосовершенствования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772" y="476672"/>
            <a:ext cx="801768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Что такое здоровье и ЗОЖ?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традиционном понимании здоровье – это отсутствие заболеваний.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согласно определению ВОЗ, здоровье –это состояние полного физического,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душевного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социального благополучия, а не только отсутствие болезней и физических дефектов.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1" name="Picture 3" descr="C:\Users\Администратор\Desktop\3c0801fa50321c52a61cf42f7b3142dd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00206"/>
            <a:ext cx="8195592" cy="4169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548680"/>
            <a:ext cx="784887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компоненты ЗОЖ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65" y="1201398"/>
            <a:ext cx="8527677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7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520940"/>
            <a:ext cx="8220067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и сбалансированное питание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элементом здорового образа жизни является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равильное сбалансированное питание: умеренность и разнообразие.</a:t>
            </a:r>
          </a:p>
          <a:p>
            <a:pPr marL="342900" indent="-342900">
              <a:buFontTx/>
              <a:buChar char="-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C:\Users\Администратор\Desktop\2c6959a8ca131bdb59edc04bd78fd951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6"/>
          <a:stretch/>
        </p:blipFill>
        <p:spPr bwMode="auto">
          <a:xfrm>
            <a:off x="410522" y="1628799"/>
            <a:ext cx="8424936" cy="4887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674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1618476682_19-p-fon-zdorovii-obraz-zhizni-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389855"/>
            <a:ext cx="77232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активность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дминистратор\Desktop\d5cda52d33de49c3626944b5f7f8e43d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4" b="8886"/>
          <a:stretch/>
        </p:blipFill>
        <p:spPr bwMode="auto">
          <a:xfrm>
            <a:off x="-3549849" y="6953047"/>
            <a:ext cx="3912254" cy="220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cdb329a71bfae04f442ccce2bcb63316a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7438"/>
            <a:ext cx="9128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дминистратор\Desktop\Новая папка\ca3c624fc00991c8f13164ca22415ecf.jpe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0" t="50000" r="46280"/>
          <a:stretch/>
        </p:blipFill>
        <p:spPr bwMode="auto">
          <a:xfrm>
            <a:off x="251520" y="3524047"/>
            <a:ext cx="3090416" cy="2839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552</TotalTime>
  <Words>818</Words>
  <Application>Microsoft Office PowerPoint</Application>
  <PresentationFormat>Экран (4:3)</PresentationFormat>
  <Paragraphs>207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XTreme.ws</cp:lastModifiedBy>
  <cp:revision>51</cp:revision>
  <dcterms:created xsi:type="dcterms:W3CDTF">2023-04-07T07:58:09Z</dcterms:created>
  <dcterms:modified xsi:type="dcterms:W3CDTF">2023-04-12T09:39:36Z</dcterms:modified>
</cp:coreProperties>
</file>