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8" r:id="rId5"/>
    <p:sldId id="272" r:id="rId6"/>
    <p:sldId id="271" r:id="rId7"/>
    <p:sldId id="259" r:id="rId8"/>
    <p:sldId id="273" r:id="rId9"/>
    <p:sldId id="270" r:id="rId10"/>
    <p:sldId id="269" r:id="rId11"/>
    <p:sldId id="260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68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5AABE9-0233-4CA1-91FC-DA90C4EE0272}" type="datetimeFigureOut">
              <a:rPr lang="ru-RU" smtClean="0"/>
              <a:pPr/>
              <a:t>27.07.2017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0DB7F-9341-4E0A-90DB-25C1E953D62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3"/>
            <a:ext cx="7815290" cy="1928826"/>
          </a:xfrm>
        </p:spPr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ru-RU" dirty="0" err="1"/>
              <a:t>вобода</a:t>
            </a:r>
            <a:r>
              <a:rPr lang="ru-RU" dirty="0"/>
              <a:t>  </a:t>
            </a:r>
            <a:r>
              <a:rPr lang="ru-RU" dirty="0" smtClean="0"/>
              <a:t>движения  игрового  </a:t>
            </a:r>
            <a:r>
              <a:rPr lang="ru-RU" dirty="0"/>
              <a:t>аппарата  и  причины  скованной  игры  начинающих  баянистов.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214818"/>
            <a:ext cx="6400800" cy="1752600"/>
          </a:xfrm>
        </p:spPr>
        <p:txBody>
          <a:bodyPr/>
          <a:lstStyle/>
          <a:p>
            <a:r>
              <a:rPr lang="ru-RU" dirty="0" smtClean="0"/>
              <a:t>Преподаватель </a:t>
            </a:r>
          </a:p>
          <a:p>
            <a:r>
              <a:rPr lang="ru-RU" dirty="0" smtClean="0"/>
              <a:t>Мирошниченко О.М.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:\DCIM\106NIKON\DSCN29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0719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G:\DCIM\106NIKON\DSCN3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9011" y="1428736"/>
            <a:ext cx="3794955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Знание  причин  скованности  и  неповоротливости  пальцев,  а  также  умение  работать  над  преодолением  данных  трудностей  даёт  в  конечном  результате  свободу  движения  пальцев,  кистей   и  рук.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slow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     План.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ru-RU" dirty="0" smtClean="0"/>
              <a:t>Причины, вызывающие излишнюю напряжённость мышц во время игры.</a:t>
            </a:r>
          </a:p>
          <a:p>
            <a:r>
              <a:rPr lang="ru-RU" dirty="0" smtClean="0"/>
              <a:t>Условия для свободной работы правой руки.</a:t>
            </a:r>
          </a:p>
          <a:p>
            <a:r>
              <a:rPr lang="ru-RU" dirty="0" smtClean="0"/>
              <a:t>Формирование навыков ориентирования на клавиатуре баяна. 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929718" cy="25003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Причины, вызывающие излишнюю   </a:t>
            </a:r>
            <a:br>
              <a:rPr lang="ru-RU" dirty="0" smtClean="0"/>
            </a:br>
            <a:r>
              <a:rPr lang="ru-RU" dirty="0" smtClean="0"/>
              <a:t> напряжённость мышц при игре: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714620"/>
            <a:ext cx="8401080" cy="3609980"/>
          </a:xfrm>
        </p:spPr>
        <p:txBody>
          <a:bodyPr/>
          <a:lstStyle/>
          <a:p>
            <a:r>
              <a:rPr lang="ru-RU" dirty="0" smtClean="0"/>
              <a:t>Неправильное положение инструмента.</a:t>
            </a:r>
            <a:endParaRPr lang="ru-RU" dirty="0"/>
          </a:p>
        </p:txBody>
      </p:sp>
      <p:pic>
        <p:nvPicPr>
          <p:cNvPr id="1026" name="Picture 2" descr="G:\DCIM\106NIKON\DSCN3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57562"/>
            <a:ext cx="4643470" cy="32864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r>
              <a:rPr lang="ru-RU" dirty="0" smtClean="0"/>
              <a:t>Неправильное положение рук, кисти и пальцев, излишнее напряжение мышц.</a:t>
            </a:r>
            <a:endParaRPr lang="ru-RU" dirty="0"/>
          </a:p>
        </p:txBody>
      </p:sp>
      <p:pic>
        <p:nvPicPr>
          <p:cNvPr id="6" name="Рисунок 5" descr="F:\DCIM\106NIKON\DSCN29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928802"/>
            <a:ext cx="40005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DCIM\106NIKON\DSCN29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928802"/>
            <a:ext cx="433983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DCIM\106NIKON\DSCN29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71612"/>
            <a:ext cx="373383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r>
              <a:rPr lang="ru-RU" dirty="0" smtClean="0"/>
              <a:t>Неправильная</a:t>
            </a:r>
            <a:r>
              <a:rPr lang="ru-RU" b="1" dirty="0" smtClean="0"/>
              <a:t> </a:t>
            </a:r>
            <a:r>
              <a:rPr lang="ru-RU" dirty="0" smtClean="0"/>
              <a:t>работа над техническим материалом и художественными произведениями:</a:t>
            </a:r>
          </a:p>
          <a:p>
            <a:pPr>
              <a:buNone/>
            </a:pPr>
            <a:r>
              <a:rPr lang="ru-RU" dirty="0" smtClean="0"/>
              <a:t>  - Пропуск рекомендуемых упражнений и произведений, работа сразу над трудным материалом тормозит дальнейшее развитие техники;</a:t>
            </a:r>
          </a:p>
          <a:p>
            <a:pPr>
              <a:buNone/>
            </a:pPr>
            <a:r>
              <a:rPr lang="ru-RU" dirty="0" smtClean="0"/>
              <a:t>   -Нерациональность игровых движений;</a:t>
            </a:r>
          </a:p>
          <a:p>
            <a:pPr>
              <a:buNone/>
            </a:pPr>
            <a:r>
              <a:rPr lang="ru-RU" dirty="0" smtClean="0"/>
              <a:t>    -Неумелое выполнение штрихов, нюансов, аппликатуры;</a:t>
            </a:r>
          </a:p>
          <a:p>
            <a:pPr>
              <a:buNone/>
            </a:pPr>
            <a:r>
              <a:rPr lang="ru-RU" dirty="0" smtClean="0"/>
              <a:t>    -Излишнее напряжение при ведении меха.;</a:t>
            </a:r>
            <a:endParaRPr lang="en-US" dirty="0" smtClean="0"/>
          </a:p>
          <a:p>
            <a:r>
              <a:rPr lang="ru-RU" dirty="0" smtClean="0"/>
              <a:t>Отсутствие навыка игры перед слушателями</a:t>
            </a:r>
            <a:endParaRPr lang="ru-RU" b="1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Условия </a:t>
            </a:r>
            <a:r>
              <a:rPr lang="ru-RU" dirty="0" smtClean="0"/>
              <a:t>для свободной работы правой руки: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</p:spPr>
        <p:txBody>
          <a:bodyPr>
            <a:normAutofit/>
          </a:bodyPr>
          <a:lstStyle/>
          <a:p>
            <a:r>
              <a:rPr lang="ru-RU" dirty="0" smtClean="0"/>
              <a:t>Устойчивое положение баяна;</a:t>
            </a:r>
          </a:p>
          <a:p>
            <a:r>
              <a:rPr lang="ru-RU" dirty="0" smtClean="0"/>
              <a:t>Свободное изменение положения руки на любом участке клавиатуры;</a:t>
            </a:r>
          </a:p>
          <a:p>
            <a:r>
              <a:rPr lang="ru-RU" dirty="0" smtClean="0"/>
              <a:t>Формирование навыков ориентирования на клавиатуре;</a:t>
            </a:r>
          </a:p>
          <a:p>
            <a:r>
              <a:rPr lang="ru-RU" dirty="0" smtClean="0"/>
              <a:t>Необходимость осознанного разучивания учебного материала;</a:t>
            </a:r>
          </a:p>
          <a:p>
            <a:r>
              <a:rPr lang="ru-RU" dirty="0" smtClean="0"/>
              <a:t>Соблюдение принципа от простого к сложному;</a:t>
            </a:r>
          </a:p>
          <a:p>
            <a:r>
              <a:rPr lang="ru-RU" dirty="0" smtClean="0"/>
              <a:t>Грамотный выбор  технических упражнений и аппликатуры;</a:t>
            </a:r>
          </a:p>
          <a:p>
            <a:r>
              <a:rPr lang="ru-RU" dirty="0" smtClean="0"/>
              <a:t>Ежедневные тренировки на упражнениях и этюдах;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Правильная </a:t>
            </a:r>
            <a:r>
              <a:rPr lang="ru-RU" dirty="0" smtClean="0"/>
              <a:t>постановка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dirty="0" smtClean="0"/>
              <a:t>инструмента</a:t>
            </a:r>
            <a:endParaRPr lang="ru-RU" dirty="0"/>
          </a:p>
        </p:txBody>
      </p:sp>
      <p:pic>
        <p:nvPicPr>
          <p:cNvPr id="3074" name="Picture 2" descr="G:\DCIM\106NIKON\DSCN3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2877" y="2750339"/>
            <a:ext cx="4000527" cy="3071834"/>
          </a:xfrm>
          <a:prstGeom prst="rect">
            <a:avLst/>
          </a:prstGeom>
          <a:noFill/>
        </p:spPr>
      </p:pic>
      <p:pic>
        <p:nvPicPr>
          <p:cNvPr id="5" name="Содержимое 3" descr="F:\DCIM\106NIKON\DSCN296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67702" y="2676042"/>
            <a:ext cx="39948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r>
              <a:rPr lang="ru-RU" dirty="0" smtClean="0"/>
              <a:t>Правильная постановка правой руки.</a:t>
            </a:r>
            <a:endParaRPr lang="ru-RU" dirty="0"/>
          </a:p>
        </p:txBody>
      </p:sp>
      <p:pic>
        <p:nvPicPr>
          <p:cNvPr id="5" name="Рисунок 4" descr="F:\DCIM\106NIKON\DSCN29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928802"/>
            <a:ext cx="41434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CIM\106NIKON\RSCN29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00240"/>
            <a:ext cx="378621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511</TotalTime>
  <Words>200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Cвобода  движения  игрового  аппарата  и  причины  скованной  игры  начинающих  баянистов. </vt:lpstr>
      <vt:lpstr>                        План.</vt:lpstr>
      <vt:lpstr>                             Причины, вызывающие излишнюю     напряжённость мышц при игре: </vt:lpstr>
      <vt:lpstr>Слайд 4</vt:lpstr>
      <vt:lpstr>Слайд 5</vt:lpstr>
      <vt:lpstr>Слайд 6</vt:lpstr>
      <vt:lpstr>   Условия для свободной работы правой руки:</vt:lpstr>
      <vt:lpstr>Правильная постановка  инструмента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Cвобода  движения  игрового  аппарата  и  причины  скованной  игры  начинающих  баянистов.</dc:title>
  <dc:creator>User</dc:creator>
  <cp:lastModifiedBy>ylia</cp:lastModifiedBy>
  <cp:revision>52</cp:revision>
  <dcterms:created xsi:type="dcterms:W3CDTF">2017-06-18T15:01:46Z</dcterms:created>
  <dcterms:modified xsi:type="dcterms:W3CDTF">2017-07-27T12:45:48Z</dcterms:modified>
</cp:coreProperties>
</file>