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73" r:id="rId3"/>
    <p:sldId id="275" r:id="rId4"/>
    <p:sldId id="283" r:id="rId5"/>
    <p:sldId id="282" r:id="rId6"/>
    <p:sldId id="284" r:id="rId7"/>
    <p:sldId id="285" r:id="rId8"/>
    <p:sldId id="287" r:id="rId9"/>
    <p:sldId id="286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>
        <p:scale>
          <a:sx n="82" d="100"/>
          <a:sy n="82" d="100"/>
        </p:scale>
        <p:origin x="-780" y="5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55DA2F-D518-4166-846E-E5ED3814FAFD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A20265-C5B6-491C-856B-9E9AF44770B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st3.depositphotos.com/1044737/14772/i/950/depositphotos_147725673-stock-photo-fruits-and-vegetables-frame-copyspac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2" descr="https://st3.depositphotos.com/1044737/14772/i/950/depositphotos_147725673-stock-photo-fruits-and-vegetables-frame-copyspac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268760"/>
            <a:ext cx="7200800" cy="259228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Интерактивная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учебная презентация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занятия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программе «Раз-ступенька,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два-ступенька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учащихся 5-6 лет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Занятие № 11 Тема: «Числа и цифры. Сложение </a:t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сюжетом: «В магазине»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 flipV="1">
            <a:off x="457200" y="548681"/>
            <a:ext cx="8147248" cy="105152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851920" y="52292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Составитель: Кукушкина В.В.,</a:t>
            </a:r>
          </a:p>
          <a:p>
            <a:pPr algn="r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педагог дополнительного образования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fs.znanio.ru/d5af0e/b8/68/b6d72e369e4a5f57687d3356cbbd366d8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205" t="18500" r="6387" b="8001"/>
          <a:stretch>
            <a:fillRect/>
          </a:stretch>
        </p:blipFill>
        <p:spPr bwMode="auto">
          <a:xfrm>
            <a:off x="1979712" y="1844824"/>
            <a:ext cx="5544616" cy="362731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052736"/>
            <a:ext cx="7200800" cy="1296144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Оцени свою работу на занятии</a:t>
            </a:r>
            <a:endParaRPr lang="ru-RU" sz="20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s://st3.depositphotos.com/1044737/14772/i/950/depositphotos_147725673-stock-photo-fruits-and-vegetables-frame-copyspac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620688"/>
            <a:ext cx="6264696" cy="2808312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работу на занятии!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052737"/>
            <a:ext cx="1522512" cy="216024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2" descr="https://st3.depositphotos.com/1044737/14772/i/950/depositphotos_147725673-stock-photo-fruits-and-vegetables-frame-copyspac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840760" cy="936104"/>
          </a:xfrm>
        </p:spPr>
        <p:txBody>
          <a:bodyPr>
            <a:noAutofit/>
          </a:bodyPr>
          <a:lstStyle/>
          <a:p>
            <a:pPr algn="just"/>
            <a:endParaRPr lang="ru-RU" sz="16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4" name="AutoShape 4" descr="https://kto-chto-gde.ru/wp-content/uploads/2020/05/kak-pravilno-navesti-poryadok-v-kuxonnyx-shkafax-10-sovetov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https://img.labirint.ru/rcimg/31338274121cc72e1acf5c0e1e527ef5/1920x1080/comments_pic/0917/01labru1k1240425286.jpg?124042526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st3.depositphotos.com/1044737/14772/i/950/depositphotos_147725673-stock-photo-fruits-and-vegetables-frame-copyspac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620688"/>
            <a:ext cx="7488832" cy="1080120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Объяснение темы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052737"/>
            <a:ext cx="1522512" cy="216024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217" name="Picture 1" descr="H:\презентации математика\игралочка-5леткки\21.jpg"/>
          <p:cNvPicPr>
            <a:picLocks noChangeAspect="1" noChangeArrowheads="1"/>
          </p:cNvPicPr>
          <p:nvPr/>
        </p:nvPicPr>
        <p:blipFill>
          <a:blip r:embed="rId3" cstate="print">
            <a:lum bright="-10000" contrast="40000"/>
          </a:blip>
          <a:srcRect l="15476" t="20600" r="10463" b="69950"/>
          <a:stretch>
            <a:fillRect/>
          </a:stretch>
        </p:blipFill>
        <p:spPr bwMode="auto">
          <a:xfrm>
            <a:off x="647944" y="2420888"/>
            <a:ext cx="7913298" cy="144016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428728" y="2071678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1</a:t>
            </a:r>
            <a:endParaRPr lang="ru-RU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000496" y="2071678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2</a:t>
            </a:r>
            <a:endParaRPr lang="ru-RU" sz="3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929454" y="2071678"/>
            <a:ext cx="4876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Ц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st3.depositphotos.com/1044737/14772/i/950/depositphotos_147725673-stock-photo-fruits-and-vegetables-frame-copyspac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620688"/>
            <a:ext cx="7632848" cy="864096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Задание. Выполни сложение. Что означают знаки + и =?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>
            <a:lum bright="-10000" contrast="40000"/>
          </a:blip>
          <a:srcRect l="2327" r="1935"/>
          <a:stretch>
            <a:fillRect/>
          </a:stretch>
        </p:blipFill>
        <p:spPr bwMode="auto">
          <a:xfrm>
            <a:off x="755576" y="2132856"/>
            <a:ext cx="7632848" cy="2007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Овал 6"/>
          <p:cNvSpPr/>
          <p:nvPr/>
        </p:nvSpPr>
        <p:spPr>
          <a:xfrm>
            <a:off x="4716016" y="3212976"/>
            <a:ext cx="288032" cy="28803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076056" y="3212976"/>
            <a:ext cx="288032" cy="28803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5436096" y="3212976"/>
            <a:ext cx="288032" cy="28803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796136" y="3212976"/>
            <a:ext cx="576064" cy="216024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331640" y="2492896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03848" y="2492896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92080" y="2564904"/>
            <a:ext cx="386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Ц</a:t>
            </a:r>
            <a:endParaRPr lang="ru-RU" sz="2400" b="1" dirty="0"/>
          </a:p>
        </p:txBody>
      </p:sp>
      <p:sp>
        <p:nvSpPr>
          <p:cNvPr id="16" name="Полилиния 15"/>
          <p:cNvSpPr/>
          <p:nvPr/>
        </p:nvSpPr>
        <p:spPr>
          <a:xfrm>
            <a:off x="1135656" y="2195363"/>
            <a:ext cx="3826309" cy="1031931"/>
          </a:xfrm>
          <a:custGeom>
            <a:avLst/>
            <a:gdLst>
              <a:gd name="connsiteX0" fmla="*/ 7344 w 3826309"/>
              <a:gd name="connsiteY0" fmla="*/ 991590 h 1031931"/>
              <a:gd name="connsiteX1" fmla="*/ 114920 w 3826309"/>
              <a:gd name="connsiteY1" fmla="*/ 897461 h 1031931"/>
              <a:gd name="connsiteX2" fmla="*/ 222497 w 3826309"/>
              <a:gd name="connsiteY2" fmla="*/ 816778 h 1031931"/>
              <a:gd name="connsiteX3" fmla="*/ 303179 w 3826309"/>
              <a:gd name="connsiteY3" fmla="*/ 776437 h 1031931"/>
              <a:gd name="connsiteX4" fmla="*/ 383862 w 3826309"/>
              <a:gd name="connsiteY4" fmla="*/ 749543 h 1031931"/>
              <a:gd name="connsiteX5" fmla="*/ 424203 w 3826309"/>
              <a:gd name="connsiteY5" fmla="*/ 736096 h 1031931"/>
              <a:gd name="connsiteX6" fmla="*/ 464544 w 3826309"/>
              <a:gd name="connsiteY6" fmla="*/ 722649 h 1031931"/>
              <a:gd name="connsiteX7" fmla="*/ 518332 w 3826309"/>
              <a:gd name="connsiteY7" fmla="*/ 709202 h 1031931"/>
              <a:gd name="connsiteX8" fmla="*/ 558673 w 3826309"/>
              <a:gd name="connsiteY8" fmla="*/ 682308 h 1031931"/>
              <a:gd name="connsiteX9" fmla="*/ 625909 w 3826309"/>
              <a:gd name="connsiteY9" fmla="*/ 615072 h 1031931"/>
              <a:gd name="connsiteX10" fmla="*/ 666250 w 3826309"/>
              <a:gd name="connsiteY10" fmla="*/ 588178 h 1031931"/>
              <a:gd name="connsiteX11" fmla="*/ 746932 w 3826309"/>
              <a:gd name="connsiteY11" fmla="*/ 561284 h 1031931"/>
              <a:gd name="connsiteX12" fmla="*/ 881403 w 3826309"/>
              <a:gd name="connsiteY12" fmla="*/ 480602 h 1031931"/>
              <a:gd name="connsiteX13" fmla="*/ 962085 w 3826309"/>
              <a:gd name="connsiteY13" fmla="*/ 440261 h 1031931"/>
              <a:gd name="connsiteX14" fmla="*/ 1069662 w 3826309"/>
              <a:gd name="connsiteY14" fmla="*/ 346131 h 1031931"/>
              <a:gd name="connsiteX15" fmla="*/ 1110003 w 3826309"/>
              <a:gd name="connsiteY15" fmla="*/ 332684 h 1031931"/>
              <a:gd name="connsiteX16" fmla="*/ 1163791 w 3826309"/>
              <a:gd name="connsiteY16" fmla="*/ 305790 h 1031931"/>
              <a:gd name="connsiteX17" fmla="*/ 1204132 w 3826309"/>
              <a:gd name="connsiteY17" fmla="*/ 278896 h 1031931"/>
              <a:gd name="connsiteX18" fmla="*/ 1257920 w 3826309"/>
              <a:gd name="connsiteY18" fmla="*/ 265449 h 1031931"/>
              <a:gd name="connsiteX19" fmla="*/ 1298262 w 3826309"/>
              <a:gd name="connsiteY19" fmla="*/ 252002 h 1031931"/>
              <a:gd name="connsiteX20" fmla="*/ 1352050 w 3826309"/>
              <a:gd name="connsiteY20" fmla="*/ 225108 h 1031931"/>
              <a:gd name="connsiteX21" fmla="*/ 1392391 w 3826309"/>
              <a:gd name="connsiteY21" fmla="*/ 211661 h 1031931"/>
              <a:gd name="connsiteX22" fmla="*/ 1486520 w 3826309"/>
              <a:gd name="connsiteY22" fmla="*/ 171319 h 1031931"/>
              <a:gd name="connsiteX23" fmla="*/ 1513415 w 3826309"/>
              <a:gd name="connsiteY23" fmla="*/ 144425 h 1031931"/>
              <a:gd name="connsiteX24" fmla="*/ 1634438 w 3826309"/>
              <a:gd name="connsiteY24" fmla="*/ 104084 h 1031931"/>
              <a:gd name="connsiteX25" fmla="*/ 1742015 w 3826309"/>
              <a:gd name="connsiteY25" fmla="*/ 77190 h 1031931"/>
              <a:gd name="connsiteX26" fmla="*/ 1782356 w 3826309"/>
              <a:gd name="connsiteY26" fmla="*/ 63743 h 1031931"/>
              <a:gd name="connsiteX27" fmla="*/ 2199215 w 3826309"/>
              <a:gd name="connsiteY27" fmla="*/ 23402 h 1031931"/>
              <a:gd name="connsiteX28" fmla="*/ 2400920 w 3826309"/>
              <a:gd name="connsiteY28" fmla="*/ 23402 h 1031931"/>
              <a:gd name="connsiteX29" fmla="*/ 2535391 w 3826309"/>
              <a:gd name="connsiteY29" fmla="*/ 50296 h 1031931"/>
              <a:gd name="connsiteX30" fmla="*/ 2696756 w 3826309"/>
              <a:gd name="connsiteY30" fmla="*/ 104084 h 1031931"/>
              <a:gd name="connsiteX31" fmla="*/ 2737097 w 3826309"/>
              <a:gd name="connsiteY31" fmla="*/ 117531 h 1031931"/>
              <a:gd name="connsiteX32" fmla="*/ 2777438 w 3826309"/>
              <a:gd name="connsiteY32" fmla="*/ 130978 h 1031931"/>
              <a:gd name="connsiteX33" fmla="*/ 2885015 w 3826309"/>
              <a:gd name="connsiteY33" fmla="*/ 157872 h 1031931"/>
              <a:gd name="connsiteX34" fmla="*/ 2925356 w 3826309"/>
              <a:gd name="connsiteY34" fmla="*/ 171319 h 1031931"/>
              <a:gd name="connsiteX35" fmla="*/ 3019485 w 3826309"/>
              <a:gd name="connsiteY35" fmla="*/ 198213 h 1031931"/>
              <a:gd name="connsiteX36" fmla="*/ 3086720 w 3826309"/>
              <a:gd name="connsiteY36" fmla="*/ 252002 h 1031931"/>
              <a:gd name="connsiteX37" fmla="*/ 3140509 w 3826309"/>
              <a:gd name="connsiteY37" fmla="*/ 278896 h 1031931"/>
              <a:gd name="connsiteX38" fmla="*/ 3221191 w 3826309"/>
              <a:gd name="connsiteY38" fmla="*/ 332684 h 1031931"/>
              <a:gd name="connsiteX39" fmla="*/ 3301873 w 3826309"/>
              <a:gd name="connsiteY39" fmla="*/ 386472 h 1031931"/>
              <a:gd name="connsiteX40" fmla="*/ 3342215 w 3826309"/>
              <a:gd name="connsiteY40" fmla="*/ 413366 h 1031931"/>
              <a:gd name="connsiteX41" fmla="*/ 3382556 w 3826309"/>
              <a:gd name="connsiteY41" fmla="*/ 480602 h 1031931"/>
              <a:gd name="connsiteX42" fmla="*/ 3490132 w 3826309"/>
              <a:gd name="connsiteY42" fmla="*/ 561284 h 1031931"/>
              <a:gd name="connsiteX43" fmla="*/ 3530473 w 3826309"/>
              <a:gd name="connsiteY43" fmla="*/ 601625 h 1031931"/>
              <a:gd name="connsiteX44" fmla="*/ 3611156 w 3826309"/>
              <a:gd name="connsiteY44" fmla="*/ 655413 h 1031931"/>
              <a:gd name="connsiteX45" fmla="*/ 3678391 w 3826309"/>
              <a:gd name="connsiteY45" fmla="*/ 709202 h 1031931"/>
              <a:gd name="connsiteX46" fmla="*/ 3691838 w 3826309"/>
              <a:gd name="connsiteY46" fmla="*/ 749543 h 1031931"/>
              <a:gd name="connsiteX47" fmla="*/ 3745626 w 3826309"/>
              <a:gd name="connsiteY47" fmla="*/ 830225 h 1031931"/>
              <a:gd name="connsiteX48" fmla="*/ 3799415 w 3826309"/>
              <a:gd name="connsiteY48" fmla="*/ 951249 h 1031931"/>
              <a:gd name="connsiteX49" fmla="*/ 3826309 w 3826309"/>
              <a:gd name="connsiteY49" fmla="*/ 1031931 h 1031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826309" h="1031931">
                <a:moveTo>
                  <a:pt x="7344" y="991590"/>
                </a:moveTo>
                <a:cubicBezTo>
                  <a:pt x="89736" y="909198"/>
                  <a:pt x="0" y="995964"/>
                  <a:pt x="114920" y="897461"/>
                </a:cubicBezTo>
                <a:cubicBezTo>
                  <a:pt x="155466" y="862707"/>
                  <a:pt x="154731" y="839367"/>
                  <a:pt x="222497" y="816778"/>
                </a:cubicBezTo>
                <a:cubicBezTo>
                  <a:pt x="369625" y="767735"/>
                  <a:pt x="146769" y="845952"/>
                  <a:pt x="303179" y="776437"/>
                </a:cubicBezTo>
                <a:cubicBezTo>
                  <a:pt x="329085" y="764923"/>
                  <a:pt x="356968" y="758508"/>
                  <a:pt x="383862" y="749543"/>
                </a:cubicBezTo>
                <a:lnTo>
                  <a:pt x="424203" y="736096"/>
                </a:lnTo>
                <a:cubicBezTo>
                  <a:pt x="437650" y="731614"/>
                  <a:pt x="450793" y="726087"/>
                  <a:pt x="464544" y="722649"/>
                </a:cubicBezTo>
                <a:lnTo>
                  <a:pt x="518332" y="709202"/>
                </a:lnTo>
                <a:cubicBezTo>
                  <a:pt x="531779" y="700237"/>
                  <a:pt x="546510" y="692950"/>
                  <a:pt x="558673" y="682308"/>
                </a:cubicBezTo>
                <a:cubicBezTo>
                  <a:pt x="582526" y="661436"/>
                  <a:pt x="599537" y="632653"/>
                  <a:pt x="625909" y="615072"/>
                </a:cubicBezTo>
                <a:cubicBezTo>
                  <a:pt x="639356" y="606107"/>
                  <a:pt x="651482" y="594742"/>
                  <a:pt x="666250" y="588178"/>
                </a:cubicBezTo>
                <a:cubicBezTo>
                  <a:pt x="692155" y="576664"/>
                  <a:pt x="723344" y="577009"/>
                  <a:pt x="746932" y="561284"/>
                </a:cubicBezTo>
                <a:cubicBezTo>
                  <a:pt x="944314" y="429698"/>
                  <a:pt x="736675" y="563304"/>
                  <a:pt x="881403" y="480602"/>
                </a:cubicBezTo>
                <a:cubicBezTo>
                  <a:pt x="954392" y="438894"/>
                  <a:pt x="888122" y="464915"/>
                  <a:pt x="962085" y="440261"/>
                </a:cubicBezTo>
                <a:cubicBezTo>
                  <a:pt x="997140" y="405205"/>
                  <a:pt x="1025184" y="368370"/>
                  <a:pt x="1069662" y="346131"/>
                </a:cubicBezTo>
                <a:cubicBezTo>
                  <a:pt x="1082340" y="339792"/>
                  <a:pt x="1096975" y="338268"/>
                  <a:pt x="1110003" y="332684"/>
                </a:cubicBezTo>
                <a:cubicBezTo>
                  <a:pt x="1128428" y="324788"/>
                  <a:pt x="1146387" y="315735"/>
                  <a:pt x="1163791" y="305790"/>
                </a:cubicBezTo>
                <a:cubicBezTo>
                  <a:pt x="1177823" y="297772"/>
                  <a:pt x="1189277" y="285262"/>
                  <a:pt x="1204132" y="278896"/>
                </a:cubicBezTo>
                <a:cubicBezTo>
                  <a:pt x="1221119" y="271616"/>
                  <a:pt x="1240150" y="270526"/>
                  <a:pt x="1257920" y="265449"/>
                </a:cubicBezTo>
                <a:cubicBezTo>
                  <a:pt x="1271549" y="261555"/>
                  <a:pt x="1285233" y="257586"/>
                  <a:pt x="1298262" y="252002"/>
                </a:cubicBezTo>
                <a:cubicBezTo>
                  <a:pt x="1316687" y="244106"/>
                  <a:pt x="1333625" y="233004"/>
                  <a:pt x="1352050" y="225108"/>
                </a:cubicBezTo>
                <a:cubicBezTo>
                  <a:pt x="1365078" y="219524"/>
                  <a:pt x="1379363" y="217245"/>
                  <a:pt x="1392391" y="211661"/>
                </a:cubicBezTo>
                <a:cubicBezTo>
                  <a:pt x="1508706" y="161810"/>
                  <a:pt x="1391913" y="202855"/>
                  <a:pt x="1486520" y="171319"/>
                </a:cubicBezTo>
                <a:cubicBezTo>
                  <a:pt x="1495485" y="162354"/>
                  <a:pt x="1502075" y="150095"/>
                  <a:pt x="1513415" y="144425"/>
                </a:cubicBezTo>
                <a:lnTo>
                  <a:pt x="1634438" y="104084"/>
                </a:lnTo>
                <a:cubicBezTo>
                  <a:pt x="1726652" y="73346"/>
                  <a:pt x="1612200" y="109644"/>
                  <a:pt x="1742015" y="77190"/>
                </a:cubicBezTo>
                <a:cubicBezTo>
                  <a:pt x="1755766" y="73752"/>
                  <a:pt x="1768324" y="65748"/>
                  <a:pt x="1782356" y="63743"/>
                </a:cubicBezTo>
                <a:cubicBezTo>
                  <a:pt x="1937980" y="41511"/>
                  <a:pt x="2047499" y="35072"/>
                  <a:pt x="2199215" y="23402"/>
                </a:cubicBezTo>
                <a:cubicBezTo>
                  <a:pt x="2292824" y="0"/>
                  <a:pt x="2256591" y="2784"/>
                  <a:pt x="2400920" y="23402"/>
                </a:cubicBezTo>
                <a:cubicBezTo>
                  <a:pt x="2446172" y="29867"/>
                  <a:pt x="2492025" y="35841"/>
                  <a:pt x="2535391" y="50296"/>
                </a:cubicBezTo>
                <a:lnTo>
                  <a:pt x="2696756" y="104084"/>
                </a:lnTo>
                <a:lnTo>
                  <a:pt x="2737097" y="117531"/>
                </a:lnTo>
                <a:cubicBezTo>
                  <a:pt x="2750544" y="122013"/>
                  <a:pt x="2763687" y="127540"/>
                  <a:pt x="2777438" y="130978"/>
                </a:cubicBezTo>
                <a:cubicBezTo>
                  <a:pt x="2813297" y="139943"/>
                  <a:pt x="2849949" y="146183"/>
                  <a:pt x="2885015" y="157872"/>
                </a:cubicBezTo>
                <a:cubicBezTo>
                  <a:pt x="2898462" y="162354"/>
                  <a:pt x="2911727" y="167425"/>
                  <a:pt x="2925356" y="171319"/>
                </a:cubicBezTo>
                <a:cubicBezTo>
                  <a:pt x="3043550" y="205089"/>
                  <a:pt x="2922761" y="165972"/>
                  <a:pt x="3019485" y="198213"/>
                </a:cubicBezTo>
                <a:cubicBezTo>
                  <a:pt x="3048935" y="227664"/>
                  <a:pt x="3047139" y="229384"/>
                  <a:pt x="3086720" y="252002"/>
                </a:cubicBezTo>
                <a:cubicBezTo>
                  <a:pt x="3104125" y="261947"/>
                  <a:pt x="3123320" y="268583"/>
                  <a:pt x="3140509" y="278896"/>
                </a:cubicBezTo>
                <a:cubicBezTo>
                  <a:pt x="3168225" y="295526"/>
                  <a:pt x="3194297" y="314755"/>
                  <a:pt x="3221191" y="332684"/>
                </a:cubicBezTo>
                <a:lnTo>
                  <a:pt x="3301873" y="386472"/>
                </a:lnTo>
                <a:lnTo>
                  <a:pt x="3342215" y="413366"/>
                </a:lnTo>
                <a:cubicBezTo>
                  <a:pt x="3355662" y="435778"/>
                  <a:pt x="3365192" y="461067"/>
                  <a:pt x="3382556" y="480602"/>
                </a:cubicBezTo>
                <a:cubicBezTo>
                  <a:pt x="3438600" y="543652"/>
                  <a:pt x="3439318" y="518939"/>
                  <a:pt x="3490132" y="561284"/>
                </a:cubicBezTo>
                <a:cubicBezTo>
                  <a:pt x="3504741" y="573458"/>
                  <a:pt x="3515462" y="589950"/>
                  <a:pt x="3530473" y="601625"/>
                </a:cubicBezTo>
                <a:cubicBezTo>
                  <a:pt x="3555987" y="621469"/>
                  <a:pt x="3588301" y="632557"/>
                  <a:pt x="3611156" y="655413"/>
                </a:cubicBezTo>
                <a:cubicBezTo>
                  <a:pt x="3649478" y="693736"/>
                  <a:pt x="3627501" y="675275"/>
                  <a:pt x="3678391" y="709202"/>
                </a:cubicBezTo>
                <a:cubicBezTo>
                  <a:pt x="3682873" y="722649"/>
                  <a:pt x="3684954" y="737152"/>
                  <a:pt x="3691838" y="749543"/>
                </a:cubicBezTo>
                <a:cubicBezTo>
                  <a:pt x="3707535" y="777798"/>
                  <a:pt x="3735405" y="799561"/>
                  <a:pt x="3745626" y="830225"/>
                </a:cubicBezTo>
                <a:cubicBezTo>
                  <a:pt x="3777631" y="926240"/>
                  <a:pt x="3756794" y="887320"/>
                  <a:pt x="3799415" y="951249"/>
                </a:cubicBezTo>
                <a:lnTo>
                  <a:pt x="3826309" y="1031931"/>
                </a:lnTo>
              </a:path>
            </a:pathLst>
          </a:cu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1475656" y="2347763"/>
            <a:ext cx="3744416" cy="865213"/>
          </a:xfrm>
          <a:custGeom>
            <a:avLst/>
            <a:gdLst>
              <a:gd name="connsiteX0" fmla="*/ 7344 w 3826309"/>
              <a:gd name="connsiteY0" fmla="*/ 991590 h 1031931"/>
              <a:gd name="connsiteX1" fmla="*/ 114920 w 3826309"/>
              <a:gd name="connsiteY1" fmla="*/ 897461 h 1031931"/>
              <a:gd name="connsiteX2" fmla="*/ 222497 w 3826309"/>
              <a:gd name="connsiteY2" fmla="*/ 816778 h 1031931"/>
              <a:gd name="connsiteX3" fmla="*/ 303179 w 3826309"/>
              <a:gd name="connsiteY3" fmla="*/ 776437 h 1031931"/>
              <a:gd name="connsiteX4" fmla="*/ 383862 w 3826309"/>
              <a:gd name="connsiteY4" fmla="*/ 749543 h 1031931"/>
              <a:gd name="connsiteX5" fmla="*/ 424203 w 3826309"/>
              <a:gd name="connsiteY5" fmla="*/ 736096 h 1031931"/>
              <a:gd name="connsiteX6" fmla="*/ 464544 w 3826309"/>
              <a:gd name="connsiteY6" fmla="*/ 722649 h 1031931"/>
              <a:gd name="connsiteX7" fmla="*/ 518332 w 3826309"/>
              <a:gd name="connsiteY7" fmla="*/ 709202 h 1031931"/>
              <a:gd name="connsiteX8" fmla="*/ 558673 w 3826309"/>
              <a:gd name="connsiteY8" fmla="*/ 682308 h 1031931"/>
              <a:gd name="connsiteX9" fmla="*/ 625909 w 3826309"/>
              <a:gd name="connsiteY9" fmla="*/ 615072 h 1031931"/>
              <a:gd name="connsiteX10" fmla="*/ 666250 w 3826309"/>
              <a:gd name="connsiteY10" fmla="*/ 588178 h 1031931"/>
              <a:gd name="connsiteX11" fmla="*/ 746932 w 3826309"/>
              <a:gd name="connsiteY11" fmla="*/ 561284 h 1031931"/>
              <a:gd name="connsiteX12" fmla="*/ 881403 w 3826309"/>
              <a:gd name="connsiteY12" fmla="*/ 480602 h 1031931"/>
              <a:gd name="connsiteX13" fmla="*/ 962085 w 3826309"/>
              <a:gd name="connsiteY13" fmla="*/ 440261 h 1031931"/>
              <a:gd name="connsiteX14" fmla="*/ 1069662 w 3826309"/>
              <a:gd name="connsiteY14" fmla="*/ 346131 h 1031931"/>
              <a:gd name="connsiteX15" fmla="*/ 1110003 w 3826309"/>
              <a:gd name="connsiteY15" fmla="*/ 332684 h 1031931"/>
              <a:gd name="connsiteX16" fmla="*/ 1163791 w 3826309"/>
              <a:gd name="connsiteY16" fmla="*/ 305790 h 1031931"/>
              <a:gd name="connsiteX17" fmla="*/ 1204132 w 3826309"/>
              <a:gd name="connsiteY17" fmla="*/ 278896 h 1031931"/>
              <a:gd name="connsiteX18" fmla="*/ 1257920 w 3826309"/>
              <a:gd name="connsiteY18" fmla="*/ 265449 h 1031931"/>
              <a:gd name="connsiteX19" fmla="*/ 1298262 w 3826309"/>
              <a:gd name="connsiteY19" fmla="*/ 252002 h 1031931"/>
              <a:gd name="connsiteX20" fmla="*/ 1352050 w 3826309"/>
              <a:gd name="connsiteY20" fmla="*/ 225108 h 1031931"/>
              <a:gd name="connsiteX21" fmla="*/ 1392391 w 3826309"/>
              <a:gd name="connsiteY21" fmla="*/ 211661 h 1031931"/>
              <a:gd name="connsiteX22" fmla="*/ 1486520 w 3826309"/>
              <a:gd name="connsiteY22" fmla="*/ 171319 h 1031931"/>
              <a:gd name="connsiteX23" fmla="*/ 1513415 w 3826309"/>
              <a:gd name="connsiteY23" fmla="*/ 144425 h 1031931"/>
              <a:gd name="connsiteX24" fmla="*/ 1634438 w 3826309"/>
              <a:gd name="connsiteY24" fmla="*/ 104084 h 1031931"/>
              <a:gd name="connsiteX25" fmla="*/ 1742015 w 3826309"/>
              <a:gd name="connsiteY25" fmla="*/ 77190 h 1031931"/>
              <a:gd name="connsiteX26" fmla="*/ 1782356 w 3826309"/>
              <a:gd name="connsiteY26" fmla="*/ 63743 h 1031931"/>
              <a:gd name="connsiteX27" fmla="*/ 2199215 w 3826309"/>
              <a:gd name="connsiteY27" fmla="*/ 23402 h 1031931"/>
              <a:gd name="connsiteX28" fmla="*/ 2400920 w 3826309"/>
              <a:gd name="connsiteY28" fmla="*/ 23402 h 1031931"/>
              <a:gd name="connsiteX29" fmla="*/ 2535391 w 3826309"/>
              <a:gd name="connsiteY29" fmla="*/ 50296 h 1031931"/>
              <a:gd name="connsiteX30" fmla="*/ 2696756 w 3826309"/>
              <a:gd name="connsiteY30" fmla="*/ 104084 h 1031931"/>
              <a:gd name="connsiteX31" fmla="*/ 2737097 w 3826309"/>
              <a:gd name="connsiteY31" fmla="*/ 117531 h 1031931"/>
              <a:gd name="connsiteX32" fmla="*/ 2777438 w 3826309"/>
              <a:gd name="connsiteY32" fmla="*/ 130978 h 1031931"/>
              <a:gd name="connsiteX33" fmla="*/ 2885015 w 3826309"/>
              <a:gd name="connsiteY33" fmla="*/ 157872 h 1031931"/>
              <a:gd name="connsiteX34" fmla="*/ 2925356 w 3826309"/>
              <a:gd name="connsiteY34" fmla="*/ 171319 h 1031931"/>
              <a:gd name="connsiteX35" fmla="*/ 3019485 w 3826309"/>
              <a:gd name="connsiteY35" fmla="*/ 198213 h 1031931"/>
              <a:gd name="connsiteX36" fmla="*/ 3086720 w 3826309"/>
              <a:gd name="connsiteY36" fmla="*/ 252002 h 1031931"/>
              <a:gd name="connsiteX37" fmla="*/ 3140509 w 3826309"/>
              <a:gd name="connsiteY37" fmla="*/ 278896 h 1031931"/>
              <a:gd name="connsiteX38" fmla="*/ 3221191 w 3826309"/>
              <a:gd name="connsiteY38" fmla="*/ 332684 h 1031931"/>
              <a:gd name="connsiteX39" fmla="*/ 3301873 w 3826309"/>
              <a:gd name="connsiteY39" fmla="*/ 386472 h 1031931"/>
              <a:gd name="connsiteX40" fmla="*/ 3342215 w 3826309"/>
              <a:gd name="connsiteY40" fmla="*/ 413366 h 1031931"/>
              <a:gd name="connsiteX41" fmla="*/ 3382556 w 3826309"/>
              <a:gd name="connsiteY41" fmla="*/ 480602 h 1031931"/>
              <a:gd name="connsiteX42" fmla="*/ 3490132 w 3826309"/>
              <a:gd name="connsiteY42" fmla="*/ 561284 h 1031931"/>
              <a:gd name="connsiteX43" fmla="*/ 3530473 w 3826309"/>
              <a:gd name="connsiteY43" fmla="*/ 601625 h 1031931"/>
              <a:gd name="connsiteX44" fmla="*/ 3611156 w 3826309"/>
              <a:gd name="connsiteY44" fmla="*/ 655413 h 1031931"/>
              <a:gd name="connsiteX45" fmla="*/ 3678391 w 3826309"/>
              <a:gd name="connsiteY45" fmla="*/ 709202 h 1031931"/>
              <a:gd name="connsiteX46" fmla="*/ 3691838 w 3826309"/>
              <a:gd name="connsiteY46" fmla="*/ 749543 h 1031931"/>
              <a:gd name="connsiteX47" fmla="*/ 3745626 w 3826309"/>
              <a:gd name="connsiteY47" fmla="*/ 830225 h 1031931"/>
              <a:gd name="connsiteX48" fmla="*/ 3799415 w 3826309"/>
              <a:gd name="connsiteY48" fmla="*/ 951249 h 1031931"/>
              <a:gd name="connsiteX49" fmla="*/ 3826309 w 3826309"/>
              <a:gd name="connsiteY49" fmla="*/ 1031931 h 1031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826309" h="1031931">
                <a:moveTo>
                  <a:pt x="7344" y="991590"/>
                </a:moveTo>
                <a:cubicBezTo>
                  <a:pt x="89736" y="909198"/>
                  <a:pt x="0" y="995964"/>
                  <a:pt x="114920" y="897461"/>
                </a:cubicBezTo>
                <a:cubicBezTo>
                  <a:pt x="155466" y="862707"/>
                  <a:pt x="154731" y="839367"/>
                  <a:pt x="222497" y="816778"/>
                </a:cubicBezTo>
                <a:cubicBezTo>
                  <a:pt x="369625" y="767735"/>
                  <a:pt x="146769" y="845952"/>
                  <a:pt x="303179" y="776437"/>
                </a:cubicBezTo>
                <a:cubicBezTo>
                  <a:pt x="329085" y="764923"/>
                  <a:pt x="356968" y="758508"/>
                  <a:pt x="383862" y="749543"/>
                </a:cubicBezTo>
                <a:lnTo>
                  <a:pt x="424203" y="736096"/>
                </a:lnTo>
                <a:cubicBezTo>
                  <a:pt x="437650" y="731614"/>
                  <a:pt x="450793" y="726087"/>
                  <a:pt x="464544" y="722649"/>
                </a:cubicBezTo>
                <a:lnTo>
                  <a:pt x="518332" y="709202"/>
                </a:lnTo>
                <a:cubicBezTo>
                  <a:pt x="531779" y="700237"/>
                  <a:pt x="546510" y="692950"/>
                  <a:pt x="558673" y="682308"/>
                </a:cubicBezTo>
                <a:cubicBezTo>
                  <a:pt x="582526" y="661436"/>
                  <a:pt x="599537" y="632653"/>
                  <a:pt x="625909" y="615072"/>
                </a:cubicBezTo>
                <a:cubicBezTo>
                  <a:pt x="639356" y="606107"/>
                  <a:pt x="651482" y="594742"/>
                  <a:pt x="666250" y="588178"/>
                </a:cubicBezTo>
                <a:cubicBezTo>
                  <a:pt x="692155" y="576664"/>
                  <a:pt x="723344" y="577009"/>
                  <a:pt x="746932" y="561284"/>
                </a:cubicBezTo>
                <a:cubicBezTo>
                  <a:pt x="944314" y="429698"/>
                  <a:pt x="736675" y="563304"/>
                  <a:pt x="881403" y="480602"/>
                </a:cubicBezTo>
                <a:cubicBezTo>
                  <a:pt x="954392" y="438894"/>
                  <a:pt x="888122" y="464915"/>
                  <a:pt x="962085" y="440261"/>
                </a:cubicBezTo>
                <a:cubicBezTo>
                  <a:pt x="997140" y="405205"/>
                  <a:pt x="1025184" y="368370"/>
                  <a:pt x="1069662" y="346131"/>
                </a:cubicBezTo>
                <a:cubicBezTo>
                  <a:pt x="1082340" y="339792"/>
                  <a:pt x="1096975" y="338268"/>
                  <a:pt x="1110003" y="332684"/>
                </a:cubicBezTo>
                <a:cubicBezTo>
                  <a:pt x="1128428" y="324788"/>
                  <a:pt x="1146387" y="315735"/>
                  <a:pt x="1163791" y="305790"/>
                </a:cubicBezTo>
                <a:cubicBezTo>
                  <a:pt x="1177823" y="297772"/>
                  <a:pt x="1189277" y="285262"/>
                  <a:pt x="1204132" y="278896"/>
                </a:cubicBezTo>
                <a:cubicBezTo>
                  <a:pt x="1221119" y="271616"/>
                  <a:pt x="1240150" y="270526"/>
                  <a:pt x="1257920" y="265449"/>
                </a:cubicBezTo>
                <a:cubicBezTo>
                  <a:pt x="1271549" y="261555"/>
                  <a:pt x="1285233" y="257586"/>
                  <a:pt x="1298262" y="252002"/>
                </a:cubicBezTo>
                <a:cubicBezTo>
                  <a:pt x="1316687" y="244106"/>
                  <a:pt x="1333625" y="233004"/>
                  <a:pt x="1352050" y="225108"/>
                </a:cubicBezTo>
                <a:cubicBezTo>
                  <a:pt x="1365078" y="219524"/>
                  <a:pt x="1379363" y="217245"/>
                  <a:pt x="1392391" y="211661"/>
                </a:cubicBezTo>
                <a:cubicBezTo>
                  <a:pt x="1508706" y="161810"/>
                  <a:pt x="1391913" y="202855"/>
                  <a:pt x="1486520" y="171319"/>
                </a:cubicBezTo>
                <a:cubicBezTo>
                  <a:pt x="1495485" y="162354"/>
                  <a:pt x="1502075" y="150095"/>
                  <a:pt x="1513415" y="144425"/>
                </a:cubicBezTo>
                <a:lnTo>
                  <a:pt x="1634438" y="104084"/>
                </a:lnTo>
                <a:cubicBezTo>
                  <a:pt x="1726652" y="73346"/>
                  <a:pt x="1612200" y="109644"/>
                  <a:pt x="1742015" y="77190"/>
                </a:cubicBezTo>
                <a:cubicBezTo>
                  <a:pt x="1755766" y="73752"/>
                  <a:pt x="1768324" y="65748"/>
                  <a:pt x="1782356" y="63743"/>
                </a:cubicBezTo>
                <a:cubicBezTo>
                  <a:pt x="1937980" y="41511"/>
                  <a:pt x="2047499" y="35072"/>
                  <a:pt x="2199215" y="23402"/>
                </a:cubicBezTo>
                <a:cubicBezTo>
                  <a:pt x="2292824" y="0"/>
                  <a:pt x="2256591" y="2784"/>
                  <a:pt x="2400920" y="23402"/>
                </a:cubicBezTo>
                <a:cubicBezTo>
                  <a:pt x="2446172" y="29867"/>
                  <a:pt x="2492025" y="35841"/>
                  <a:pt x="2535391" y="50296"/>
                </a:cubicBezTo>
                <a:lnTo>
                  <a:pt x="2696756" y="104084"/>
                </a:lnTo>
                <a:lnTo>
                  <a:pt x="2737097" y="117531"/>
                </a:lnTo>
                <a:cubicBezTo>
                  <a:pt x="2750544" y="122013"/>
                  <a:pt x="2763687" y="127540"/>
                  <a:pt x="2777438" y="130978"/>
                </a:cubicBezTo>
                <a:cubicBezTo>
                  <a:pt x="2813297" y="139943"/>
                  <a:pt x="2849949" y="146183"/>
                  <a:pt x="2885015" y="157872"/>
                </a:cubicBezTo>
                <a:cubicBezTo>
                  <a:pt x="2898462" y="162354"/>
                  <a:pt x="2911727" y="167425"/>
                  <a:pt x="2925356" y="171319"/>
                </a:cubicBezTo>
                <a:cubicBezTo>
                  <a:pt x="3043550" y="205089"/>
                  <a:pt x="2922761" y="165972"/>
                  <a:pt x="3019485" y="198213"/>
                </a:cubicBezTo>
                <a:cubicBezTo>
                  <a:pt x="3048935" y="227664"/>
                  <a:pt x="3047139" y="229384"/>
                  <a:pt x="3086720" y="252002"/>
                </a:cubicBezTo>
                <a:cubicBezTo>
                  <a:pt x="3104125" y="261947"/>
                  <a:pt x="3123320" y="268583"/>
                  <a:pt x="3140509" y="278896"/>
                </a:cubicBezTo>
                <a:cubicBezTo>
                  <a:pt x="3168225" y="295526"/>
                  <a:pt x="3194297" y="314755"/>
                  <a:pt x="3221191" y="332684"/>
                </a:cubicBezTo>
                <a:lnTo>
                  <a:pt x="3301873" y="386472"/>
                </a:lnTo>
                <a:lnTo>
                  <a:pt x="3342215" y="413366"/>
                </a:lnTo>
                <a:cubicBezTo>
                  <a:pt x="3355662" y="435778"/>
                  <a:pt x="3365192" y="461067"/>
                  <a:pt x="3382556" y="480602"/>
                </a:cubicBezTo>
                <a:cubicBezTo>
                  <a:pt x="3438600" y="543652"/>
                  <a:pt x="3439318" y="518939"/>
                  <a:pt x="3490132" y="561284"/>
                </a:cubicBezTo>
                <a:cubicBezTo>
                  <a:pt x="3504741" y="573458"/>
                  <a:pt x="3515462" y="589950"/>
                  <a:pt x="3530473" y="601625"/>
                </a:cubicBezTo>
                <a:cubicBezTo>
                  <a:pt x="3555987" y="621469"/>
                  <a:pt x="3588301" y="632557"/>
                  <a:pt x="3611156" y="655413"/>
                </a:cubicBezTo>
                <a:cubicBezTo>
                  <a:pt x="3649478" y="693736"/>
                  <a:pt x="3627501" y="675275"/>
                  <a:pt x="3678391" y="709202"/>
                </a:cubicBezTo>
                <a:cubicBezTo>
                  <a:pt x="3682873" y="722649"/>
                  <a:pt x="3684954" y="737152"/>
                  <a:pt x="3691838" y="749543"/>
                </a:cubicBezTo>
                <a:cubicBezTo>
                  <a:pt x="3707535" y="777798"/>
                  <a:pt x="3735405" y="799561"/>
                  <a:pt x="3745626" y="830225"/>
                </a:cubicBezTo>
                <a:cubicBezTo>
                  <a:pt x="3777631" y="926240"/>
                  <a:pt x="3756794" y="887320"/>
                  <a:pt x="3799415" y="951249"/>
                </a:cubicBezTo>
                <a:lnTo>
                  <a:pt x="3826309" y="1031931"/>
                </a:lnTo>
              </a:path>
            </a:pathLst>
          </a:cu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одержимое 17"/>
          <p:cNvSpPr>
            <a:spLocks noGrp="1"/>
          </p:cNvSpPr>
          <p:nvPr>
            <p:ph idx="1"/>
          </p:nvPr>
        </p:nvSpPr>
        <p:spPr>
          <a:xfrm>
            <a:off x="1907704" y="1916113"/>
            <a:ext cx="3672409" cy="1368871"/>
          </a:xfrm>
          <a:custGeom>
            <a:avLst/>
            <a:gdLst>
              <a:gd name="connsiteX0" fmla="*/ 7344 w 3826309"/>
              <a:gd name="connsiteY0" fmla="*/ 991590 h 1031931"/>
              <a:gd name="connsiteX1" fmla="*/ 114920 w 3826309"/>
              <a:gd name="connsiteY1" fmla="*/ 897461 h 1031931"/>
              <a:gd name="connsiteX2" fmla="*/ 222497 w 3826309"/>
              <a:gd name="connsiteY2" fmla="*/ 816778 h 1031931"/>
              <a:gd name="connsiteX3" fmla="*/ 303179 w 3826309"/>
              <a:gd name="connsiteY3" fmla="*/ 776437 h 1031931"/>
              <a:gd name="connsiteX4" fmla="*/ 383862 w 3826309"/>
              <a:gd name="connsiteY4" fmla="*/ 749543 h 1031931"/>
              <a:gd name="connsiteX5" fmla="*/ 424203 w 3826309"/>
              <a:gd name="connsiteY5" fmla="*/ 736096 h 1031931"/>
              <a:gd name="connsiteX6" fmla="*/ 464544 w 3826309"/>
              <a:gd name="connsiteY6" fmla="*/ 722649 h 1031931"/>
              <a:gd name="connsiteX7" fmla="*/ 518332 w 3826309"/>
              <a:gd name="connsiteY7" fmla="*/ 709202 h 1031931"/>
              <a:gd name="connsiteX8" fmla="*/ 558673 w 3826309"/>
              <a:gd name="connsiteY8" fmla="*/ 682308 h 1031931"/>
              <a:gd name="connsiteX9" fmla="*/ 625909 w 3826309"/>
              <a:gd name="connsiteY9" fmla="*/ 615072 h 1031931"/>
              <a:gd name="connsiteX10" fmla="*/ 666250 w 3826309"/>
              <a:gd name="connsiteY10" fmla="*/ 588178 h 1031931"/>
              <a:gd name="connsiteX11" fmla="*/ 746932 w 3826309"/>
              <a:gd name="connsiteY11" fmla="*/ 561284 h 1031931"/>
              <a:gd name="connsiteX12" fmla="*/ 881403 w 3826309"/>
              <a:gd name="connsiteY12" fmla="*/ 480602 h 1031931"/>
              <a:gd name="connsiteX13" fmla="*/ 962085 w 3826309"/>
              <a:gd name="connsiteY13" fmla="*/ 440261 h 1031931"/>
              <a:gd name="connsiteX14" fmla="*/ 1069662 w 3826309"/>
              <a:gd name="connsiteY14" fmla="*/ 346131 h 1031931"/>
              <a:gd name="connsiteX15" fmla="*/ 1110003 w 3826309"/>
              <a:gd name="connsiteY15" fmla="*/ 332684 h 1031931"/>
              <a:gd name="connsiteX16" fmla="*/ 1163791 w 3826309"/>
              <a:gd name="connsiteY16" fmla="*/ 305790 h 1031931"/>
              <a:gd name="connsiteX17" fmla="*/ 1204132 w 3826309"/>
              <a:gd name="connsiteY17" fmla="*/ 278896 h 1031931"/>
              <a:gd name="connsiteX18" fmla="*/ 1257920 w 3826309"/>
              <a:gd name="connsiteY18" fmla="*/ 265449 h 1031931"/>
              <a:gd name="connsiteX19" fmla="*/ 1298262 w 3826309"/>
              <a:gd name="connsiteY19" fmla="*/ 252002 h 1031931"/>
              <a:gd name="connsiteX20" fmla="*/ 1352050 w 3826309"/>
              <a:gd name="connsiteY20" fmla="*/ 225108 h 1031931"/>
              <a:gd name="connsiteX21" fmla="*/ 1392391 w 3826309"/>
              <a:gd name="connsiteY21" fmla="*/ 211661 h 1031931"/>
              <a:gd name="connsiteX22" fmla="*/ 1486520 w 3826309"/>
              <a:gd name="connsiteY22" fmla="*/ 171319 h 1031931"/>
              <a:gd name="connsiteX23" fmla="*/ 1513415 w 3826309"/>
              <a:gd name="connsiteY23" fmla="*/ 144425 h 1031931"/>
              <a:gd name="connsiteX24" fmla="*/ 1634438 w 3826309"/>
              <a:gd name="connsiteY24" fmla="*/ 104084 h 1031931"/>
              <a:gd name="connsiteX25" fmla="*/ 1742015 w 3826309"/>
              <a:gd name="connsiteY25" fmla="*/ 77190 h 1031931"/>
              <a:gd name="connsiteX26" fmla="*/ 1782356 w 3826309"/>
              <a:gd name="connsiteY26" fmla="*/ 63743 h 1031931"/>
              <a:gd name="connsiteX27" fmla="*/ 2199215 w 3826309"/>
              <a:gd name="connsiteY27" fmla="*/ 23402 h 1031931"/>
              <a:gd name="connsiteX28" fmla="*/ 2400920 w 3826309"/>
              <a:gd name="connsiteY28" fmla="*/ 23402 h 1031931"/>
              <a:gd name="connsiteX29" fmla="*/ 2535391 w 3826309"/>
              <a:gd name="connsiteY29" fmla="*/ 50296 h 1031931"/>
              <a:gd name="connsiteX30" fmla="*/ 2696756 w 3826309"/>
              <a:gd name="connsiteY30" fmla="*/ 104084 h 1031931"/>
              <a:gd name="connsiteX31" fmla="*/ 2737097 w 3826309"/>
              <a:gd name="connsiteY31" fmla="*/ 117531 h 1031931"/>
              <a:gd name="connsiteX32" fmla="*/ 2777438 w 3826309"/>
              <a:gd name="connsiteY32" fmla="*/ 130978 h 1031931"/>
              <a:gd name="connsiteX33" fmla="*/ 2885015 w 3826309"/>
              <a:gd name="connsiteY33" fmla="*/ 157872 h 1031931"/>
              <a:gd name="connsiteX34" fmla="*/ 2925356 w 3826309"/>
              <a:gd name="connsiteY34" fmla="*/ 171319 h 1031931"/>
              <a:gd name="connsiteX35" fmla="*/ 3019485 w 3826309"/>
              <a:gd name="connsiteY35" fmla="*/ 198213 h 1031931"/>
              <a:gd name="connsiteX36" fmla="*/ 3086720 w 3826309"/>
              <a:gd name="connsiteY36" fmla="*/ 252002 h 1031931"/>
              <a:gd name="connsiteX37" fmla="*/ 3140509 w 3826309"/>
              <a:gd name="connsiteY37" fmla="*/ 278896 h 1031931"/>
              <a:gd name="connsiteX38" fmla="*/ 3221191 w 3826309"/>
              <a:gd name="connsiteY38" fmla="*/ 332684 h 1031931"/>
              <a:gd name="connsiteX39" fmla="*/ 3301873 w 3826309"/>
              <a:gd name="connsiteY39" fmla="*/ 386472 h 1031931"/>
              <a:gd name="connsiteX40" fmla="*/ 3342215 w 3826309"/>
              <a:gd name="connsiteY40" fmla="*/ 413366 h 1031931"/>
              <a:gd name="connsiteX41" fmla="*/ 3382556 w 3826309"/>
              <a:gd name="connsiteY41" fmla="*/ 480602 h 1031931"/>
              <a:gd name="connsiteX42" fmla="*/ 3490132 w 3826309"/>
              <a:gd name="connsiteY42" fmla="*/ 561284 h 1031931"/>
              <a:gd name="connsiteX43" fmla="*/ 3530473 w 3826309"/>
              <a:gd name="connsiteY43" fmla="*/ 601625 h 1031931"/>
              <a:gd name="connsiteX44" fmla="*/ 3611156 w 3826309"/>
              <a:gd name="connsiteY44" fmla="*/ 655413 h 1031931"/>
              <a:gd name="connsiteX45" fmla="*/ 3678391 w 3826309"/>
              <a:gd name="connsiteY45" fmla="*/ 709202 h 1031931"/>
              <a:gd name="connsiteX46" fmla="*/ 3691838 w 3826309"/>
              <a:gd name="connsiteY46" fmla="*/ 749543 h 1031931"/>
              <a:gd name="connsiteX47" fmla="*/ 3745626 w 3826309"/>
              <a:gd name="connsiteY47" fmla="*/ 830225 h 1031931"/>
              <a:gd name="connsiteX48" fmla="*/ 3799415 w 3826309"/>
              <a:gd name="connsiteY48" fmla="*/ 951249 h 1031931"/>
              <a:gd name="connsiteX49" fmla="*/ 3826309 w 3826309"/>
              <a:gd name="connsiteY49" fmla="*/ 1031931 h 1031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826309" h="1031931">
                <a:moveTo>
                  <a:pt x="7344" y="991590"/>
                </a:moveTo>
                <a:cubicBezTo>
                  <a:pt x="89736" y="909198"/>
                  <a:pt x="0" y="995964"/>
                  <a:pt x="114920" y="897461"/>
                </a:cubicBezTo>
                <a:cubicBezTo>
                  <a:pt x="155466" y="862707"/>
                  <a:pt x="154731" y="839367"/>
                  <a:pt x="222497" y="816778"/>
                </a:cubicBezTo>
                <a:cubicBezTo>
                  <a:pt x="369625" y="767735"/>
                  <a:pt x="146769" y="845952"/>
                  <a:pt x="303179" y="776437"/>
                </a:cubicBezTo>
                <a:cubicBezTo>
                  <a:pt x="329085" y="764923"/>
                  <a:pt x="356968" y="758508"/>
                  <a:pt x="383862" y="749543"/>
                </a:cubicBezTo>
                <a:lnTo>
                  <a:pt x="424203" y="736096"/>
                </a:lnTo>
                <a:cubicBezTo>
                  <a:pt x="437650" y="731614"/>
                  <a:pt x="450793" y="726087"/>
                  <a:pt x="464544" y="722649"/>
                </a:cubicBezTo>
                <a:lnTo>
                  <a:pt x="518332" y="709202"/>
                </a:lnTo>
                <a:cubicBezTo>
                  <a:pt x="531779" y="700237"/>
                  <a:pt x="546510" y="692950"/>
                  <a:pt x="558673" y="682308"/>
                </a:cubicBezTo>
                <a:cubicBezTo>
                  <a:pt x="582526" y="661436"/>
                  <a:pt x="599537" y="632653"/>
                  <a:pt x="625909" y="615072"/>
                </a:cubicBezTo>
                <a:cubicBezTo>
                  <a:pt x="639356" y="606107"/>
                  <a:pt x="651482" y="594742"/>
                  <a:pt x="666250" y="588178"/>
                </a:cubicBezTo>
                <a:cubicBezTo>
                  <a:pt x="692155" y="576664"/>
                  <a:pt x="723344" y="577009"/>
                  <a:pt x="746932" y="561284"/>
                </a:cubicBezTo>
                <a:cubicBezTo>
                  <a:pt x="944314" y="429698"/>
                  <a:pt x="736675" y="563304"/>
                  <a:pt x="881403" y="480602"/>
                </a:cubicBezTo>
                <a:cubicBezTo>
                  <a:pt x="954392" y="438894"/>
                  <a:pt x="888122" y="464915"/>
                  <a:pt x="962085" y="440261"/>
                </a:cubicBezTo>
                <a:cubicBezTo>
                  <a:pt x="997140" y="405205"/>
                  <a:pt x="1025184" y="368370"/>
                  <a:pt x="1069662" y="346131"/>
                </a:cubicBezTo>
                <a:cubicBezTo>
                  <a:pt x="1082340" y="339792"/>
                  <a:pt x="1096975" y="338268"/>
                  <a:pt x="1110003" y="332684"/>
                </a:cubicBezTo>
                <a:cubicBezTo>
                  <a:pt x="1128428" y="324788"/>
                  <a:pt x="1146387" y="315735"/>
                  <a:pt x="1163791" y="305790"/>
                </a:cubicBezTo>
                <a:cubicBezTo>
                  <a:pt x="1177823" y="297772"/>
                  <a:pt x="1189277" y="285262"/>
                  <a:pt x="1204132" y="278896"/>
                </a:cubicBezTo>
                <a:cubicBezTo>
                  <a:pt x="1221119" y="271616"/>
                  <a:pt x="1240150" y="270526"/>
                  <a:pt x="1257920" y="265449"/>
                </a:cubicBezTo>
                <a:cubicBezTo>
                  <a:pt x="1271549" y="261555"/>
                  <a:pt x="1285233" y="257586"/>
                  <a:pt x="1298262" y="252002"/>
                </a:cubicBezTo>
                <a:cubicBezTo>
                  <a:pt x="1316687" y="244106"/>
                  <a:pt x="1333625" y="233004"/>
                  <a:pt x="1352050" y="225108"/>
                </a:cubicBezTo>
                <a:cubicBezTo>
                  <a:pt x="1365078" y="219524"/>
                  <a:pt x="1379363" y="217245"/>
                  <a:pt x="1392391" y="211661"/>
                </a:cubicBezTo>
                <a:cubicBezTo>
                  <a:pt x="1508706" y="161810"/>
                  <a:pt x="1391913" y="202855"/>
                  <a:pt x="1486520" y="171319"/>
                </a:cubicBezTo>
                <a:cubicBezTo>
                  <a:pt x="1495485" y="162354"/>
                  <a:pt x="1502075" y="150095"/>
                  <a:pt x="1513415" y="144425"/>
                </a:cubicBezTo>
                <a:lnTo>
                  <a:pt x="1634438" y="104084"/>
                </a:lnTo>
                <a:cubicBezTo>
                  <a:pt x="1726652" y="73346"/>
                  <a:pt x="1612200" y="109644"/>
                  <a:pt x="1742015" y="77190"/>
                </a:cubicBezTo>
                <a:cubicBezTo>
                  <a:pt x="1755766" y="73752"/>
                  <a:pt x="1768324" y="65748"/>
                  <a:pt x="1782356" y="63743"/>
                </a:cubicBezTo>
                <a:cubicBezTo>
                  <a:pt x="1937980" y="41511"/>
                  <a:pt x="2047499" y="35072"/>
                  <a:pt x="2199215" y="23402"/>
                </a:cubicBezTo>
                <a:cubicBezTo>
                  <a:pt x="2292824" y="0"/>
                  <a:pt x="2256591" y="2784"/>
                  <a:pt x="2400920" y="23402"/>
                </a:cubicBezTo>
                <a:cubicBezTo>
                  <a:pt x="2446172" y="29867"/>
                  <a:pt x="2492025" y="35841"/>
                  <a:pt x="2535391" y="50296"/>
                </a:cubicBezTo>
                <a:lnTo>
                  <a:pt x="2696756" y="104084"/>
                </a:lnTo>
                <a:lnTo>
                  <a:pt x="2737097" y="117531"/>
                </a:lnTo>
                <a:cubicBezTo>
                  <a:pt x="2750544" y="122013"/>
                  <a:pt x="2763687" y="127540"/>
                  <a:pt x="2777438" y="130978"/>
                </a:cubicBezTo>
                <a:cubicBezTo>
                  <a:pt x="2813297" y="139943"/>
                  <a:pt x="2849949" y="146183"/>
                  <a:pt x="2885015" y="157872"/>
                </a:cubicBezTo>
                <a:cubicBezTo>
                  <a:pt x="2898462" y="162354"/>
                  <a:pt x="2911727" y="167425"/>
                  <a:pt x="2925356" y="171319"/>
                </a:cubicBezTo>
                <a:cubicBezTo>
                  <a:pt x="3043550" y="205089"/>
                  <a:pt x="2922761" y="165972"/>
                  <a:pt x="3019485" y="198213"/>
                </a:cubicBezTo>
                <a:cubicBezTo>
                  <a:pt x="3048935" y="227664"/>
                  <a:pt x="3047139" y="229384"/>
                  <a:pt x="3086720" y="252002"/>
                </a:cubicBezTo>
                <a:cubicBezTo>
                  <a:pt x="3104125" y="261947"/>
                  <a:pt x="3123320" y="268583"/>
                  <a:pt x="3140509" y="278896"/>
                </a:cubicBezTo>
                <a:cubicBezTo>
                  <a:pt x="3168225" y="295526"/>
                  <a:pt x="3194297" y="314755"/>
                  <a:pt x="3221191" y="332684"/>
                </a:cubicBezTo>
                <a:lnTo>
                  <a:pt x="3301873" y="386472"/>
                </a:lnTo>
                <a:lnTo>
                  <a:pt x="3342215" y="413366"/>
                </a:lnTo>
                <a:cubicBezTo>
                  <a:pt x="3355662" y="435778"/>
                  <a:pt x="3365192" y="461067"/>
                  <a:pt x="3382556" y="480602"/>
                </a:cubicBezTo>
                <a:cubicBezTo>
                  <a:pt x="3438600" y="543652"/>
                  <a:pt x="3439318" y="518939"/>
                  <a:pt x="3490132" y="561284"/>
                </a:cubicBezTo>
                <a:cubicBezTo>
                  <a:pt x="3504741" y="573458"/>
                  <a:pt x="3515462" y="589950"/>
                  <a:pt x="3530473" y="601625"/>
                </a:cubicBezTo>
                <a:cubicBezTo>
                  <a:pt x="3555987" y="621469"/>
                  <a:pt x="3588301" y="632557"/>
                  <a:pt x="3611156" y="655413"/>
                </a:cubicBezTo>
                <a:cubicBezTo>
                  <a:pt x="3649478" y="693736"/>
                  <a:pt x="3627501" y="675275"/>
                  <a:pt x="3678391" y="709202"/>
                </a:cubicBezTo>
                <a:cubicBezTo>
                  <a:pt x="3682873" y="722649"/>
                  <a:pt x="3684954" y="737152"/>
                  <a:pt x="3691838" y="749543"/>
                </a:cubicBezTo>
                <a:cubicBezTo>
                  <a:pt x="3707535" y="777798"/>
                  <a:pt x="3735405" y="799561"/>
                  <a:pt x="3745626" y="830225"/>
                </a:cubicBezTo>
                <a:cubicBezTo>
                  <a:pt x="3777631" y="926240"/>
                  <a:pt x="3756794" y="887320"/>
                  <a:pt x="3799415" y="951249"/>
                </a:cubicBezTo>
                <a:lnTo>
                  <a:pt x="3826309" y="1031931"/>
                </a:lnTo>
              </a:path>
            </a:pathLst>
          </a:cu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19" name="Полилиния 18"/>
          <p:cNvSpPr/>
          <p:nvPr/>
        </p:nvSpPr>
        <p:spPr>
          <a:xfrm>
            <a:off x="3523129" y="3455894"/>
            <a:ext cx="2460812" cy="389394"/>
          </a:xfrm>
          <a:custGeom>
            <a:avLst/>
            <a:gdLst>
              <a:gd name="connsiteX0" fmla="*/ 0 w 2460812"/>
              <a:gd name="connsiteY0" fmla="*/ 13447 h 389394"/>
              <a:gd name="connsiteX1" fmla="*/ 26895 w 2460812"/>
              <a:gd name="connsiteY1" fmla="*/ 53788 h 389394"/>
              <a:gd name="connsiteX2" fmla="*/ 67236 w 2460812"/>
              <a:gd name="connsiteY2" fmla="*/ 67235 h 389394"/>
              <a:gd name="connsiteX3" fmla="*/ 121024 w 2460812"/>
              <a:gd name="connsiteY3" fmla="*/ 94130 h 389394"/>
              <a:gd name="connsiteX4" fmla="*/ 161365 w 2460812"/>
              <a:gd name="connsiteY4" fmla="*/ 107577 h 389394"/>
              <a:gd name="connsiteX5" fmla="*/ 242047 w 2460812"/>
              <a:gd name="connsiteY5" fmla="*/ 161365 h 389394"/>
              <a:gd name="connsiteX6" fmla="*/ 282389 w 2460812"/>
              <a:gd name="connsiteY6" fmla="*/ 188259 h 389394"/>
              <a:gd name="connsiteX7" fmla="*/ 363071 w 2460812"/>
              <a:gd name="connsiteY7" fmla="*/ 215153 h 389394"/>
              <a:gd name="connsiteX8" fmla="*/ 443753 w 2460812"/>
              <a:gd name="connsiteY8" fmla="*/ 268941 h 389394"/>
              <a:gd name="connsiteX9" fmla="*/ 712695 w 2460812"/>
              <a:gd name="connsiteY9" fmla="*/ 309282 h 389394"/>
              <a:gd name="connsiteX10" fmla="*/ 806824 w 2460812"/>
              <a:gd name="connsiteY10" fmla="*/ 336177 h 389394"/>
              <a:gd name="connsiteX11" fmla="*/ 927847 w 2460812"/>
              <a:gd name="connsiteY11" fmla="*/ 349624 h 389394"/>
              <a:gd name="connsiteX12" fmla="*/ 968189 w 2460812"/>
              <a:gd name="connsiteY12" fmla="*/ 363071 h 389394"/>
              <a:gd name="connsiteX13" fmla="*/ 1559859 w 2460812"/>
              <a:gd name="connsiteY13" fmla="*/ 363071 h 389394"/>
              <a:gd name="connsiteX14" fmla="*/ 1963271 w 2460812"/>
              <a:gd name="connsiteY14" fmla="*/ 322730 h 389394"/>
              <a:gd name="connsiteX15" fmla="*/ 2057400 w 2460812"/>
              <a:gd name="connsiteY15" fmla="*/ 295835 h 389394"/>
              <a:gd name="connsiteX16" fmla="*/ 2124636 w 2460812"/>
              <a:gd name="connsiteY16" fmla="*/ 282388 h 389394"/>
              <a:gd name="connsiteX17" fmla="*/ 2164977 w 2460812"/>
              <a:gd name="connsiteY17" fmla="*/ 268941 h 389394"/>
              <a:gd name="connsiteX18" fmla="*/ 2259106 w 2460812"/>
              <a:gd name="connsiteY18" fmla="*/ 242047 h 389394"/>
              <a:gd name="connsiteX19" fmla="*/ 2326342 w 2460812"/>
              <a:gd name="connsiteY19" fmla="*/ 188259 h 389394"/>
              <a:gd name="connsiteX20" fmla="*/ 2380130 w 2460812"/>
              <a:gd name="connsiteY20" fmla="*/ 107577 h 389394"/>
              <a:gd name="connsiteX21" fmla="*/ 2420471 w 2460812"/>
              <a:gd name="connsiteY21" fmla="*/ 80682 h 389394"/>
              <a:gd name="connsiteX22" fmla="*/ 2447365 w 2460812"/>
              <a:gd name="connsiteY22" fmla="*/ 40341 h 389394"/>
              <a:gd name="connsiteX23" fmla="*/ 2460812 w 2460812"/>
              <a:gd name="connsiteY23" fmla="*/ 0 h 389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460812" h="389394">
                <a:moveTo>
                  <a:pt x="0" y="13447"/>
                </a:moveTo>
                <a:cubicBezTo>
                  <a:pt x="8965" y="26894"/>
                  <a:pt x="14275" y="43692"/>
                  <a:pt x="26895" y="53788"/>
                </a:cubicBezTo>
                <a:cubicBezTo>
                  <a:pt x="37963" y="62643"/>
                  <a:pt x="54208" y="61651"/>
                  <a:pt x="67236" y="67235"/>
                </a:cubicBezTo>
                <a:cubicBezTo>
                  <a:pt x="85661" y="75132"/>
                  <a:pt x="102599" y="86233"/>
                  <a:pt x="121024" y="94130"/>
                </a:cubicBezTo>
                <a:cubicBezTo>
                  <a:pt x="134052" y="99714"/>
                  <a:pt x="148974" y="100693"/>
                  <a:pt x="161365" y="107577"/>
                </a:cubicBezTo>
                <a:cubicBezTo>
                  <a:pt x="189620" y="123274"/>
                  <a:pt x="215153" y="143436"/>
                  <a:pt x="242047" y="161365"/>
                </a:cubicBezTo>
                <a:cubicBezTo>
                  <a:pt x="255494" y="170330"/>
                  <a:pt x="267057" y="183148"/>
                  <a:pt x="282389" y="188259"/>
                </a:cubicBezTo>
                <a:cubicBezTo>
                  <a:pt x="309283" y="197224"/>
                  <a:pt x="339483" y="199428"/>
                  <a:pt x="363071" y="215153"/>
                </a:cubicBezTo>
                <a:cubicBezTo>
                  <a:pt x="389965" y="233082"/>
                  <a:pt x="411870" y="263627"/>
                  <a:pt x="443753" y="268941"/>
                </a:cubicBezTo>
                <a:cubicBezTo>
                  <a:pt x="640764" y="301776"/>
                  <a:pt x="551009" y="289071"/>
                  <a:pt x="712695" y="309282"/>
                </a:cubicBezTo>
                <a:cubicBezTo>
                  <a:pt x="742822" y="319325"/>
                  <a:pt x="775461" y="331352"/>
                  <a:pt x="806824" y="336177"/>
                </a:cubicBezTo>
                <a:cubicBezTo>
                  <a:pt x="846941" y="342349"/>
                  <a:pt x="887506" y="345142"/>
                  <a:pt x="927847" y="349624"/>
                </a:cubicBezTo>
                <a:cubicBezTo>
                  <a:pt x="941294" y="354106"/>
                  <a:pt x="954111" y="361415"/>
                  <a:pt x="968189" y="363071"/>
                </a:cubicBezTo>
                <a:cubicBezTo>
                  <a:pt x="1191938" y="389394"/>
                  <a:pt x="1304676" y="371577"/>
                  <a:pt x="1559859" y="363071"/>
                </a:cubicBezTo>
                <a:cubicBezTo>
                  <a:pt x="1900718" y="333431"/>
                  <a:pt x="1766699" y="350812"/>
                  <a:pt x="1963271" y="322730"/>
                </a:cubicBezTo>
                <a:cubicBezTo>
                  <a:pt x="2008197" y="307754"/>
                  <a:pt x="2006743" y="307092"/>
                  <a:pt x="2057400" y="295835"/>
                </a:cubicBezTo>
                <a:cubicBezTo>
                  <a:pt x="2079712" y="290877"/>
                  <a:pt x="2102463" y="287931"/>
                  <a:pt x="2124636" y="282388"/>
                </a:cubicBezTo>
                <a:cubicBezTo>
                  <a:pt x="2138387" y="278950"/>
                  <a:pt x="2151348" y="272835"/>
                  <a:pt x="2164977" y="268941"/>
                </a:cubicBezTo>
                <a:cubicBezTo>
                  <a:pt x="2185083" y="263196"/>
                  <a:pt x="2237612" y="252794"/>
                  <a:pt x="2259106" y="242047"/>
                </a:cubicBezTo>
                <a:cubicBezTo>
                  <a:pt x="2280276" y="231462"/>
                  <a:pt x="2311334" y="208269"/>
                  <a:pt x="2326342" y="188259"/>
                </a:cubicBezTo>
                <a:cubicBezTo>
                  <a:pt x="2345736" y="162401"/>
                  <a:pt x="2353236" y="125507"/>
                  <a:pt x="2380130" y="107577"/>
                </a:cubicBezTo>
                <a:lnTo>
                  <a:pt x="2420471" y="80682"/>
                </a:lnTo>
                <a:cubicBezTo>
                  <a:pt x="2429436" y="67235"/>
                  <a:pt x="2440137" y="54796"/>
                  <a:pt x="2447365" y="40341"/>
                </a:cubicBezTo>
                <a:cubicBezTo>
                  <a:pt x="2453704" y="27663"/>
                  <a:pt x="2460812" y="0"/>
                  <a:pt x="2460812" y="0"/>
                </a:cubicBezTo>
              </a:path>
            </a:pathLst>
          </a:cu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st3.depositphotos.com/1044737/14772/i/950/depositphotos_147725673-stock-photo-fruits-and-vegetables-frame-copyspac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620688"/>
            <a:ext cx="7200800" cy="792088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 задание. Что нужно принести зверушкам на обед?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7" name="Picture 1" descr="H:\презентации математика\игралочка-5леткки\21.jpg"/>
          <p:cNvPicPr>
            <a:picLocks noChangeAspect="1" noChangeArrowheads="1"/>
          </p:cNvPicPr>
          <p:nvPr/>
        </p:nvPicPr>
        <p:blipFill>
          <a:blip r:embed="rId3" cstate="print">
            <a:lum bright="-10000" contrast="40000"/>
          </a:blip>
          <a:srcRect l="12559" t="55250" r="8067" b="22701"/>
          <a:stretch>
            <a:fillRect/>
          </a:stretch>
        </p:blipFill>
        <p:spPr bwMode="auto">
          <a:xfrm>
            <a:off x="645850" y="2348880"/>
            <a:ext cx="7814582" cy="309634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63688" y="414908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07904" y="414908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16216" y="4149080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220072" y="4725144"/>
            <a:ext cx="432048" cy="432048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796136" y="4797152"/>
            <a:ext cx="288032" cy="28803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6228184" y="4869160"/>
            <a:ext cx="576064" cy="216024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6948264" y="4797152"/>
            <a:ext cx="288032" cy="2880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 14"/>
          <p:cNvSpPr/>
          <p:nvPr/>
        </p:nvSpPr>
        <p:spPr>
          <a:xfrm>
            <a:off x="1828800" y="4149080"/>
            <a:ext cx="3541853" cy="619690"/>
          </a:xfrm>
          <a:custGeom>
            <a:avLst/>
            <a:gdLst>
              <a:gd name="connsiteX0" fmla="*/ 0 w 3541853"/>
              <a:gd name="connsiteY0" fmla="*/ 717630 h 775504"/>
              <a:gd name="connsiteX1" fmla="*/ 69448 w 3541853"/>
              <a:gd name="connsiteY1" fmla="*/ 671331 h 775504"/>
              <a:gd name="connsiteX2" fmla="*/ 104172 w 3541853"/>
              <a:gd name="connsiteY2" fmla="*/ 648182 h 775504"/>
              <a:gd name="connsiteX3" fmla="*/ 138896 w 3541853"/>
              <a:gd name="connsiteY3" fmla="*/ 636607 h 775504"/>
              <a:gd name="connsiteX4" fmla="*/ 196770 w 3541853"/>
              <a:gd name="connsiteY4" fmla="*/ 590309 h 775504"/>
              <a:gd name="connsiteX5" fmla="*/ 266218 w 3541853"/>
              <a:gd name="connsiteY5" fmla="*/ 567159 h 775504"/>
              <a:gd name="connsiteX6" fmla="*/ 324091 w 3541853"/>
              <a:gd name="connsiteY6" fmla="*/ 520861 h 775504"/>
              <a:gd name="connsiteX7" fmla="*/ 347241 w 3541853"/>
              <a:gd name="connsiteY7" fmla="*/ 497711 h 775504"/>
              <a:gd name="connsiteX8" fmla="*/ 416689 w 3541853"/>
              <a:gd name="connsiteY8" fmla="*/ 474562 h 775504"/>
              <a:gd name="connsiteX9" fmla="*/ 474562 w 3541853"/>
              <a:gd name="connsiteY9" fmla="*/ 439838 h 775504"/>
              <a:gd name="connsiteX10" fmla="*/ 497711 w 3541853"/>
              <a:gd name="connsiteY10" fmla="*/ 416688 h 775504"/>
              <a:gd name="connsiteX11" fmla="*/ 567159 w 3541853"/>
              <a:gd name="connsiteY11" fmla="*/ 381964 h 775504"/>
              <a:gd name="connsiteX12" fmla="*/ 601884 w 3541853"/>
              <a:gd name="connsiteY12" fmla="*/ 358815 h 775504"/>
              <a:gd name="connsiteX13" fmla="*/ 648182 w 3541853"/>
              <a:gd name="connsiteY13" fmla="*/ 347240 h 775504"/>
              <a:gd name="connsiteX14" fmla="*/ 717630 w 3541853"/>
              <a:gd name="connsiteY14" fmla="*/ 324091 h 775504"/>
              <a:gd name="connsiteX15" fmla="*/ 787078 w 3541853"/>
              <a:gd name="connsiteY15" fmla="*/ 277792 h 775504"/>
              <a:gd name="connsiteX16" fmla="*/ 856527 w 3541853"/>
              <a:gd name="connsiteY16" fmla="*/ 231493 h 775504"/>
              <a:gd name="connsiteX17" fmla="*/ 925975 w 3541853"/>
              <a:gd name="connsiteY17" fmla="*/ 208344 h 775504"/>
              <a:gd name="connsiteX18" fmla="*/ 937549 w 3541853"/>
              <a:gd name="connsiteY18" fmla="*/ 173620 h 775504"/>
              <a:gd name="connsiteX19" fmla="*/ 972273 w 3541853"/>
              <a:gd name="connsiteY19" fmla="*/ 162045 h 775504"/>
              <a:gd name="connsiteX20" fmla="*/ 1076446 w 3541853"/>
              <a:gd name="connsiteY20" fmla="*/ 115747 h 775504"/>
              <a:gd name="connsiteX21" fmla="*/ 1111170 w 3541853"/>
              <a:gd name="connsiteY21" fmla="*/ 104172 h 775504"/>
              <a:gd name="connsiteX22" fmla="*/ 1145894 w 3541853"/>
              <a:gd name="connsiteY22" fmla="*/ 92597 h 775504"/>
              <a:gd name="connsiteX23" fmla="*/ 1203767 w 3541853"/>
              <a:gd name="connsiteY23" fmla="*/ 81023 h 775504"/>
              <a:gd name="connsiteX24" fmla="*/ 1273215 w 3541853"/>
              <a:gd name="connsiteY24" fmla="*/ 57873 h 775504"/>
              <a:gd name="connsiteX25" fmla="*/ 1307939 w 3541853"/>
              <a:gd name="connsiteY25" fmla="*/ 46299 h 775504"/>
              <a:gd name="connsiteX26" fmla="*/ 1342663 w 3541853"/>
              <a:gd name="connsiteY26" fmla="*/ 34724 h 775504"/>
              <a:gd name="connsiteX27" fmla="*/ 1516284 w 3541853"/>
              <a:gd name="connsiteY27" fmla="*/ 0 h 775504"/>
              <a:gd name="connsiteX28" fmla="*/ 1898248 w 3541853"/>
              <a:gd name="connsiteY28" fmla="*/ 23149 h 775504"/>
              <a:gd name="connsiteX29" fmla="*/ 1944547 w 3541853"/>
              <a:gd name="connsiteY29" fmla="*/ 34724 h 775504"/>
              <a:gd name="connsiteX30" fmla="*/ 2013995 w 3541853"/>
              <a:gd name="connsiteY30" fmla="*/ 57873 h 775504"/>
              <a:gd name="connsiteX31" fmla="*/ 2129742 w 3541853"/>
              <a:gd name="connsiteY31" fmla="*/ 104172 h 775504"/>
              <a:gd name="connsiteX32" fmla="*/ 2257063 w 3541853"/>
              <a:gd name="connsiteY32" fmla="*/ 138896 h 775504"/>
              <a:gd name="connsiteX33" fmla="*/ 2291787 w 3541853"/>
              <a:gd name="connsiteY33" fmla="*/ 150471 h 775504"/>
              <a:gd name="connsiteX34" fmla="*/ 2338086 w 3541853"/>
              <a:gd name="connsiteY34" fmla="*/ 162045 h 775504"/>
              <a:gd name="connsiteX35" fmla="*/ 2372810 w 3541853"/>
              <a:gd name="connsiteY35" fmla="*/ 173620 h 775504"/>
              <a:gd name="connsiteX36" fmla="*/ 2488557 w 3541853"/>
              <a:gd name="connsiteY36" fmla="*/ 208344 h 775504"/>
              <a:gd name="connsiteX37" fmla="*/ 2523281 w 3541853"/>
              <a:gd name="connsiteY37" fmla="*/ 219919 h 775504"/>
              <a:gd name="connsiteX38" fmla="*/ 2558005 w 3541853"/>
              <a:gd name="connsiteY38" fmla="*/ 231493 h 775504"/>
              <a:gd name="connsiteX39" fmla="*/ 2604304 w 3541853"/>
              <a:gd name="connsiteY39" fmla="*/ 254643 h 775504"/>
              <a:gd name="connsiteX40" fmla="*/ 2650603 w 3541853"/>
              <a:gd name="connsiteY40" fmla="*/ 243068 h 775504"/>
              <a:gd name="connsiteX41" fmla="*/ 2754775 w 3541853"/>
              <a:gd name="connsiteY41" fmla="*/ 254643 h 775504"/>
              <a:gd name="connsiteX42" fmla="*/ 2824223 w 3541853"/>
              <a:gd name="connsiteY42" fmla="*/ 277792 h 775504"/>
              <a:gd name="connsiteX43" fmla="*/ 2916820 w 3541853"/>
              <a:gd name="connsiteY43" fmla="*/ 300942 h 775504"/>
              <a:gd name="connsiteX44" fmla="*/ 3009418 w 3541853"/>
              <a:gd name="connsiteY44" fmla="*/ 324091 h 775504"/>
              <a:gd name="connsiteX45" fmla="*/ 3067291 w 3541853"/>
              <a:gd name="connsiteY45" fmla="*/ 370390 h 775504"/>
              <a:gd name="connsiteX46" fmla="*/ 3102015 w 3541853"/>
              <a:gd name="connsiteY46" fmla="*/ 381964 h 775504"/>
              <a:gd name="connsiteX47" fmla="*/ 3125165 w 3541853"/>
              <a:gd name="connsiteY47" fmla="*/ 405114 h 775504"/>
              <a:gd name="connsiteX48" fmla="*/ 3171463 w 3541853"/>
              <a:gd name="connsiteY48" fmla="*/ 416688 h 775504"/>
              <a:gd name="connsiteX49" fmla="*/ 3206187 w 3541853"/>
              <a:gd name="connsiteY49" fmla="*/ 428263 h 775504"/>
              <a:gd name="connsiteX50" fmla="*/ 3229337 w 3541853"/>
              <a:gd name="connsiteY50" fmla="*/ 451412 h 775504"/>
              <a:gd name="connsiteX51" fmla="*/ 3264061 w 3541853"/>
              <a:gd name="connsiteY51" fmla="*/ 462987 h 775504"/>
              <a:gd name="connsiteX52" fmla="*/ 3345084 w 3541853"/>
              <a:gd name="connsiteY52" fmla="*/ 486137 h 775504"/>
              <a:gd name="connsiteX53" fmla="*/ 3379808 w 3541853"/>
              <a:gd name="connsiteY53" fmla="*/ 520861 h 775504"/>
              <a:gd name="connsiteX54" fmla="*/ 3449256 w 3541853"/>
              <a:gd name="connsiteY54" fmla="*/ 544010 h 775504"/>
              <a:gd name="connsiteX55" fmla="*/ 3460830 w 3541853"/>
              <a:gd name="connsiteY55" fmla="*/ 578734 h 775504"/>
              <a:gd name="connsiteX56" fmla="*/ 3472405 w 3541853"/>
              <a:gd name="connsiteY56" fmla="*/ 625033 h 775504"/>
              <a:gd name="connsiteX57" fmla="*/ 3495554 w 3541853"/>
              <a:gd name="connsiteY57" fmla="*/ 694481 h 775504"/>
              <a:gd name="connsiteX58" fmla="*/ 3507129 w 3541853"/>
              <a:gd name="connsiteY58" fmla="*/ 729205 h 775504"/>
              <a:gd name="connsiteX59" fmla="*/ 3541853 w 3541853"/>
              <a:gd name="connsiteY59" fmla="*/ 775504 h 77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541853" h="775504">
                <a:moveTo>
                  <a:pt x="0" y="717630"/>
                </a:moveTo>
                <a:lnTo>
                  <a:pt x="69448" y="671331"/>
                </a:lnTo>
                <a:cubicBezTo>
                  <a:pt x="81023" y="663615"/>
                  <a:pt x="90975" y="652581"/>
                  <a:pt x="104172" y="648182"/>
                </a:cubicBezTo>
                <a:lnTo>
                  <a:pt x="138896" y="636607"/>
                </a:lnTo>
                <a:cubicBezTo>
                  <a:pt x="158137" y="617367"/>
                  <a:pt x="170488" y="601990"/>
                  <a:pt x="196770" y="590309"/>
                </a:cubicBezTo>
                <a:cubicBezTo>
                  <a:pt x="219068" y="580399"/>
                  <a:pt x="266218" y="567159"/>
                  <a:pt x="266218" y="567159"/>
                </a:cubicBezTo>
                <a:cubicBezTo>
                  <a:pt x="312324" y="497999"/>
                  <a:pt x="261971" y="558133"/>
                  <a:pt x="324091" y="520861"/>
                </a:cubicBezTo>
                <a:cubicBezTo>
                  <a:pt x="333449" y="515246"/>
                  <a:pt x="337480" y="502591"/>
                  <a:pt x="347241" y="497711"/>
                </a:cubicBezTo>
                <a:cubicBezTo>
                  <a:pt x="369066" y="486798"/>
                  <a:pt x="416689" y="474562"/>
                  <a:pt x="416689" y="474562"/>
                </a:cubicBezTo>
                <a:cubicBezTo>
                  <a:pt x="475344" y="415905"/>
                  <a:pt x="399434" y="484915"/>
                  <a:pt x="474562" y="439838"/>
                </a:cubicBezTo>
                <a:cubicBezTo>
                  <a:pt x="483920" y="434223"/>
                  <a:pt x="489190" y="423505"/>
                  <a:pt x="497711" y="416688"/>
                </a:cubicBezTo>
                <a:cubicBezTo>
                  <a:pt x="552990" y="372464"/>
                  <a:pt x="510114" y="410486"/>
                  <a:pt x="567159" y="381964"/>
                </a:cubicBezTo>
                <a:cubicBezTo>
                  <a:pt x="579602" y="375743"/>
                  <a:pt x="589098" y="364295"/>
                  <a:pt x="601884" y="358815"/>
                </a:cubicBezTo>
                <a:cubicBezTo>
                  <a:pt x="616505" y="352549"/>
                  <a:pt x="632945" y="351811"/>
                  <a:pt x="648182" y="347240"/>
                </a:cubicBezTo>
                <a:cubicBezTo>
                  <a:pt x="671554" y="340228"/>
                  <a:pt x="717630" y="324091"/>
                  <a:pt x="717630" y="324091"/>
                </a:cubicBezTo>
                <a:cubicBezTo>
                  <a:pt x="794691" y="247030"/>
                  <a:pt x="711699" y="319669"/>
                  <a:pt x="787078" y="277792"/>
                </a:cubicBezTo>
                <a:cubicBezTo>
                  <a:pt x="811399" y="264280"/>
                  <a:pt x="830132" y="240291"/>
                  <a:pt x="856527" y="231493"/>
                </a:cubicBezTo>
                <a:lnTo>
                  <a:pt x="925975" y="208344"/>
                </a:lnTo>
                <a:cubicBezTo>
                  <a:pt x="929833" y="196769"/>
                  <a:pt x="928922" y="182247"/>
                  <a:pt x="937549" y="173620"/>
                </a:cubicBezTo>
                <a:cubicBezTo>
                  <a:pt x="946176" y="164993"/>
                  <a:pt x="961360" y="167501"/>
                  <a:pt x="972273" y="162045"/>
                </a:cubicBezTo>
                <a:cubicBezTo>
                  <a:pt x="1082326" y="107019"/>
                  <a:pt x="897278" y="175469"/>
                  <a:pt x="1076446" y="115747"/>
                </a:cubicBezTo>
                <a:lnTo>
                  <a:pt x="1111170" y="104172"/>
                </a:lnTo>
                <a:cubicBezTo>
                  <a:pt x="1122745" y="100314"/>
                  <a:pt x="1133930" y="94990"/>
                  <a:pt x="1145894" y="92597"/>
                </a:cubicBezTo>
                <a:cubicBezTo>
                  <a:pt x="1165185" y="88739"/>
                  <a:pt x="1184787" y="86199"/>
                  <a:pt x="1203767" y="81023"/>
                </a:cubicBezTo>
                <a:cubicBezTo>
                  <a:pt x="1227309" y="74602"/>
                  <a:pt x="1250066" y="65589"/>
                  <a:pt x="1273215" y="57873"/>
                </a:cubicBezTo>
                <a:lnTo>
                  <a:pt x="1307939" y="46299"/>
                </a:lnTo>
                <a:cubicBezTo>
                  <a:pt x="1319514" y="42441"/>
                  <a:pt x="1330826" y="37683"/>
                  <a:pt x="1342663" y="34724"/>
                </a:cubicBezTo>
                <a:cubicBezTo>
                  <a:pt x="1461728" y="4958"/>
                  <a:pt x="1403765" y="16075"/>
                  <a:pt x="1516284" y="0"/>
                </a:cubicBezTo>
                <a:cubicBezTo>
                  <a:pt x="1643605" y="7716"/>
                  <a:pt x="1771110" y="12841"/>
                  <a:pt x="1898248" y="23149"/>
                </a:cubicBezTo>
                <a:cubicBezTo>
                  <a:pt x="1914104" y="24435"/>
                  <a:pt x="1929310" y="30153"/>
                  <a:pt x="1944547" y="34724"/>
                </a:cubicBezTo>
                <a:cubicBezTo>
                  <a:pt x="1967919" y="41736"/>
                  <a:pt x="2013995" y="57873"/>
                  <a:pt x="2013995" y="57873"/>
                </a:cubicBezTo>
                <a:cubicBezTo>
                  <a:pt x="2064064" y="107945"/>
                  <a:pt x="2013660" y="65478"/>
                  <a:pt x="2129742" y="104172"/>
                </a:cubicBezTo>
                <a:cubicBezTo>
                  <a:pt x="2278741" y="153838"/>
                  <a:pt x="2126173" y="106173"/>
                  <a:pt x="2257063" y="138896"/>
                </a:cubicBezTo>
                <a:cubicBezTo>
                  <a:pt x="2268899" y="141855"/>
                  <a:pt x="2280056" y="147119"/>
                  <a:pt x="2291787" y="150471"/>
                </a:cubicBezTo>
                <a:cubicBezTo>
                  <a:pt x="2307083" y="154841"/>
                  <a:pt x="2322790" y="157675"/>
                  <a:pt x="2338086" y="162045"/>
                </a:cubicBezTo>
                <a:cubicBezTo>
                  <a:pt x="2349817" y="165397"/>
                  <a:pt x="2361079" y="170268"/>
                  <a:pt x="2372810" y="173620"/>
                </a:cubicBezTo>
                <a:cubicBezTo>
                  <a:pt x="2495265" y="208608"/>
                  <a:pt x="2323512" y="153329"/>
                  <a:pt x="2488557" y="208344"/>
                </a:cubicBezTo>
                <a:lnTo>
                  <a:pt x="2523281" y="219919"/>
                </a:lnTo>
                <a:cubicBezTo>
                  <a:pt x="2534856" y="223777"/>
                  <a:pt x="2547092" y="226037"/>
                  <a:pt x="2558005" y="231493"/>
                </a:cubicBezTo>
                <a:lnTo>
                  <a:pt x="2604304" y="254643"/>
                </a:lnTo>
                <a:cubicBezTo>
                  <a:pt x="2619737" y="250785"/>
                  <a:pt x="2634695" y="243068"/>
                  <a:pt x="2650603" y="243068"/>
                </a:cubicBezTo>
                <a:cubicBezTo>
                  <a:pt x="2685541" y="243068"/>
                  <a:pt x="2720516" y="247791"/>
                  <a:pt x="2754775" y="254643"/>
                </a:cubicBezTo>
                <a:cubicBezTo>
                  <a:pt x="2778703" y="259429"/>
                  <a:pt x="2800550" y="271874"/>
                  <a:pt x="2824223" y="277792"/>
                </a:cubicBezTo>
                <a:cubicBezTo>
                  <a:pt x="2855089" y="285509"/>
                  <a:pt x="2885622" y="294703"/>
                  <a:pt x="2916820" y="300942"/>
                </a:cubicBezTo>
                <a:cubicBezTo>
                  <a:pt x="2938838" y="305345"/>
                  <a:pt x="2985687" y="312226"/>
                  <a:pt x="3009418" y="324091"/>
                </a:cubicBezTo>
                <a:cubicBezTo>
                  <a:pt x="3148424" y="393594"/>
                  <a:pt x="2959622" y="305788"/>
                  <a:pt x="3067291" y="370390"/>
                </a:cubicBezTo>
                <a:cubicBezTo>
                  <a:pt x="3077753" y="376667"/>
                  <a:pt x="3090440" y="378106"/>
                  <a:pt x="3102015" y="381964"/>
                </a:cubicBezTo>
                <a:cubicBezTo>
                  <a:pt x="3109732" y="389681"/>
                  <a:pt x="3115404" y="400234"/>
                  <a:pt x="3125165" y="405114"/>
                </a:cubicBezTo>
                <a:cubicBezTo>
                  <a:pt x="3139393" y="412228"/>
                  <a:pt x="3156167" y="412318"/>
                  <a:pt x="3171463" y="416688"/>
                </a:cubicBezTo>
                <a:cubicBezTo>
                  <a:pt x="3183194" y="420040"/>
                  <a:pt x="3194612" y="424405"/>
                  <a:pt x="3206187" y="428263"/>
                </a:cubicBezTo>
                <a:cubicBezTo>
                  <a:pt x="3213904" y="435979"/>
                  <a:pt x="3219979" y="445797"/>
                  <a:pt x="3229337" y="451412"/>
                </a:cubicBezTo>
                <a:cubicBezTo>
                  <a:pt x="3239799" y="457689"/>
                  <a:pt x="3252330" y="459635"/>
                  <a:pt x="3264061" y="462987"/>
                </a:cubicBezTo>
                <a:cubicBezTo>
                  <a:pt x="3365806" y="492058"/>
                  <a:pt x="3261819" y="458382"/>
                  <a:pt x="3345084" y="486137"/>
                </a:cubicBezTo>
                <a:cubicBezTo>
                  <a:pt x="3356659" y="497712"/>
                  <a:pt x="3365499" y="512912"/>
                  <a:pt x="3379808" y="520861"/>
                </a:cubicBezTo>
                <a:cubicBezTo>
                  <a:pt x="3401139" y="532711"/>
                  <a:pt x="3449256" y="544010"/>
                  <a:pt x="3449256" y="544010"/>
                </a:cubicBezTo>
                <a:cubicBezTo>
                  <a:pt x="3453114" y="555585"/>
                  <a:pt x="3457478" y="567003"/>
                  <a:pt x="3460830" y="578734"/>
                </a:cubicBezTo>
                <a:cubicBezTo>
                  <a:pt x="3465200" y="594030"/>
                  <a:pt x="3467834" y="609796"/>
                  <a:pt x="3472405" y="625033"/>
                </a:cubicBezTo>
                <a:cubicBezTo>
                  <a:pt x="3479417" y="648405"/>
                  <a:pt x="3487838" y="671332"/>
                  <a:pt x="3495554" y="694481"/>
                </a:cubicBezTo>
                <a:cubicBezTo>
                  <a:pt x="3499412" y="706056"/>
                  <a:pt x="3500361" y="719053"/>
                  <a:pt x="3507129" y="729205"/>
                </a:cubicBezTo>
                <a:cubicBezTo>
                  <a:pt x="3533305" y="768469"/>
                  <a:pt x="3520441" y="754092"/>
                  <a:pt x="3541853" y="775504"/>
                </a:cubicBezTo>
              </a:path>
            </a:pathLst>
          </a:cu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одержимое 15"/>
          <p:cNvSpPr>
            <a:spLocks noGrp="1"/>
          </p:cNvSpPr>
          <p:nvPr>
            <p:ph idx="1"/>
          </p:nvPr>
        </p:nvSpPr>
        <p:spPr>
          <a:xfrm>
            <a:off x="2339752" y="4149080"/>
            <a:ext cx="3600400" cy="720080"/>
          </a:xfrm>
          <a:custGeom>
            <a:avLst/>
            <a:gdLst>
              <a:gd name="connsiteX0" fmla="*/ 0 w 3541853"/>
              <a:gd name="connsiteY0" fmla="*/ 717630 h 775504"/>
              <a:gd name="connsiteX1" fmla="*/ 69448 w 3541853"/>
              <a:gd name="connsiteY1" fmla="*/ 671331 h 775504"/>
              <a:gd name="connsiteX2" fmla="*/ 104172 w 3541853"/>
              <a:gd name="connsiteY2" fmla="*/ 648182 h 775504"/>
              <a:gd name="connsiteX3" fmla="*/ 138896 w 3541853"/>
              <a:gd name="connsiteY3" fmla="*/ 636607 h 775504"/>
              <a:gd name="connsiteX4" fmla="*/ 196770 w 3541853"/>
              <a:gd name="connsiteY4" fmla="*/ 590309 h 775504"/>
              <a:gd name="connsiteX5" fmla="*/ 266218 w 3541853"/>
              <a:gd name="connsiteY5" fmla="*/ 567159 h 775504"/>
              <a:gd name="connsiteX6" fmla="*/ 324091 w 3541853"/>
              <a:gd name="connsiteY6" fmla="*/ 520861 h 775504"/>
              <a:gd name="connsiteX7" fmla="*/ 347241 w 3541853"/>
              <a:gd name="connsiteY7" fmla="*/ 497711 h 775504"/>
              <a:gd name="connsiteX8" fmla="*/ 416689 w 3541853"/>
              <a:gd name="connsiteY8" fmla="*/ 474562 h 775504"/>
              <a:gd name="connsiteX9" fmla="*/ 474562 w 3541853"/>
              <a:gd name="connsiteY9" fmla="*/ 439838 h 775504"/>
              <a:gd name="connsiteX10" fmla="*/ 497711 w 3541853"/>
              <a:gd name="connsiteY10" fmla="*/ 416688 h 775504"/>
              <a:gd name="connsiteX11" fmla="*/ 567159 w 3541853"/>
              <a:gd name="connsiteY11" fmla="*/ 381964 h 775504"/>
              <a:gd name="connsiteX12" fmla="*/ 601884 w 3541853"/>
              <a:gd name="connsiteY12" fmla="*/ 358815 h 775504"/>
              <a:gd name="connsiteX13" fmla="*/ 648182 w 3541853"/>
              <a:gd name="connsiteY13" fmla="*/ 347240 h 775504"/>
              <a:gd name="connsiteX14" fmla="*/ 717630 w 3541853"/>
              <a:gd name="connsiteY14" fmla="*/ 324091 h 775504"/>
              <a:gd name="connsiteX15" fmla="*/ 787078 w 3541853"/>
              <a:gd name="connsiteY15" fmla="*/ 277792 h 775504"/>
              <a:gd name="connsiteX16" fmla="*/ 856527 w 3541853"/>
              <a:gd name="connsiteY16" fmla="*/ 231493 h 775504"/>
              <a:gd name="connsiteX17" fmla="*/ 925975 w 3541853"/>
              <a:gd name="connsiteY17" fmla="*/ 208344 h 775504"/>
              <a:gd name="connsiteX18" fmla="*/ 937549 w 3541853"/>
              <a:gd name="connsiteY18" fmla="*/ 173620 h 775504"/>
              <a:gd name="connsiteX19" fmla="*/ 972273 w 3541853"/>
              <a:gd name="connsiteY19" fmla="*/ 162045 h 775504"/>
              <a:gd name="connsiteX20" fmla="*/ 1076446 w 3541853"/>
              <a:gd name="connsiteY20" fmla="*/ 115747 h 775504"/>
              <a:gd name="connsiteX21" fmla="*/ 1111170 w 3541853"/>
              <a:gd name="connsiteY21" fmla="*/ 104172 h 775504"/>
              <a:gd name="connsiteX22" fmla="*/ 1145894 w 3541853"/>
              <a:gd name="connsiteY22" fmla="*/ 92597 h 775504"/>
              <a:gd name="connsiteX23" fmla="*/ 1203767 w 3541853"/>
              <a:gd name="connsiteY23" fmla="*/ 81023 h 775504"/>
              <a:gd name="connsiteX24" fmla="*/ 1273215 w 3541853"/>
              <a:gd name="connsiteY24" fmla="*/ 57873 h 775504"/>
              <a:gd name="connsiteX25" fmla="*/ 1307939 w 3541853"/>
              <a:gd name="connsiteY25" fmla="*/ 46299 h 775504"/>
              <a:gd name="connsiteX26" fmla="*/ 1342663 w 3541853"/>
              <a:gd name="connsiteY26" fmla="*/ 34724 h 775504"/>
              <a:gd name="connsiteX27" fmla="*/ 1516284 w 3541853"/>
              <a:gd name="connsiteY27" fmla="*/ 0 h 775504"/>
              <a:gd name="connsiteX28" fmla="*/ 1898248 w 3541853"/>
              <a:gd name="connsiteY28" fmla="*/ 23149 h 775504"/>
              <a:gd name="connsiteX29" fmla="*/ 1944547 w 3541853"/>
              <a:gd name="connsiteY29" fmla="*/ 34724 h 775504"/>
              <a:gd name="connsiteX30" fmla="*/ 2013995 w 3541853"/>
              <a:gd name="connsiteY30" fmla="*/ 57873 h 775504"/>
              <a:gd name="connsiteX31" fmla="*/ 2129742 w 3541853"/>
              <a:gd name="connsiteY31" fmla="*/ 104172 h 775504"/>
              <a:gd name="connsiteX32" fmla="*/ 2257063 w 3541853"/>
              <a:gd name="connsiteY32" fmla="*/ 138896 h 775504"/>
              <a:gd name="connsiteX33" fmla="*/ 2291787 w 3541853"/>
              <a:gd name="connsiteY33" fmla="*/ 150471 h 775504"/>
              <a:gd name="connsiteX34" fmla="*/ 2338086 w 3541853"/>
              <a:gd name="connsiteY34" fmla="*/ 162045 h 775504"/>
              <a:gd name="connsiteX35" fmla="*/ 2372810 w 3541853"/>
              <a:gd name="connsiteY35" fmla="*/ 173620 h 775504"/>
              <a:gd name="connsiteX36" fmla="*/ 2488557 w 3541853"/>
              <a:gd name="connsiteY36" fmla="*/ 208344 h 775504"/>
              <a:gd name="connsiteX37" fmla="*/ 2523281 w 3541853"/>
              <a:gd name="connsiteY37" fmla="*/ 219919 h 775504"/>
              <a:gd name="connsiteX38" fmla="*/ 2558005 w 3541853"/>
              <a:gd name="connsiteY38" fmla="*/ 231493 h 775504"/>
              <a:gd name="connsiteX39" fmla="*/ 2604304 w 3541853"/>
              <a:gd name="connsiteY39" fmla="*/ 254643 h 775504"/>
              <a:gd name="connsiteX40" fmla="*/ 2650603 w 3541853"/>
              <a:gd name="connsiteY40" fmla="*/ 243068 h 775504"/>
              <a:gd name="connsiteX41" fmla="*/ 2754775 w 3541853"/>
              <a:gd name="connsiteY41" fmla="*/ 254643 h 775504"/>
              <a:gd name="connsiteX42" fmla="*/ 2824223 w 3541853"/>
              <a:gd name="connsiteY42" fmla="*/ 277792 h 775504"/>
              <a:gd name="connsiteX43" fmla="*/ 2916820 w 3541853"/>
              <a:gd name="connsiteY43" fmla="*/ 300942 h 775504"/>
              <a:gd name="connsiteX44" fmla="*/ 3009418 w 3541853"/>
              <a:gd name="connsiteY44" fmla="*/ 324091 h 775504"/>
              <a:gd name="connsiteX45" fmla="*/ 3067291 w 3541853"/>
              <a:gd name="connsiteY45" fmla="*/ 370390 h 775504"/>
              <a:gd name="connsiteX46" fmla="*/ 3102015 w 3541853"/>
              <a:gd name="connsiteY46" fmla="*/ 381964 h 775504"/>
              <a:gd name="connsiteX47" fmla="*/ 3125165 w 3541853"/>
              <a:gd name="connsiteY47" fmla="*/ 405114 h 775504"/>
              <a:gd name="connsiteX48" fmla="*/ 3171463 w 3541853"/>
              <a:gd name="connsiteY48" fmla="*/ 416688 h 775504"/>
              <a:gd name="connsiteX49" fmla="*/ 3206187 w 3541853"/>
              <a:gd name="connsiteY49" fmla="*/ 428263 h 775504"/>
              <a:gd name="connsiteX50" fmla="*/ 3229337 w 3541853"/>
              <a:gd name="connsiteY50" fmla="*/ 451412 h 775504"/>
              <a:gd name="connsiteX51" fmla="*/ 3264061 w 3541853"/>
              <a:gd name="connsiteY51" fmla="*/ 462987 h 775504"/>
              <a:gd name="connsiteX52" fmla="*/ 3345084 w 3541853"/>
              <a:gd name="connsiteY52" fmla="*/ 486137 h 775504"/>
              <a:gd name="connsiteX53" fmla="*/ 3379808 w 3541853"/>
              <a:gd name="connsiteY53" fmla="*/ 520861 h 775504"/>
              <a:gd name="connsiteX54" fmla="*/ 3449256 w 3541853"/>
              <a:gd name="connsiteY54" fmla="*/ 544010 h 775504"/>
              <a:gd name="connsiteX55" fmla="*/ 3460830 w 3541853"/>
              <a:gd name="connsiteY55" fmla="*/ 578734 h 775504"/>
              <a:gd name="connsiteX56" fmla="*/ 3472405 w 3541853"/>
              <a:gd name="connsiteY56" fmla="*/ 625033 h 775504"/>
              <a:gd name="connsiteX57" fmla="*/ 3495554 w 3541853"/>
              <a:gd name="connsiteY57" fmla="*/ 694481 h 775504"/>
              <a:gd name="connsiteX58" fmla="*/ 3507129 w 3541853"/>
              <a:gd name="connsiteY58" fmla="*/ 729205 h 775504"/>
              <a:gd name="connsiteX59" fmla="*/ 3541853 w 3541853"/>
              <a:gd name="connsiteY59" fmla="*/ 775504 h 77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541853" h="775504">
                <a:moveTo>
                  <a:pt x="0" y="717630"/>
                </a:moveTo>
                <a:lnTo>
                  <a:pt x="69448" y="671331"/>
                </a:lnTo>
                <a:cubicBezTo>
                  <a:pt x="81023" y="663615"/>
                  <a:pt x="90975" y="652581"/>
                  <a:pt x="104172" y="648182"/>
                </a:cubicBezTo>
                <a:lnTo>
                  <a:pt x="138896" y="636607"/>
                </a:lnTo>
                <a:cubicBezTo>
                  <a:pt x="158137" y="617367"/>
                  <a:pt x="170488" y="601990"/>
                  <a:pt x="196770" y="590309"/>
                </a:cubicBezTo>
                <a:cubicBezTo>
                  <a:pt x="219068" y="580399"/>
                  <a:pt x="266218" y="567159"/>
                  <a:pt x="266218" y="567159"/>
                </a:cubicBezTo>
                <a:cubicBezTo>
                  <a:pt x="312324" y="497999"/>
                  <a:pt x="261971" y="558133"/>
                  <a:pt x="324091" y="520861"/>
                </a:cubicBezTo>
                <a:cubicBezTo>
                  <a:pt x="333449" y="515246"/>
                  <a:pt x="337480" y="502591"/>
                  <a:pt x="347241" y="497711"/>
                </a:cubicBezTo>
                <a:cubicBezTo>
                  <a:pt x="369066" y="486798"/>
                  <a:pt x="416689" y="474562"/>
                  <a:pt x="416689" y="474562"/>
                </a:cubicBezTo>
                <a:cubicBezTo>
                  <a:pt x="475344" y="415905"/>
                  <a:pt x="399434" y="484915"/>
                  <a:pt x="474562" y="439838"/>
                </a:cubicBezTo>
                <a:cubicBezTo>
                  <a:pt x="483920" y="434223"/>
                  <a:pt x="489190" y="423505"/>
                  <a:pt x="497711" y="416688"/>
                </a:cubicBezTo>
                <a:cubicBezTo>
                  <a:pt x="552990" y="372464"/>
                  <a:pt x="510114" y="410486"/>
                  <a:pt x="567159" y="381964"/>
                </a:cubicBezTo>
                <a:cubicBezTo>
                  <a:pt x="579602" y="375743"/>
                  <a:pt x="589098" y="364295"/>
                  <a:pt x="601884" y="358815"/>
                </a:cubicBezTo>
                <a:cubicBezTo>
                  <a:pt x="616505" y="352549"/>
                  <a:pt x="632945" y="351811"/>
                  <a:pt x="648182" y="347240"/>
                </a:cubicBezTo>
                <a:cubicBezTo>
                  <a:pt x="671554" y="340228"/>
                  <a:pt x="717630" y="324091"/>
                  <a:pt x="717630" y="324091"/>
                </a:cubicBezTo>
                <a:cubicBezTo>
                  <a:pt x="794691" y="247030"/>
                  <a:pt x="711699" y="319669"/>
                  <a:pt x="787078" y="277792"/>
                </a:cubicBezTo>
                <a:cubicBezTo>
                  <a:pt x="811399" y="264280"/>
                  <a:pt x="830132" y="240291"/>
                  <a:pt x="856527" y="231493"/>
                </a:cubicBezTo>
                <a:lnTo>
                  <a:pt x="925975" y="208344"/>
                </a:lnTo>
                <a:cubicBezTo>
                  <a:pt x="929833" y="196769"/>
                  <a:pt x="928922" y="182247"/>
                  <a:pt x="937549" y="173620"/>
                </a:cubicBezTo>
                <a:cubicBezTo>
                  <a:pt x="946176" y="164993"/>
                  <a:pt x="961360" y="167501"/>
                  <a:pt x="972273" y="162045"/>
                </a:cubicBezTo>
                <a:cubicBezTo>
                  <a:pt x="1082326" y="107019"/>
                  <a:pt x="897278" y="175469"/>
                  <a:pt x="1076446" y="115747"/>
                </a:cubicBezTo>
                <a:lnTo>
                  <a:pt x="1111170" y="104172"/>
                </a:lnTo>
                <a:cubicBezTo>
                  <a:pt x="1122745" y="100314"/>
                  <a:pt x="1133930" y="94990"/>
                  <a:pt x="1145894" y="92597"/>
                </a:cubicBezTo>
                <a:cubicBezTo>
                  <a:pt x="1165185" y="88739"/>
                  <a:pt x="1184787" y="86199"/>
                  <a:pt x="1203767" y="81023"/>
                </a:cubicBezTo>
                <a:cubicBezTo>
                  <a:pt x="1227309" y="74602"/>
                  <a:pt x="1250066" y="65589"/>
                  <a:pt x="1273215" y="57873"/>
                </a:cubicBezTo>
                <a:lnTo>
                  <a:pt x="1307939" y="46299"/>
                </a:lnTo>
                <a:cubicBezTo>
                  <a:pt x="1319514" y="42441"/>
                  <a:pt x="1330826" y="37683"/>
                  <a:pt x="1342663" y="34724"/>
                </a:cubicBezTo>
                <a:cubicBezTo>
                  <a:pt x="1461728" y="4958"/>
                  <a:pt x="1403765" y="16075"/>
                  <a:pt x="1516284" y="0"/>
                </a:cubicBezTo>
                <a:cubicBezTo>
                  <a:pt x="1643605" y="7716"/>
                  <a:pt x="1771110" y="12841"/>
                  <a:pt x="1898248" y="23149"/>
                </a:cubicBezTo>
                <a:cubicBezTo>
                  <a:pt x="1914104" y="24435"/>
                  <a:pt x="1929310" y="30153"/>
                  <a:pt x="1944547" y="34724"/>
                </a:cubicBezTo>
                <a:cubicBezTo>
                  <a:pt x="1967919" y="41736"/>
                  <a:pt x="2013995" y="57873"/>
                  <a:pt x="2013995" y="57873"/>
                </a:cubicBezTo>
                <a:cubicBezTo>
                  <a:pt x="2064064" y="107945"/>
                  <a:pt x="2013660" y="65478"/>
                  <a:pt x="2129742" y="104172"/>
                </a:cubicBezTo>
                <a:cubicBezTo>
                  <a:pt x="2278741" y="153838"/>
                  <a:pt x="2126173" y="106173"/>
                  <a:pt x="2257063" y="138896"/>
                </a:cubicBezTo>
                <a:cubicBezTo>
                  <a:pt x="2268899" y="141855"/>
                  <a:pt x="2280056" y="147119"/>
                  <a:pt x="2291787" y="150471"/>
                </a:cubicBezTo>
                <a:cubicBezTo>
                  <a:pt x="2307083" y="154841"/>
                  <a:pt x="2322790" y="157675"/>
                  <a:pt x="2338086" y="162045"/>
                </a:cubicBezTo>
                <a:cubicBezTo>
                  <a:pt x="2349817" y="165397"/>
                  <a:pt x="2361079" y="170268"/>
                  <a:pt x="2372810" y="173620"/>
                </a:cubicBezTo>
                <a:cubicBezTo>
                  <a:pt x="2495265" y="208608"/>
                  <a:pt x="2323512" y="153329"/>
                  <a:pt x="2488557" y="208344"/>
                </a:cubicBezTo>
                <a:lnTo>
                  <a:pt x="2523281" y="219919"/>
                </a:lnTo>
                <a:cubicBezTo>
                  <a:pt x="2534856" y="223777"/>
                  <a:pt x="2547092" y="226037"/>
                  <a:pt x="2558005" y="231493"/>
                </a:cubicBezTo>
                <a:lnTo>
                  <a:pt x="2604304" y="254643"/>
                </a:lnTo>
                <a:cubicBezTo>
                  <a:pt x="2619737" y="250785"/>
                  <a:pt x="2634695" y="243068"/>
                  <a:pt x="2650603" y="243068"/>
                </a:cubicBezTo>
                <a:cubicBezTo>
                  <a:pt x="2685541" y="243068"/>
                  <a:pt x="2720516" y="247791"/>
                  <a:pt x="2754775" y="254643"/>
                </a:cubicBezTo>
                <a:cubicBezTo>
                  <a:pt x="2778703" y="259429"/>
                  <a:pt x="2800550" y="271874"/>
                  <a:pt x="2824223" y="277792"/>
                </a:cubicBezTo>
                <a:cubicBezTo>
                  <a:pt x="2855089" y="285509"/>
                  <a:pt x="2885622" y="294703"/>
                  <a:pt x="2916820" y="300942"/>
                </a:cubicBezTo>
                <a:cubicBezTo>
                  <a:pt x="2938838" y="305345"/>
                  <a:pt x="2985687" y="312226"/>
                  <a:pt x="3009418" y="324091"/>
                </a:cubicBezTo>
                <a:cubicBezTo>
                  <a:pt x="3148424" y="393594"/>
                  <a:pt x="2959622" y="305788"/>
                  <a:pt x="3067291" y="370390"/>
                </a:cubicBezTo>
                <a:cubicBezTo>
                  <a:pt x="3077753" y="376667"/>
                  <a:pt x="3090440" y="378106"/>
                  <a:pt x="3102015" y="381964"/>
                </a:cubicBezTo>
                <a:cubicBezTo>
                  <a:pt x="3109732" y="389681"/>
                  <a:pt x="3115404" y="400234"/>
                  <a:pt x="3125165" y="405114"/>
                </a:cubicBezTo>
                <a:cubicBezTo>
                  <a:pt x="3139393" y="412228"/>
                  <a:pt x="3156167" y="412318"/>
                  <a:pt x="3171463" y="416688"/>
                </a:cubicBezTo>
                <a:cubicBezTo>
                  <a:pt x="3183194" y="420040"/>
                  <a:pt x="3194612" y="424405"/>
                  <a:pt x="3206187" y="428263"/>
                </a:cubicBezTo>
                <a:cubicBezTo>
                  <a:pt x="3213904" y="435979"/>
                  <a:pt x="3219979" y="445797"/>
                  <a:pt x="3229337" y="451412"/>
                </a:cubicBezTo>
                <a:cubicBezTo>
                  <a:pt x="3239799" y="457689"/>
                  <a:pt x="3252330" y="459635"/>
                  <a:pt x="3264061" y="462987"/>
                </a:cubicBezTo>
                <a:cubicBezTo>
                  <a:pt x="3365806" y="492058"/>
                  <a:pt x="3261819" y="458382"/>
                  <a:pt x="3345084" y="486137"/>
                </a:cubicBezTo>
                <a:cubicBezTo>
                  <a:pt x="3356659" y="497712"/>
                  <a:pt x="3365499" y="512912"/>
                  <a:pt x="3379808" y="520861"/>
                </a:cubicBezTo>
                <a:cubicBezTo>
                  <a:pt x="3401139" y="532711"/>
                  <a:pt x="3449256" y="544010"/>
                  <a:pt x="3449256" y="544010"/>
                </a:cubicBezTo>
                <a:cubicBezTo>
                  <a:pt x="3453114" y="555585"/>
                  <a:pt x="3457478" y="567003"/>
                  <a:pt x="3460830" y="578734"/>
                </a:cubicBezTo>
                <a:cubicBezTo>
                  <a:pt x="3465200" y="594030"/>
                  <a:pt x="3467834" y="609796"/>
                  <a:pt x="3472405" y="625033"/>
                </a:cubicBezTo>
                <a:cubicBezTo>
                  <a:pt x="3479417" y="648405"/>
                  <a:pt x="3487838" y="671332"/>
                  <a:pt x="3495554" y="694481"/>
                </a:cubicBezTo>
                <a:cubicBezTo>
                  <a:pt x="3499412" y="706056"/>
                  <a:pt x="3500361" y="719053"/>
                  <a:pt x="3507129" y="729205"/>
                </a:cubicBezTo>
                <a:cubicBezTo>
                  <a:pt x="3533305" y="768469"/>
                  <a:pt x="3520441" y="754092"/>
                  <a:pt x="3541853" y="775504"/>
                </a:cubicBezTo>
              </a:path>
            </a:pathLst>
          </a:cu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17" name="Полилиния 16"/>
          <p:cNvSpPr/>
          <p:nvPr/>
        </p:nvSpPr>
        <p:spPr>
          <a:xfrm flipV="1">
            <a:off x="3635896" y="5013176"/>
            <a:ext cx="2880320" cy="504056"/>
          </a:xfrm>
          <a:custGeom>
            <a:avLst/>
            <a:gdLst>
              <a:gd name="connsiteX0" fmla="*/ 0 w 3541853"/>
              <a:gd name="connsiteY0" fmla="*/ 717630 h 775504"/>
              <a:gd name="connsiteX1" fmla="*/ 69448 w 3541853"/>
              <a:gd name="connsiteY1" fmla="*/ 671331 h 775504"/>
              <a:gd name="connsiteX2" fmla="*/ 104172 w 3541853"/>
              <a:gd name="connsiteY2" fmla="*/ 648182 h 775504"/>
              <a:gd name="connsiteX3" fmla="*/ 138896 w 3541853"/>
              <a:gd name="connsiteY3" fmla="*/ 636607 h 775504"/>
              <a:gd name="connsiteX4" fmla="*/ 196770 w 3541853"/>
              <a:gd name="connsiteY4" fmla="*/ 590309 h 775504"/>
              <a:gd name="connsiteX5" fmla="*/ 266218 w 3541853"/>
              <a:gd name="connsiteY5" fmla="*/ 567159 h 775504"/>
              <a:gd name="connsiteX6" fmla="*/ 324091 w 3541853"/>
              <a:gd name="connsiteY6" fmla="*/ 520861 h 775504"/>
              <a:gd name="connsiteX7" fmla="*/ 347241 w 3541853"/>
              <a:gd name="connsiteY7" fmla="*/ 497711 h 775504"/>
              <a:gd name="connsiteX8" fmla="*/ 416689 w 3541853"/>
              <a:gd name="connsiteY8" fmla="*/ 474562 h 775504"/>
              <a:gd name="connsiteX9" fmla="*/ 474562 w 3541853"/>
              <a:gd name="connsiteY9" fmla="*/ 439838 h 775504"/>
              <a:gd name="connsiteX10" fmla="*/ 497711 w 3541853"/>
              <a:gd name="connsiteY10" fmla="*/ 416688 h 775504"/>
              <a:gd name="connsiteX11" fmla="*/ 567159 w 3541853"/>
              <a:gd name="connsiteY11" fmla="*/ 381964 h 775504"/>
              <a:gd name="connsiteX12" fmla="*/ 601884 w 3541853"/>
              <a:gd name="connsiteY12" fmla="*/ 358815 h 775504"/>
              <a:gd name="connsiteX13" fmla="*/ 648182 w 3541853"/>
              <a:gd name="connsiteY13" fmla="*/ 347240 h 775504"/>
              <a:gd name="connsiteX14" fmla="*/ 717630 w 3541853"/>
              <a:gd name="connsiteY14" fmla="*/ 324091 h 775504"/>
              <a:gd name="connsiteX15" fmla="*/ 787078 w 3541853"/>
              <a:gd name="connsiteY15" fmla="*/ 277792 h 775504"/>
              <a:gd name="connsiteX16" fmla="*/ 856527 w 3541853"/>
              <a:gd name="connsiteY16" fmla="*/ 231493 h 775504"/>
              <a:gd name="connsiteX17" fmla="*/ 925975 w 3541853"/>
              <a:gd name="connsiteY17" fmla="*/ 208344 h 775504"/>
              <a:gd name="connsiteX18" fmla="*/ 937549 w 3541853"/>
              <a:gd name="connsiteY18" fmla="*/ 173620 h 775504"/>
              <a:gd name="connsiteX19" fmla="*/ 972273 w 3541853"/>
              <a:gd name="connsiteY19" fmla="*/ 162045 h 775504"/>
              <a:gd name="connsiteX20" fmla="*/ 1076446 w 3541853"/>
              <a:gd name="connsiteY20" fmla="*/ 115747 h 775504"/>
              <a:gd name="connsiteX21" fmla="*/ 1111170 w 3541853"/>
              <a:gd name="connsiteY21" fmla="*/ 104172 h 775504"/>
              <a:gd name="connsiteX22" fmla="*/ 1145894 w 3541853"/>
              <a:gd name="connsiteY22" fmla="*/ 92597 h 775504"/>
              <a:gd name="connsiteX23" fmla="*/ 1203767 w 3541853"/>
              <a:gd name="connsiteY23" fmla="*/ 81023 h 775504"/>
              <a:gd name="connsiteX24" fmla="*/ 1273215 w 3541853"/>
              <a:gd name="connsiteY24" fmla="*/ 57873 h 775504"/>
              <a:gd name="connsiteX25" fmla="*/ 1307939 w 3541853"/>
              <a:gd name="connsiteY25" fmla="*/ 46299 h 775504"/>
              <a:gd name="connsiteX26" fmla="*/ 1342663 w 3541853"/>
              <a:gd name="connsiteY26" fmla="*/ 34724 h 775504"/>
              <a:gd name="connsiteX27" fmla="*/ 1516284 w 3541853"/>
              <a:gd name="connsiteY27" fmla="*/ 0 h 775504"/>
              <a:gd name="connsiteX28" fmla="*/ 1898248 w 3541853"/>
              <a:gd name="connsiteY28" fmla="*/ 23149 h 775504"/>
              <a:gd name="connsiteX29" fmla="*/ 1944547 w 3541853"/>
              <a:gd name="connsiteY29" fmla="*/ 34724 h 775504"/>
              <a:gd name="connsiteX30" fmla="*/ 2013995 w 3541853"/>
              <a:gd name="connsiteY30" fmla="*/ 57873 h 775504"/>
              <a:gd name="connsiteX31" fmla="*/ 2129742 w 3541853"/>
              <a:gd name="connsiteY31" fmla="*/ 104172 h 775504"/>
              <a:gd name="connsiteX32" fmla="*/ 2257063 w 3541853"/>
              <a:gd name="connsiteY32" fmla="*/ 138896 h 775504"/>
              <a:gd name="connsiteX33" fmla="*/ 2291787 w 3541853"/>
              <a:gd name="connsiteY33" fmla="*/ 150471 h 775504"/>
              <a:gd name="connsiteX34" fmla="*/ 2338086 w 3541853"/>
              <a:gd name="connsiteY34" fmla="*/ 162045 h 775504"/>
              <a:gd name="connsiteX35" fmla="*/ 2372810 w 3541853"/>
              <a:gd name="connsiteY35" fmla="*/ 173620 h 775504"/>
              <a:gd name="connsiteX36" fmla="*/ 2488557 w 3541853"/>
              <a:gd name="connsiteY36" fmla="*/ 208344 h 775504"/>
              <a:gd name="connsiteX37" fmla="*/ 2523281 w 3541853"/>
              <a:gd name="connsiteY37" fmla="*/ 219919 h 775504"/>
              <a:gd name="connsiteX38" fmla="*/ 2558005 w 3541853"/>
              <a:gd name="connsiteY38" fmla="*/ 231493 h 775504"/>
              <a:gd name="connsiteX39" fmla="*/ 2604304 w 3541853"/>
              <a:gd name="connsiteY39" fmla="*/ 254643 h 775504"/>
              <a:gd name="connsiteX40" fmla="*/ 2650603 w 3541853"/>
              <a:gd name="connsiteY40" fmla="*/ 243068 h 775504"/>
              <a:gd name="connsiteX41" fmla="*/ 2754775 w 3541853"/>
              <a:gd name="connsiteY41" fmla="*/ 254643 h 775504"/>
              <a:gd name="connsiteX42" fmla="*/ 2824223 w 3541853"/>
              <a:gd name="connsiteY42" fmla="*/ 277792 h 775504"/>
              <a:gd name="connsiteX43" fmla="*/ 2916820 w 3541853"/>
              <a:gd name="connsiteY43" fmla="*/ 300942 h 775504"/>
              <a:gd name="connsiteX44" fmla="*/ 3009418 w 3541853"/>
              <a:gd name="connsiteY44" fmla="*/ 324091 h 775504"/>
              <a:gd name="connsiteX45" fmla="*/ 3067291 w 3541853"/>
              <a:gd name="connsiteY45" fmla="*/ 370390 h 775504"/>
              <a:gd name="connsiteX46" fmla="*/ 3102015 w 3541853"/>
              <a:gd name="connsiteY46" fmla="*/ 381964 h 775504"/>
              <a:gd name="connsiteX47" fmla="*/ 3125165 w 3541853"/>
              <a:gd name="connsiteY47" fmla="*/ 405114 h 775504"/>
              <a:gd name="connsiteX48" fmla="*/ 3171463 w 3541853"/>
              <a:gd name="connsiteY48" fmla="*/ 416688 h 775504"/>
              <a:gd name="connsiteX49" fmla="*/ 3206187 w 3541853"/>
              <a:gd name="connsiteY49" fmla="*/ 428263 h 775504"/>
              <a:gd name="connsiteX50" fmla="*/ 3229337 w 3541853"/>
              <a:gd name="connsiteY50" fmla="*/ 451412 h 775504"/>
              <a:gd name="connsiteX51" fmla="*/ 3264061 w 3541853"/>
              <a:gd name="connsiteY51" fmla="*/ 462987 h 775504"/>
              <a:gd name="connsiteX52" fmla="*/ 3345084 w 3541853"/>
              <a:gd name="connsiteY52" fmla="*/ 486137 h 775504"/>
              <a:gd name="connsiteX53" fmla="*/ 3379808 w 3541853"/>
              <a:gd name="connsiteY53" fmla="*/ 520861 h 775504"/>
              <a:gd name="connsiteX54" fmla="*/ 3449256 w 3541853"/>
              <a:gd name="connsiteY54" fmla="*/ 544010 h 775504"/>
              <a:gd name="connsiteX55" fmla="*/ 3460830 w 3541853"/>
              <a:gd name="connsiteY55" fmla="*/ 578734 h 775504"/>
              <a:gd name="connsiteX56" fmla="*/ 3472405 w 3541853"/>
              <a:gd name="connsiteY56" fmla="*/ 625033 h 775504"/>
              <a:gd name="connsiteX57" fmla="*/ 3495554 w 3541853"/>
              <a:gd name="connsiteY57" fmla="*/ 694481 h 775504"/>
              <a:gd name="connsiteX58" fmla="*/ 3507129 w 3541853"/>
              <a:gd name="connsiteY58" fmla="*/ 729205 h 775504"/>
              <a:gd name="connsiteX59" fmla="*/ 3541853 w 3541853"/>
              <a:gd name="connsiteY59" fmla="*/ 775504 h 77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541853" h="775504">
                <a:moveTo>
                  <a:pt x="0" y="717630"/>
                </a:moveTo>
                <a:lnTo>
                  <a:pt x="69448" y="671331"/>
                </a:lnTo>
                <a:cubicBezTo>
                  <a:pt x="81023" y="663615"/>
                  <a:pt x="90975" y="652581"/>
                  <a:pt x="104172" y="648182"/>
                </a:cubicBezTo>
                <a:lnTo>
                  <a:pt x="138896" y="636607"/>
                </a:lnTo>
                <a:cubicBezTo>
                  <a:pt x="158137" y="617367"/>
                  <a:pt x="170488" y="601990"/>
                  <a:pt x="196770" y="590309"/>
                </a:cubicBezTo>
                <a:cubicBezTo>
                  <a:pt x="219068" y="580399"/>
                  <a:pt x="266218" y="567159"/>
                  <a:pt x="266218" y="567159"/>
                </a:cubicBezTo>
                <a:cubicBezTo>
                  <a:pt x="312324" y="497999"/>
                  <a:pt x="261971" y="558133"/>
                  <a:pt x="324091" y="520861"/>
                </a:cubicBezTo>
                <a:cubicBezTo>
                  <a:pt x="333449" y="515246"/>
                  <a:pt x="337480" y="502591"/>
                  <a:pt x="347241" y="497711"/>
                </a:cubicBezTo>
                <a:cubicBezTo>
                  <a:pt x="369066" y="486798"/>
                  <a:pt x="416689" y="474562"/>
                  <a:pt x="416689" y="474562"/>
                </a:cubicBezTo>
                <a:cubicBezTo>
                  <a:pt x="475344" y="415905"/>
                  <a:pt x="399434" y="484915"/>
                  <a:pt x="474562" y="439838"/>
                </a:cubicBezTo>
                <a:cubicBezTo>
                  <a:pt x="483920" y="434223"/>
                  <a:pt x="489190" y="423505"/>
                  <a:pt x="497711" y="416688"/>
                </a:cubicBezTo>
                <a:cubicBezTo>
                  <a:pt x="552990" y="372464"/>
                  <a:pt x="510114" y="410486"/>
                  <a:pt x="567159" y="381964"/>
                </a:cubicBezTo>
                <a:cubicBezTo>
                  <a:pt x="579602" y="375743"/>
                  <a:pt x="589098" y="364295"/>
                  <a:pt x="601884" y="358815"/>
                </a:cubicBezTo>
                <a:cubicBezTo>
                  <a:pt x="616505" y="352549"/>
                  <a:pt x="632945" y="351811"/>
                  <a:pt x="648182" y="347240"/>
                </a:cubicBezTo>
                <a:cubicBezTo>
                  <a:pt x="671554" y="340228"/>
                  <a:pt x="717630" y="324091"/>
                  <a:pt x="717630" y="324091"/>
                </a:cubicBezTo>
                <a:cubicBezTo>
                  <a:pt x="794691" y="247030"/>
                  <a:pt x="711699" y="319669"/>
                  <a:pt x="787078" y="277792"/>
                </a:cubicBezTo>
                <a:cubicBezTo>
                  <a:pt x="811399" y="264280"/>
                  <a:pt x="830132" y="240291"/>
                  <a:pt x="856527" y="231493"/>
                </a:cubicBezTo>
                <a:lnTo>
                  <a:pt x="925975" y="208344"/>
                </a:lnTo>
                <a:cubicBezTo>
                  <a:pt x="929833" y="196769"/>
                  <a:pt x="928922" y="182247"/>
                  <a:pt x="937549" y="173620"/>
                </a:cubicBezTo>
                <a:cubicBezTo>
                  <a:pt x="946176" y="164993"/>
                  <a:pt x="961360" y="167501"/>
                  <a:pt x="972273" y="162045"/>
                </a:cubicBezTo>
                <a:cubicBezTo>
                  <a:pt x="1082326" y="107019"/>
                  <a:pt x="897278" y="175469"/>
                  <a:pt x="1076446" y="115747"/>
                </a:cubicBezTo>
                <a:lnTo>
                  <a:pt x="1111170" y="104172"/>
                </a:lnTo>
                <a:cubicBezTo>
                  <a:pt x="1122745" y="100314"/>
                  <a:pt x="1133930" y="94990"/>
                  <a:pt x="1145894" y="92597"/>
                </a:cubicBezTo>
                <a:cubicBezTo>
                  <a:pt x="1165185" y="88739"/>
                  <a:pt x="1184787" y="86199"/>
                  <a:pt x="1203767" y="81023"/>
                </a:cubicBezTo>
                <a:cubicBezTo>
                  <a:pt x="1227309" y="74602"/>
                  <a:pt x="1250066" y="65589"/>
                  <a:pt x="1273215" y="57873"/>
                </a:cubicBezTo>
                <a:lnTo>
                  <a:pt x="1307939" y="46299"/>
                </a:lnTo>
                <a:cubicBezTo>
                  <a:pt x="1319514" y="42441"/>
                  <a:pt x="1330826" y="37683"/>
                  <a:pt x="1342663" y="34724"/>
                </a:cubicBezTo>
                <a:cubicBezTo>
                  <a:pt x="1461728" y="4958"/>
                  <a:pt x="1403765" y="16075"/>
                  <a:pt x="1516284" y="0"/>
                </a:cubicBezTo>
                <a:cubicBezTo>
                  <a:pt x="1643605" y="7716"/>
                  <a:pt x="1771110" y="12841"/>
                  <a:pt x="1898248" y="23149"/>
                </a:cubicBezTo>
                <a:cubicBezTo>
                  <a:pt x="1914104" y="24435"/>
                  <a:pt x="1929310" y="30153"/>
                  <a:pt x="1944547" y="34724"/>
                </a:cubicBezTo>
                <a:cubicBezTo>
                  <a:pt x="1967919" y="41736"/>
                  <a:pt x="2013995" y="57873"/>
                  <a:pt x="2013995" y="57873"/>
                </a:cubicBezTo>
                <a:cubicBezTo>
                  <a:pt x="2064064" y="107945"/>
                  <a:pt x="2013660" y="65478"/>
                  <a:pt x="2129742" y="104172"/>
                </a:cubicBezTo>
                <a:cubicBezTo>
                  <a:pt x="2278741" y="153838"/>
                  <a:pt x="2126173" y="106173"/>
                  <a:pt x="2257063" y="138896"/>
                </a:cubicBezTo>
                <a:cubicBezTo>
                  <a:pt x="2268899" y="141855"/>
                  <a:pt x="2280056" y="147119"/>
                  <a:pt x="2291787" y="150471"/>
                </a:cubicBezTo>
                <a:cubicBezTo>
                  <a:pt x="2307083" y="154841"/>
                  <a:pt x="2322790" y="157675"/>
                  <a:pt x="2338086" y="162045"/>
                </a:cubicBezTo>
                <a:cubicBezTo>
                  <a:pt x="2349817" y="165397"/>
                  <a:pt x="2361079" y="170268"/>
                  <a:pt x="2372810" y="173620"/>
                </a:cubicBezTo>
                <a:cubicBezTo>
                  <a:pt x="2495265" y="208608"/>
                  <a:pt x="2323512" y="153329"/>
                  <a:pt x="2488557" y="208344"/>
                </a:cubicBezTo>
                <a:lnTo>
                  <a:pt x="2523281" y="219919"/>
                </a:lnTo>
                <a:cubicBezTo>
                  <a:pt x="2534856" y="223777"/>
                  <a:pt x="2547092" y="226037"/>
                  <a:pt x="2558005" y="231493"/>
                </a:cubicBezTo>
                <a:lnTo>
                  <a:pt x="2604304" y="254643"/>
                </a:lnTo>
                <a:cubicBezTo>
                  <a:pt x="2619737" y="250785"/>
                  <a:pt x="2634695" y="243068"/>
                  <a:pt x="2650603" y="243068"/>
                </a:cubicBezTo>
                <a:cubicBezTo>
                  <a:pt x="2685541" y="243068"/>
                  <a:pt x="2720516" y="247791"/>
                  <a:pt x="2754775" y="254643"/>
                </a:cubicBezTo>
                <a:cubicBezTo>
                  <a:pt x="2778703" y="259429"/>
                  <a:pt x="2800550" y="271874"/>
                  <a:pt x="2824223" y="277792"/>
                </a:cubicBezTo>
                <a:cubicBezTo>
                  <a:pt x="2855089" y="285509"/>
                  <a:pt x="2885622" y="294703"/>
                  <a:pt x="2916820" y="300942"/>
                </a:cubicBezTo>
                <a:cubicBezTo>
                  <a:pt x="2938838" y="305345"/>
                  <a:pt x="2985687" y="312226"/>
                  <a:pt x="3009418" y="324091"/>
                </a:cubicBezTo>
                <a:cubicBezTo>
                  <a:pt x="3148424" y="393594"/>
                  <a:pt x="2959622" y="305788"/>
                  <a:pt x="3067291" y="370390"/>
                </a:cubicBezTo>
                <a:cubicBezTo>
                  <a:pt x="3077753" y="376667"/>
                  <a:pt x="3090440" y="378106"/>
                  <a:pt x="3102015" y="381964"/>
                </a:cubicBezTo>
                <a:cubicBezTo>
                  <a:pt x="3109732" y="389681"/>
                  <a:pt x="3115404" y="400234"/>
                  <a:pt x="3125165" y="405114"/>
                </a:cubicBezTo>
                <a:cubicBezTo>
                  <a:pt x="3139393" y="412228"/>
                  <a:pt x="3156167" y="412318"/>
                  <a:pt x="3171463" y="416688"/>
                </a:cubicBezTo>
                <a:cubicBezTo>
                  <a:pt x="3183194" y="420040"/>
                  <a:pt x="3194612" y="424405"/>
                  <a:pt x="3206187" y="428263"/>
                </a:cubicBezTo>
                <a:cubicBezTo>
                  <a:pt x="3213904" y="435979"/>
                  <a:pt x="3219979" y="445797"/>
                  <a:pt x="3229337" y="451412"/>
                </a:cubicBezTo>
                <a:cubicBezTo>
                  <a:pt x="3239799" y="457689"/>
                  <a:pt x="3252330" y="459635"/>
                  <a:pt x="3264061" y="462987"/>
                </a:cubicBezTo>
                <a:cubicBezTo>
                  <a:pt x="3365806" y="492058"/>
                  <a:pt x="3261819" y="458382"/>
                  <a:pt x="3345084" y="486137"/>
                </a:cubicBezTo>
                <a:cubicBezTo>
                  <a:pt x="3356659" y="497712"/>
                  <a:pt x="3365499" y="512912"/>
                  <a:pt x="3379808" y="520861"/>
                </a:cubicBezTo>
                <a:cubicBezTo>
                  <a:pt x="3401139" y="532711"/>
                  <a:pt x="3449256" y="544010"/>
                  <a:pt x="3449256" y="544010"/>
                </a:cubicBezTo>
                <a:cubicBezTo>
                  <a:pt x="3453114" y="555585"/>
                  <a:pt x="3457478" y="567003"/>
                  <a:pt x="3460830" y="578734"/>
                </a:cubicBezTo>
                <a:cubicBezTo>
                  <a:pt x="3465200" y="594030"/>
                  <a:pt x="3467834" y="609796"/>
                  <a:pt x="3472405" y="625033"/>
                </a:cubicBezTo>
                <a:cubicBezTo>
                  <a:pt x="3479417" y="648405"/>
                  <a:pt x="3487838" y="671332"/>
                  <a:pt x="3495554" y="694481"/>
                </a:cubicBezTo>
                <a:cubicBezTo>
                  <a:pt x="3499412" y="706056"/>
                  <a:pt x="3500361" y="719053"/>
                  <a:pt x="3507129" y="729205"/>
                </a:cubicBezTo>
                <a:cubicBezTo>
                  <a:pt x="3533305" y="768469"/>
                  <a:pt x="3520441" y="754092"/>
                  <a:pt x="3541853" y="775504"/>
                </a:cubicBezTo>
              </a:path>
            </a:pathLst>
          </a:cu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 flipV="1">
            <a:off x="4355976" y="5013176"/>
            <a:ext cx="2736304" cy="504056"/>
          </a:xfrm>
          <a:custGeom>
            <a:avLst/>
            <a:gdLst>
              <a:gd name="connsiteX0" fmla="*/ 0 w 3541853"/>
              <a:gd name="connsiteY0" fmla="*/ 717630 h 775504"/>
              <a:gd name="connsiteX1" fmla="*/ 69448 w 3541853"/>
              <a:gd name="connsiteY1" fmla="*/ 671331 h 775504"/>
              <a:gd name="connsiteX2" fmla="*/ 104172 w 3541853"/>
              <a:gd name="connsiteY2" fmla="*/ 648182 h 775504"/>
              <a:gd name="connsiteX3" fmla="*/ 138896 w 3541853"/>
              <a:gd name="connsiteY3" fmla="*/ 636607 h 775504"/>
              <a:gd name="connsiteX4" fmla="*/ 196770 w 3541853"/>
              <a:gd name="connsiteY4" fmla="*/ 590309 h 775504"/>
              <a:gd name="connsiteX5" fmla="*/ 266218 w 3541853"/>
              <a:gd name="connsiteY5" fmla="*/ 567159 h 775504"/>
              <a:gd name="connsiteX6" fmla="*/ 324091 w 3541853"/>
              <a:gd name="connsiteY6" fmla="*/ 520861 h 775504"/>
              <a:gd name="connsiteX7" fmla="*/ 347241 w 3541853"/>
              <a:gd name="connsiteY7" fmla="*/ 497711 h 775504"/>
              <a:gd name="connsiteX8" fmla="*/ 416689 w 3541853"/>
              <a:gd name="connsiteY8" fmla="*/ 474562 h 775504"/>
              <a:gd name="connsiteX9" fmla="*/ 474562 w 3541853"/>
              <a:gd name="connsiteY9" fmla="*/ 439838 h 775504"/>
              <a:gd name="connsiteX10" fmla="*/ 497711 w 3541853"/>
              <a:gd name="connsiteY10" fmla="*/ 416688 h 775504"/>
              <a:gd name="connsiteX11" fmla="*/ 567159 w 3541853"/>
              <a:gd name="connsiteY11" fmla="*/ 381964 h 775504"/>
              <a:gd name="connsiteX12" fmla="*/ 601884 w 3541853"/>
              <a:gd name="connsiteY12" fmla="*/ 358815 h 775504"/>
              <a:gd name="connsiteX13" fmla="*/ 648182 w 3541853"/>
              <a:gd name="connsiteY13" fmla="*/ 347240 h 775504"/>
              <a:gd name="connsiteX14" fmla="*/ 717630 w 3541853"/>
              <a:gd name="connsiteY14" fmla="*/ 324091 h 775504"/>
              <a:gd name="connsiteX15" fmla="*/ 787078 w 3541853"/>
              <a:gd name="connsiteY15" fmla="*/ 277792 h 775504"/>
              <a:gd name="connsiteX16" fmla="*/ 856527 w 3541853"/>
              <a:gd name="connsiteY16" fmla="*/ 231493 h 775504"/>
              <a:gd name="connsiteX17" fmla="*/ 925975 w 3541853"/>
              <a:gd name="connsiteY17" fmla="*/ 208344 h 775504"/>
              <a:gd name="connsiteX18" fmla="*/ 937549 w 3541853"/>
              <a:gd name="connsiteY18" fmla="*/ 173620 h 775504"/>
              <a:gd name="connsiteX19" fmla="*/ 972273 w 3541853"/>
              <a:gd name="connsiteY19" fmla="*/ 162045 h 775504"/>
              <a:gd name="connsiteX20" fmla="*/ 1076446 w 3541853"/>
              <a:gd name="connsiteY20" fmla="*/ 115747 h 775504"/>
              <a:gd name="connsiteX21" fmla="*/ 1111170 w 3541853"/>
              <a:gd name="connsiteY21" fmla="*/ 104172 h 775504"/>
              <a:gd name="connsiteX22" fmla="*/ 1145894 w 3541853"/>
              <a:gd name="connsiteY22" fmla="*/ 92597 h 775504"/>
              <a:gd name="connsiteX23" fmla="*/ 1203767 w 3541853"/>
              <a:gd name="connsiteY23" fmla="*/ 81023 h 775504"/>
              <a:gd name="connsiteX24" fmla="*/ 1273215 w 3541853"/>
              <a:gd name="connsiteY24" fmla="*/ 57873 h 775504"/>
              <a:gd name="connsiteX25" fmla="*/ 1307939 w 3541853"/>
              <a:gd name="connsiteY25" fmla="*/ 46299 h 775504"/>
              <a:gd name="connsiteX26" fmla="*/ 1342663 w 3541853"/>
              <a:gd name="connsiteY26" fmla="*/ 34724 h 775504"/>
              <a:gd name="connsiteX27" fmla="*/ 1516284 w 3541853"/>
              <a:gd name="connsiteY27" fmla="*/ 0 h 775504"/>
              <a:gd name="connsiteX28" fmla="*/ 1898248 w 3541853"/>
              <a:gd name="connsiteY28" fmla="*/ 23149 h 775504"/>
              <a:gd name="connsiteX29" fmla="*/ 1944547 w 3541853"/>
              <a:gd name="connsiteY29" fmla="*/ 34724 h 775504"/>
              <a:gd name="connsiteX30" fmla="*/ 2013995 w 3541853"/>
              <a:gd name="connsiteY30" fmla="*/ 57873 h 775504"/>
              <a:gd name="connsiteX31" fmla="*/ 2129742 w 3541853"/>
              <a:gd name="connsiteY31" fmla="*/ 104172 h 775504"/>
              <a:gd name="connsiteX32" fmla="*/ 2257063 w 3541853"/>
              <a:gd name="connsiteY32" fmla="*/ 138896 h 775504"/>
              <a:gd name="connsiteX33" fmla="*/ 2291787 w 3541853"/>
              <a:gd name="connsiteY33" fmla="*/ 150471 h 775504"/>
              <a:gd name="connsiteX34" fmla="*/ 2338086 w 3541853"/>
              <a:gd name="connsiteY34" fmla="*/ 162045 h 775504"/>
              <a:gd name="connsiteX35" fmla="*/ 2372810 w 3541853"/>
              <a:gd name="connsiteY35" fmla="*/ 173620 h 775504"/>
              <a:gd name="connsiteX36" fmla="*/ 2488557 w 3541853"/>
              <a:gd name="connsiteY36" fmla="*/ 208344 h 775504"/>
              <a:gd name="connsiteX37" fmla="*/ 2523281 w 3541853"/>
              <a:gd name="connsiteY37" fmla="*/ 219919 h 775504"/>
              <a:gd name="connsiteX38" fmla="*/ 2558005 w 3541853"/>
              <a:gd name="connsiteY38" fmla="*/ 231493 h 775504"/>
              <a:gd name="connsiteX39" fmla="*/ 2604304 w 3541853"/>
              <a:gd name="connsiteY39" fmla="*/ 254643 h 775504"/>
              <a:gd name="connsiteX40" fmla="*/ 2650603 w 3541853"/>
              <a:gd name="connsiteY40" fmla="*/ 243068 h 775504"/>
              <a:gd name="connsiteX41" fmla="*/ 2754775 w 3541853"/>
              <a:gd name="connsiteY41" fmla="*/ 254643 h 775504"/>
              <a:gd name="connsiteX42" fmla="*/ 2824223 w 3541853"/>
              <a:gd name="connsiteY42" fmla="*/ 277792 h 775504"/>
              <a:gd name="connsiteX43" fmla="*/ 2916820 w 3541853"/>
              <a:gd name="connsiteY43" fmla="*/ 300942 h 775504"/>
              <a:gd name="connsiteX44" fmla="*/ 3009418 w 3541853"/>
              <a:gd name="connsiteY44" fmla="*/ 324091 h 775504"/>
              <a:gd name="connsiteX45" fmla="*/ 3067291 w 3541853"/>
              <a:gd name="connsiteY45" fmla="*/ 370390 h 775504"/>
              <a:gd name="connsiteX46" fmla="*/ 3102015 w 3541853"/>
              <a:gd name="connsiteY46" fmla="*/ 381964 h 775504"/>
              <a:gd name="connsiteX47" fmla="*/ 3125165 w 3541853"/>
              <a:gd name="connsiteY47" fmla="*/ 405114 h 775504"/>
              <a:gd name="connsiteX48" fmla="*/ 3171463 w 3541853"/>
              <a:gd name="connsiteY48" fmla="*/ 416688 h 775504"/>
              <a:gd name="connsiteX49" fmla="*/ 3206187 w 3541853"/>
              <a:gd name="connsiteY49" fmla="*/ 428263 h 775504"/>
              <a:gd name="connsiteX50" fmla="*/ 3229337 w 3541853"/>
              <a:gd name="connsiteY50" fmla="*/ 451412 h 775504"/>
              <a:gd name="connsiteX51" fmla="*/ 3264061 w 3541853"/>
              <a:gd name="connsiteY51" fmla="*/ 462987 h 775504"/>
              <a:gd name="connsiteX52" fmla="*/ 3345084 w 3541853"/>
              <a:gd name="connsiteY52" fmla="*/ 486137 h 775504"/>
              <a:gd name="connsiteX53" fmla="*/ 3379808 w 3541853"/>
              <a:gd name="connsiteY53" fmla="*/ 520861 h 775504"/>
              <a:gd name="connsiteX54" fmla="*/ 3449256 w 3541853"/>
              <a:gd name="connsiteY54" fmla="*/ 544010 h 775504"/>
              <a:gd name="connsiteX55" fmla="*/ 3460830 w 3541853"/>
              <a:gd name="connsiteY55" fmla="*/ 578734 h 775504"/>
              <a:gd name="connsiteX56" fmla="*/ 3472405 w 3541853"/>
              <a:gd name="connsiteY56" fmla="*/ 625033 h 775504"/>
              <a:gd name="connsiteX57" fmla="*/ 3495554 w 3541853"/>
              <a:gd name="connsiteY57" fmla="*/ 694481 h 775504"/>
              <a:gd name="connsiteX58" fmla="*/ 3507129 w 3541853"/>
              <a:gd name="connsiteY58" fmla="*/ 729205 h 775504"/>
              <a:gd name="connsiteX59" fmla="*/ 3541853 w 3541853"/>
              <a:gd name="connsiteY59" fmla="*/ 775504 h 77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541853" h="775504">
                <a:moveTo>
                  <a:pt x="0" y="717630"/>
                </a:moveTo>
                <a:lnTo>
                  <a:pt x="69448" y="671331"/>
                </a:lnTo>
                <a:cubicBezTo>
                  <a:pt x="81023" y="663615"/>
                  <a:pt x="90975" y="652581"/>
                  <a:pt x="104172" y="648182"/>
                </a:cubicBezTo>
                <a:lnTo>
                  <a:pt x="138896" y="636607"/>
                </a:lnTo>
                <a:cubicBezTo>
                  <a:pt x="158137" y="617367"/>
                  <a:pt x="170488" y="601990"/>
                  <a:pt x="196770" y="590309"/>
                </a:cubicBezTo>
                <a:cubicBezTo>
                  <a:pt x="219068" y="580399"/>
                  <a:pt x="266218" y="567159"/>
                  <a:pt x="266218" y="567159"/>
                </a:cubicBezTo>
                <a:cubicBezTo>
                  <a:pt x="312324" y="497999"/>
                  <a:pt x="261971" y="558133"/>
                  <a:pt x="324091" y="520861"/>
                </a:cubicBezTo>
                <a:cubicBezTo>
                  <a:pt x="333449" y="515246"/>
                  <a:pt x="337480" y="502591"/>
                  <a:pt x="347241" y="497711"/>
                </a:cubicBezTo>
                <a:cubicBezTo>
                  <a:pt x="369066" y="486798"/>
                  <a:pt x="416689" y="474562"/>
                  <a:pt x="416689" y="474562"/>
                </a:cubicBezTo>
                <a:cubicBezTo>
                  <a:pt x="475344" y="415905"/>
                  <a:pt x="399434" y="484915"/>
                  <a:pt x="474562" y="439838"/>
                </a:cubicBezTo>
                <a:cubicBezTo>
                  <a:pt x="483920" y="434223"/>
                  <a:pt x="489190" y="423505"/>
                  <a:pt x="497711" y="416688"/>
                </a:cubicBezTo>
                <a:cubicBezTo>
                  <a:pt x="552990" y="372464"/>
                  <a:pt x="510114" y="410486"/>
                  <a:pt x="567159" y="381964"/>
                </a:cubicBezTo>
                <a:cubicBezTo>
                  <a:pt x="579602" y="375743"/>
                  <a:pt x="589098" y="364295"/>
                  <a:pt x="601884" y="358815"/>
                </a:cubicBezTo>
                <a:cubicBezTo>
                  <a:pt x="616505" y="352549"/>
                  <a:pt x="632945" y="351811"/>
                  <a:pt x="648182" y="347240"/>
                </a:cubicBezTo>
                <a:cubicBezTo>
                  <a:pt x="671554" y="340228"/>
                  <a:pt x="717630" y="324091"/>
                  <a:pt x="717630" y="324091"/>
                </a:cubicBezTo>
                <a:cubicBezTo>
                  <a:pt x="794691" y="247030"/>
                  <a:pt x="711699" y="319669"/>
                  <a:pt x="787078" y="277792"/>
                </a:cubicBezTo>
                <a:cubicBezTo>
                  <a:pt x="811399" y="264280"/>
                  <a:pt x="830132" y="240291"/>
                  <a:pt x="856527" y="231493"/>
                </a:cubicBezTo>
                <a:lnTo>
                  <a:pt x="925975" y="208344"/>
                </a:lnTo>
                <a:cubicBezTo>
                  <a:pt x="929833" y="196769"/>
                  <a:pt x="928922" y="182247"/>
                  <a:pt x="937549" y="173620"/>
                </a:cubicBezTo>
                <a:cubicBezTo>
                  <a:pt x="946176" y="164993"/>
                  <a:pt x="961360" y="167501"/>
                  <a:pt x="972273" y="162045"/>
                </a:cubicBezTo>
                <a:cubicBezTo>
                  <a:pt x="1082326" y="107019"/>
                  <a:pt x="897278" y="175469"/>
                  <a:pt x="1076446" y="115747"/>
                </a:cubicBezTo>
                <a:lnTo>
                  <a:pt x="1111170" y="104172"/>
                </a:lnTo>
                <a:cubicBezTo>
                  <a:pt x="1122745" y="100314"/>
                  <a:pt x="1133930" y="94990"/>
                  <a:pt x="1145894" y="92597"/>
                </a:cubicBezTo>
                <a:cubicBezTo>
                  <a:pt x="1165185" y="88739"/>
                  <a:pt x="1184787" y="86199"/>
                  <a:pt x="1203767" y="81023"/>
                </a:cubicBezTo>
                <a:cubicBezTo>
                  <a:pt x="1227309" y="74602"/>
                  <a:pt x="1250066" y="65589"/>
                  <a:pt x="1273215" y="57873"/>
                </a:cubicBezTo>
                <a:lnTo>
                  <a:pt x="1307939" y="46299"/>
                </a:lnTo>
                <a:cubicBezTo>
                  <a:pt x="1319514" y="42441"/>
                  <a:pt x="1330826" y="37683"/>
                  <a:pt x="1342663" y="34724"/>
                </a:cubicBezTo>
                <a:cubicBezTo>
                  <a:pt x="1461728" y="4958"/>
                  <a:pt x="1403765" y="16075"/>
                  <a:pt x="1516284" y="0"/>
                </a:cubicBezTo>
                <a:cubicBezTo>
                  <a:pt x="1643605" y="7716"/>
                  <a:pt x="1771110" y="12841"/>
                  <a:pt x="1898248" y="23149"/>
                </a:cubicBezTo>
                <a:cubicBezTo>
                  <a:pt x="1914104" y="24435"/>
                  <a:pt x="1929310" y="30153"/>
                  <a:pt x="1944547" y="34724"/>
                </a:cubicBezTo>
                <a:cubicBezTo>
                  <a:pt x="1967919" y="41736"/>
                  <a:pt x="2013995" y="57873"/>
                  <a:pt x="2013995" y="57873"/>
                </a:cubicBezTo>
                <a:cubicBezTo>
                  <a:pt x="2064064" y="107945"/>
                  <a:pt x="2013660" y="65478"/>
                  <a:pt x="2129742" y="104172"/>
                </a:cubicBezTo>
                <a:cubicBezTo>
                  <a:pt x="2278741" y="153838"/>
                  <a:pt x="2126173" y="106173"/>
                  <a:pt x="2257063" y="138896"/>
                </a:cubicBezTo>
                <a:cubicBezTo>
                  <a:pt x="2268899" y="141855"/>
                  <a:pt x="2280056" y="147119"/>
                  <a:pt x="2291787" y="150471"/>
                </a:cubicBezTo>
                <a:cubicBezTo>
                  <a:pt x="2307083" y="154841"/>
                  <a:pt x="2322790" y="157675"/>
                  <a:pt x="2338086" y="162045"/>
                </a:cubicBezTo>
                <a:cubicBezTo>
                  <a:pt x="2349817" y="165397"/>
                  <a:pt x="2361079" y="170268"/>
                  <a:pt x="2372810" y="173620"/>
                </a:cubicBezTo>
                <a:cubicBezTo>
                  <a:pt x="2495265" y="208608"/>
                  <a:pt x="2323512" y="153329"/>
                  <a:pt x="2488557" y="208344"/>
                </a:cubicBezTo>
                <a:lnTo>
                  <a:pt x="2523281" y="219919"/>
                </a:lnTo>
                <a:cubicBezTo>
                  <a:pt x="2534856" y="223777"/>
                  <a:pt x="2547092" y="226037"/>
                  <a:pt x="2558005" y="231493"/>
                </a:cubicBezTo>
                <a:lnTo>
                  <a:pt x="2604304" y="254643"/>
                </a:lnTo>
                <a:cubicBezTo>
                  <a:pt x="2619737" y="250785"/>
                  <a:pt x="2634695" y="243068"/>
                  <a:pt x="2650603" y="243068"/>
                </a:cubicBezTo>
                <a:cubicBezTo>
                  <a:pt x="2685541" y="243068"/>
                  <a:pt x="2720516" y="247791"/>
                  <a:pt x="2754775" y="254643"/>
                </a:cubicBezTo>
                <a:cubicBezTo>
                  <a:pt x="2778703" y="259429"/>
                  <a:pt x="2800550" y="271874"/>
                  <a:pt x="2824223" y="277792"/>
                </a:cubicBezTo>
                <a:cubicBezTo>
                  <a:pt x="2855089" y="285509"/>
                  <a:pt x="2885622" y="294703"/>
                  <a:pt x="2916820" y="300942"/>
                </a:cubicBezTo>
                <a:cubicBezTo>
                  <a:pt x="2938838" y="305345"/>
                  <a:pt x="2985687" y="312226"/>
                  <a:pt x="3009418" y="324091"/>
                </a:cubicBezTo>
                <a:cubicBezTo>
                  <a:pt x="3148424" y="393594"/>
                  <a:pt x="2959622" y="305788"/>
                  <a:pt x="3067291" y="370390"/>
                </a:cubicBezTo>
                <a:cubicBezTo>
                  <a:pt x="3077753" y="376667"/>
                  <a:pt x="3090440" y="378106"/>
                  <a:pt x="3102015" y="381964"/>
                </a:cubicBezTo>
                <a:cubicBezTo>
                  <a:pt x="3109732" y="389681"/>
                  <a:pt x="3115404" y="400234"/>
                  <a:pt x="3125165" y="405114"/>
                </a:cubicBezTo>
                <a:cubicBezTo>
                  <a:pt x="3139393" y="412228"/>
                  <a:pt x="3156167" y="412318"/>
                  <a:pt x="3171463" y="416688"/>
                </a:cubicBezTo>
                <a:cubicBezTo>
                  <a:pt x="3183194" y="420040"/>
                  <a:pt x="3194612" y="424405"/>
                  <a:pt x="3206187" y="428263"/>
                </a:cubicBezTo>
                <a:cubicBezTo>
                  <a:pt x="3213904" y="435979"/>
                  <a:pt x="3219979" y="445797"/>
                  <a:pt x="3229337" y="451412"/>
                </a:cubicBezTo>
                <a:cubicBezTo>
                  <a:pt x="3239799" y="457689"/>
                  <a:pt x="3252330" y="459635"/>
                  <a:pt x="3264061" y="462987"/>
                </a:cubicBezTo>
                <a:cubicBezTo>
                  <a:pt x="3365806" y="492058"/>
                  <a:pt x="3261819" y="458382"/>
                  <a:pt x="3345084" y="486137"/>
                </a:cubicBezTo>
                <a:cubicBezTo>
                  <a:pt x="3356659" y="497712"/>
                  <a:pt x="3365499" y="512912"/>
                  <a:pt x="3379808" y="520861"/>
                </a:cubicBezTo>
                <a:cubicBezTo>
                  <a:pt x="3401139" y="532711"/>
                  <a:pt x="3449256" y="544010"/>
                  <a:pt x="3449256" y="544010"/>
                </a:cubicBezTo>
                <a:cubicBezTo>
                  <a:pt x="3453114" y="555585"/>
                  <a:pt x="3457478" y="567003"/>
                  <a:pt x="3460830" y="578734"/>
                </a:cubicBezTo>
                <a:cubicBezTo>
                  <a:pt x="3465200" y="594030"/>
                  <a:pt x="3467834" y="609796"/>
                  <a:pt x="3472405" y="625033"/>
                </a:cubicBezTo>
                <a:cubicBezTo>
                  <a:pt x="3479417" y="648405"/>
                  <a:pt x="3487838" y="671332"/>
                  <a:pt x="3495554" y="694481"/>
                </a:cubicBezTo>
                <a:cubicBezTo>
                  <a:pt x="3499412" y="706056"/>
                  <a:pt x="3500361" y="719053"/>
                  <a:pt x="3507129" y="729205"/>
                </a:cubicBezTo>
                <a:cubicBezTo>
                  <a:pt x="3533305" y="768469"/>
                  <a:pt x="3520441" y="754092"/>
                  <a:pt x="3541853" y="775504"/>
                </a:cubicBezTo>
              </a:path>
            </a:pathLst>
          </a:cu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st3.depositphotos.com/1044737/14772/i/950/depositphotos_147725673-stock-photo-fruits-and-vegetables-frame-copyspac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20688"/>
            <a:ext cx="7344816" cy="720080"/>
          </a:xfrm>
        </p:spPr>
        <p:txBody>
          <a:bodyPr>
            <a:noAutofit/>
          </a:bodyPr>
          <a:lstStyle/>
          <a:p>
            <a:pPr algn="just"/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 Задание. Выполни действие.</a:t>
            </a:r>
            <a:endParaRPr lang="ru-RU" sz="16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674107" y="1916832"/>
            <a:ext cx="7795786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059832" y="1772816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04048" y="1772816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92280" y="1772816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444208" y="2420888"/>
            <a:ext cx="288032" cy="288032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6876256" y="2348880"/>
            <a:ext cx="216024" cy="36004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7164288" y="2348880"/>
            <a:ext cx="216024" cy="36004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7452320" y="2348880"/>
            <a:ext cx="216024" cy="36004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олилиния 15"/>
          <p:cNvSpPr/>
          <p:nvPr/>
        </p:nvSpPr>
        <p:spPr>
          <a:xfrm>
            <a:off x="3203849" y="1844824"/>
            <a:ext cx="3384376" cy="619690"/>
          </a:xfrm>
          <a:custGeom>
            <a:avLst/>
            <a:gdLst>
              <a:gd name="connsiteX0" fmla="*/ 0 w 3541853"/>
              <a:gd name="connsiteY0" fmla="*/ 717630 h 775504"/>
              <a:gd name="connsiteX1" fmla="*/ 69448 w 3541853"/>
              <a:gd name="connsiteY1" fmla="*/ 671331 h 775504"/>
              <a:gd name="connsiteX2" fmla="*/ 104172 w 3541853"/>
              <a:gd name="connsiteY2" fmla="*/ 648182 h 775504"/>
              <a:gd name="connsiteX3" fmla="*/ 138896 w 3541853"/>
              <a:gd name="connsiteY3" fmla="*/ 636607 h 775504"/>
              <a:gd name="connsiteX4" fmla="*/ 196770 w 3541853"/>
              <a:gd name="connsiteY4" fmla="*/ 590309 h 775504"/>
              <a:gd name="connsiteX5" fmla="*/ 266218 w 3541853"/>
              <a:gd name="connsiteY5" fmla="*/ 567159 h 775504"/>
              <a:gd name="connsiteX6" fmla="*/ 324091 w 3541853"/>
              <a:gd name="connsiteY6" fmla="*/ 520861 h 775504"/>
              <a:gd name="connsiteX7" fmla="*/ 347241 w 3541853"/>
              <a:gd name="connsiteY7" fmla="*/ 497711 h 775504"/>
              <a:gd name="connsiteX8" fmla="*/ 416689 w 3541853"/>
              <a:gd name="connsiteY8" fmla="*/ 474562 h 775504"/>
              <a:gd name="connsiteX9" fmla="*/ 474562 w 3541853"/>
              <a:gd name="connsiteY9" fmla="*/ 439838 h 775504"/>
              <a:gd name="connsiteX10" fmla="*/ 497711 w 3541853"/>
              <a:gd name="connsiteY10" fmla="*/ 416688 h 775504"/>
              <a:gd name="connsiteX11" fmla="*/ 567159 w 3541853"/>
              <a:gd name="connsiteY11" fmla="*/ 381964 h 775504"/>
              <a:gd name="connsiteX12" fmla="*/ 601884 w 3541853"/>
              <a:gd name="connsiteY12" fmla="*/ 358815 h 775504"/>
              <a:gd name="connsiteX13" fmla="*/ 648182 w 3541853"/>
              <a:gd name="connsiteY13" fmla="*/ 347240 h 775504"/>
              <a:gd name="connsiteX14" fmla="*/ 717630 w 3541853"/>
              <a:gd name="connsiteY14" fmla="*/ 324091 h 775504"/>
              <a:gd name="connsiteX15" fmla="*/ 787078 w 3541853"/>
              <a:gd name="connsiteY15" fmla="*/ 277792 h 775504"/>
              <a:gd name="connsiteX16" fmla="*/ 856527 w 3541853"/>
              <a:gd name="connsiteY16" fmla="*/ 231493 h 775504"/>
              <a:gd name="connsiteX17" fmla="*/ 925975 w 3541853"/>
              <a:gd name="connsiteY17" fmla="*/ 208344 h 775504"/>
              <a:gd name="connsiteX18" fmla="*/ 937549 w 3541853"/>
              <a:gd name="connsiteY18" fmla="*/ 173620 h 775504"/>
              <a:gd name="connsiteX19" fmla="*/ 972273 w 3541853"/>
              <a:gd name="connsiteY19" fmla="*/ 162045 h 775504"/>
              <a:gd name="connsiteX20" fmla="*/ 1076446 w 3541853"/>
              <a:gd name="connsiteY20" fmla="*/ 115747 h 775504"/>
              <a:gd name="connsiteX21" fmla="*/ 1111170 w 3541853"/>
              <a:gd name="connsiteY21" fmla="*/ 104172 h 775504"/>
              <a:gd name="connsiteX22" fmla="*/ 1145894 w 3541853"/>
              <a:gd name="connsiteY22" fmla="*/ 92597 h 775504"/>
              <a:gd name="connsiteX23" fmla="*/ 1203767 w 3541853"/>
              <a:gd name="connsiteY23" fmla="*/ 81023 h 775504"/>
              <a:gd name="connsiteX24" fmla="*/ 1273215 w 3541853"/>
              <a:gd name="connsiteY24" fmla="*/ 57873 h 775504"/>
              <a:gd name="connsiteX25" fmla="*/ 1307939 w 3541853"/>
              <a:gd name="connsiteY25" fmla="*/ 46299 h 775504"/>
              <a:gd name="connsiteX26" fmla="*/ 1342663 w 3541853"/>
              <a:gd name="connsiteY26" fmla="*/ 34724 h 775504"/>
              <a:gd name="connsiteX27" fmla="*/ 1516284 w 3541853"/>
              <a:gd name="connsiteY27" fmla="*/ 0 h 775504"/>
              <a:gd name="connsiteX28" fmla="*/ 1898248 w 3541853"/>
              <a:gd name="connsiteY28" fmla="*/ 23149 h 775504"/>
              <a:gd name="connsiteX29" fmla="*/ 1944547 w 3541853"/>
              <a:gd name="connsiteY29" fmla="*/ 34724 h 775504"/>
              <a:gd name="connsiteX30" fmla="*/ 2013995 w 3541853"/>
              <a:gd name="connsiteY30" fmla="*/ 57873 h 775504"/>
              <a:gd name="connsiteX31" fmla="*/ 2129742 w 3541853"/>
              <a:gd name="connsiteY31" fmla="*/ 104172 h 775504"/>
              <a:gd name="connsiteX32" fmla="*/ 2257063 w 3541853"/>
              <a:gd name="connsiteY32" fmla="*/ 138896 h 775504"/>
              <a:gd name="connsiteX33" fmla="*/ 2291787 w 3541853"/>
              <a:gd name="connsiteY33" fmla="*/ 150471 h 775504"/>
              <a:gd name="connsiteX34" fmla="*/ 2338086 w 3541853"/>
              <a:gd name="connsiteY34" fmla="*/ 162045 h 775504"/>
              <a:gd name="connsiteX35" fmla="*/ 2372810 w 3541853"/>
              <a:gd name="connsiteY35" fmla="*/ 173620 h 775504"/>
              <a:gd name="connsiteX36" fmla="*/ 2488557 w 3541853"/>
              <a:gd name="connsiteY36" fmla="*/ 208344 h 775504"/>
              <a:gd name="connsiteX37" fmla="*/ 2523281 w 3541853"/>
              <a:gd name="connsiteY37" fmla="*/ 219919 h 775504"/>
              <a:gd name="connsiteX38" fmla="*/ 2558005 w 3541853"/>
              <a:gd name="connsiteY38" fmla="*/ 231493 h 775504"/>
              <a:gd name="connsiteX39" fmla="*/ 2604304 w 3541853"/>
              <a:gd name="connsiteY39" fmla="*/ 254643 h 775504"/>
              <a:gd name="connsiteX40" fmla="*/ 2650603 w 3541853"/>
              <a:gd name="connsiteY40" fmla="*/ 243068 h 775504"/>
              <a:gd name="connsiteX41" fmla="*/ 2754775 w 3541853"/>
              <a:gd name="connsiteY41" fmla="*/ 254643 h 775504"/>
              <a:gd name="connsiteX42" fmla="*/ 2824223 w 3541853"/>
              <a:gd name="connsiteY42" fmla="*/ 277792 h 775504"/>
              <a:gd name="connsiteX43" fmla="*/ 2916820 w 3541853"/>
              <a:gd name="connsiteY43" fmla="*/ 300942 h 775504"/>
              <a:gd name="connsiteX44" fmla="*/ 3009418 w 3541853"/>
              <a:gd name="connsiteY44" fmla="*/ 324091 h 775504"/>
              <a:gd name="connsiteX45" fmla="*/ 3067291 w 3541853"/>
              <a:gd name="connsiteY45" fmla="*/ 370390 h 775504"/>
              <a:gd name="connsiteX46" fmla="*/ 3102015 w 3541853"/>
              <a:gd name="connsiteY46" fmla="*/ 381964 h 775504"/>
              <a:gd name="connsiteX47" fmla="*/ 3125165 w 3541853"/>
              <a:gd name="connsiteY47" fmla="*/ 405114 h 775504"/>
              <a:gd name="connsiteX48" fmla="*/ 3171463 w 3541853"/>
              <a:gd name="connsiteY48" fmla="*/ 416688 h 775504"/>
              <a:gd name="connsiteX49" fmla="*/ 3206187 w 3541853"/>
              <a:gd name="connsiteY49" fmla="*/ 428263 h 775504"/>
              <a:gd name="connsiteX50" fmla="*/ 3229337 w 3541853"/>
              <a:gd name="connsiteY50" fmla="*/ 451412 h 775504"/>
              <a:gd name="connsiteX51" fmla="*/ 3264061 w 3541853"/>
              <a:gd name="connsiteY51" fmla="*/ 462987 h 775504"/>
              <a:gd name="connsiteX52" fmla="*/ 3345084 w 3541853"/>
              <a:gd name="connsiteY52" fmla="*/ 486137 h 775504"/>
              <a:gd name="connsiteX53" fmla="*/ 3379808 w 3541853"/>
              <a:gd name="connsiteY53" fmla="*/ 520861 h 775504"/>
              <a:gd name="connsiteX54" fmla="*/ 3449256 w 3541853"/>
              <a:gd name="connsiteY54" fmla="*/ 544010 h 775504"/>
              <a:gd name="connsiteX55" fmla="*/ 3460830 w 3541853"/>
              <a:gd name="connsiteY55" fmla="*/ 578734 h 775504"/>
              <a:gd name="connsiteX56" fmla="*/ 3472405 w 3541853"/>
              <a:gd name="connsiteY56" fmla="*/ 625033 h 775504"/>
              <a:gd name="connsiteX57" fmla="*/ 3495554 w 3541853"/>
              <a:gd name="connsiteY57" fmla="*/ 694481 h 775504"/>
              <a:gd name="connsiteX58" fmla="*/ 3507129 w 3541853"/>
              <a:gd name="connsiteY58" fmla="*/ 729205 h 775504"/>
              <a:gd name="connsiteX59" fmla="*/ 3541853 w 3541853"/>
              <a:gd name="connsiteY59" fmla="*/ 775504 h 77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541853" h="775504">
                <a:moveTo>
                  <a:pt x="0" y="717630"/>
                </a:moveTo>
                <a:lnTo>
                  <a:pt x="69448" y="671331"/>
                </a:lnTo>
                <a:cubicBezTo>
                  <a:pt x="81023" y="663615"/>
                  <a:pt x="90975" y="652581"/>
                  <a:pt x="104172" y="648182"/>
                </a:cubicBezTo>
                <a:lnTo>
                  <a:pt x="138896" y="636607"/>
                </a:lnTo>
                <a:cubicBezTo>
                  <a:pt x="158137" y="617367"/>
                  <a:pt x="170488" y="601990"/>
                  <a:pt x="196770" y="590309"/>
                </a:cubicBezTo>
                <a:cubicBezTo>
                  <a:pt x="219068" y="580399"/>
                  <a:pt x="266218" y="567159"/>
                  <a:pt x="266218" y="567159"/>
                </a:cubicBezTo>
                <a:cubicBezTo>
                  <a:pt x="312324" y="497999"/>
                  <a:pt x="261971" y="558133"/>
                  <a:pt x="324091" y="520861"/>
                </a:cubicBezTo>
                <a:cubicBezTo>
                  <a:pt x="333449" y="515246"/>
                  <a:pt x="337480" y="502591"/>
                  <a:pt x="347241" y="497711"/>
                </a:cubicBezTo>
                <a:cubicBezTo>
                  <a:pt x="369066" y="486798"/>
                  <a:pt x="416689" y="474562"/>
                  <a:pt x="416689" y="474562"/>
                </a:cubicBezTo>
                <a:cubicBezTo>
                  <a:pt x="475344" y="415905"/>
                  <a:pt x="399434" y="484915"/>
                  <a:pt x="474562" y="439838"/>
                </a:cubicBezTo>
                <a:cubicBezTo>
                  <a:pt x="483920" y="434223"/>
                  <a:pt x="489190" y="423505"/>
                  <a:pt x="497711" y="416688"/>
                </a:cubicBezTo>
                <a:cubicBezTo>
                  <a:pt x="552990" y="372464"/>
                  <a:pt x="510114" y="410486"/>
                  <a:pt x="567159" y="381964"/>
                </a:cubicBezTo>
                <a:cubicBezTo>
                  <a:pt x="579602" y="375743"/>
                  <a:pt x="589098" y="364295"/>
                  <a:pt x="601884" y="358815"/>
                </a:cubicBezTo>
                <a:cubicBezTo>
                  <a:pt x="616505" y="352549"/>
                  <a:pt x="632945" y="351811"/>
                  <a:pt x="648182" y="347240"/>
                </a:cubicBezTo>
                <a:cubicBezTo>
                  <a:pt x="671554" y="340228"/>
                  <a:pt x="717630" y="324091"/>
                  <a:pt x="717630" y="324091"/>
                </a:cubicBezTo>
                <a:cubicBezTo>
                  <a:pt x="794691" y="247030"/>
                  <a:pt x="711699" y="319669"/>
                  <a:pt x="787078" y="277792"/>
                </a:cubicBezTo>
                <a:cubicBezTo>
                  <a:pt x="811399" y="264280"/>
                  <a:pt x="830132" y="240291"/>
                  <a:pt x="856527" y="231493"/>
                </a:cubicBezTo>
                <a:lnTo>
                  <a:pt x="925975" y="208344"/>
                </a:lnTo>
                <a:cubicBezTo>
                  <a:pt x="929833" y="196769"/>
                  <a:pt x="928922" y="182247"/>
                  <a:pt x="937549" y="173620"/>
                </a:cubicBezTo>
                <a:cubicBezTo>
                  <a:pt x="946176" y="164993"/>
                  <a:pt x="961360" y="167501"/>
                  <a:pt x="972273" y="162045"/>
                </a:cubicBezTo>
                <a:cubicBezTo>
                  <a:pt x="1082326" y="107019"/>
                  <a:pt x="897278" y="175469"/>
                  <a:pt x="1076446" y="115747"/>
                </a:cubicBezTo>
                <a:lnTo>
                  <a:pt x="1111170" y="104172"/>
                </a:lnTo>
                <a:cubicBezTo>
                  <a:pt x="1122745" y="100314"/>
                  <a:pt x="1133930" y="94990"/>
                  <a:pt x="1145894" y="92597"/>
                </a:cubicBezTo>
                <a:cubicBezTo>
                  <a:pt x="1165185" y="88739"/>
                  <a:pt x="1184787" y="86199"/>
                  <a:pt x="1203767" y="81023"/>
                </a:cubicBezTo>
                <a:cubicBezTo>
                  <a:pt x="1227309" y="74602"/>
                  <a:pt x="1250066" y="65589"/>
                  <a:pt x="1273215" y="57873"/>
                </a:cubicBezTo>
                <a:lnTo>
                  <a:pt x="1307939" y="46299"/>
                </a:lnTo>
                <a:cubicBezTo>
                  <a:pt x="1319514" y="42441"/>
                  <a:pt x="1330826" y="37683"/>
                  <a:pt x="1342663" y="34724"/>
                </a:cubicBezTo>
                <a:cubicBezTo>
                  <a:pt x="1461728" y="4958"/>
                  <a:pt x="1403765" y="16075"/>
                  <a:pt x="1516284" y="0"/>
                </a:cubicBezTo>
                <a:cubicBezTo>
                  <a:pt x="1643605" y="7716"/>
                  <a:pt x="1771110" y="12841"/>
                  <a:pt x="1898248" y="23149"/>
                </a:cubicBezTo>
                <a:cubicBezTo>
                  <a:pt x="1914104" y="24435"/>
                  <a:pt x="1929310" y="30153"/>
                  <a:pt x="1944547" y="34724"/>
                </a:cubicBezTo>
                <a:cubicBezTo>
                  <a:pt x="1967919" y="41736"/>
                  <a:pt x="2013995" y="57873"/>
                  <a:pt x="2013995" y="57873"/>
                </a:cubicBezTo>
                <a:cubicBezTo>
                  <a:pt x="2064064" y="107945"/>
                  <a:pt x="2013660" y="65478"/>
                  <a:pt x="2129742" y="104172"/>
                </a:cubicBezTo>
                <a:cubicBezTo>
                  <a:pt x="2278741" y="153838"/>
                  <a:pt x="2126173" y="106173"/>
                  <a:pt x="2257063" y="138896"/>
                </a:cubicBezTo>
                <a:cubicBezTo>
                  <a:pt x="2268899" y="141855"/>
                  <a:pt x="2280056" y="147119"/>
                  <a:pt x="2291787" y="150471"/>
                </a:cubicBezTo>
                <a:cubicBezTo>
                  <a:pt x="2307083" y="154841"/>
                  <a:pt x="2322790" y="157675"/>
                  <a:pt x="2338086" y="162045"/>
                </a:cubicBezTo>
                <a:cubicBezTo>
                  <a:pt x="2349817" y="165397"/>
                  <a:pt x="2361079" y="170268"/>
                  <a:pt x="2372810" y="173620"/>
                </a:cubicBezTo>
                <a:cubicBezTo>
                  <a:pt x="2495265" y="208608"/>
                  <a:pt x="2323512" y="153329"/>
                  <a:pt x="2488557" y="208344"/>
                </a:cubicBezTo>
                <a:lnTo>
                  <a:pt x="2523281" y="219919"/>
                </a:lnTo>
                <a:cubicBezTo>
                  <a:pt x="2534856" y="223777"/>
                  <a:pt x="2547092" y="226037"/>
                  <a:pt x="2558005" y="231493"/>
                </a:cubicBezTo>
                <a:lnTo>
                  <a:pt x="2604304" y="254643"/>
                </a:lnTo>
                <a:cubicBezTo>
                  <a:pt x="2619737" y="250785"/>
                  <a:pt x="2634695" y="243068"/>
                  <a:pt x="2650603" y="243068"/>
                </a:cubicBezTo>
                <a:cubicBezTo>
                  <a:pt x="2685541" y="243068"/>
                  <a:pt x="2720516" y="247791"/>
                  <a:pt x="2754775" y="254643"/>
                </a:cubicBezTo>
                <a:cubicBezTo>
                  <a:pt x="2778703" y="259429"/>
                  <a:pt x="2800550" y="271874"/>
                  <a:pt x="2824223" y="277792"/>
                </a:cubicBezTo>
                <a:cubicBezTo>
                  <a:pt x="2855089" y="285509"/>
                  <a:pt x="2885622" y="294703"/>
                  <a:pt x="2916820" y="300942"/>
                </a:cubicBezTo>
                <a:cubicBezTo>
                  <a:pt x="2938838" y="305345"/>
                  <a:pt x="2985687" y="312226"/>
                  <a:pt x="3009418" y="324091"/>
                </a:cubicBezTo>
                <a:cubicBezTo>
                  <a:pt x="3148424" y="393594"/>
                  <a:pt x="2959622" y="305788"/>
                  <a:pt x="3067291" y="370390"/>
                </a:cubicBezTo>
                <a:cubicBezTo>
                  <a:pt x="3077753" y="376667"/>
                  <a:pt x="3090440" y="378106"/>
                  <a:pt x="3102015" y="381964"/>
                </a:cubicBezTo>
                <a:cubicBezTo>
                  <a:pt x="3109732" y="389681"/>
                  <a:pt x="3115404" y="400234"/>
                  <a:pt x="3125165" y="405114"/>
                </a:cubicBezTo>
                <a:cubicBezTo>
                  <a:pt x="3139393" y="412228"/>
                  <a:pt x="3156167" y="412318"/>
                  <a:pt x="3171463" y="416688"/>
                </a:cubicBezTo>
                <a:cubicBezTo>
                  <a:pt x="3183194" y="420040"/>
                  <a:pt x="3194612" y="424405"/>
                  <a:pt x="3206187" y="428263"/>
                </a:cubicBezTo>
                <a:cubicBezTo>
                  <a:pt x="3213904" y="435979"/>
                  <a:pt x="3219979" y="445797"/>
                  <a:pt x="3229337" y="451412"/>
                </a:cubicBezTo>
                <a:cubicBezTo>
                  <a:pt x="3239799" y="457689"/>
                  <a:pt x="3252330" y="459635"/>
                  <a:pt x="3264061" y="462987"/>
                </a:cubicBezTo>
                <a:cubicBezTo>
                  <a:pt x="3365806" y="492058"/>
                  <a:pt x="3261819" y="458382"/>
                  <a:pt x="3345084" y="486137"/>
                </a:cubicBezTo>
                <a:cubicBezTo>
                  <a:pt x="3356659" y="497712"/>
                  <a:pt x="3365499" y="512912"/>
                  <a:pt x="3379808" y="520861"/>
                </a:cubicBezTo>
                <a:cubicBezTo>
                  <a:pt x="3401139" y="532711"/>
                  <a:pt x="3449256" y="544010"/>
                  <a:pt x="3449256" y="544010"/>
                </a:cubicBezTo>
                <a:cubicBezTo>
                  <a:pt x="3453114" y="555585"/>
                  <a:pt x="3457478" y="567003"/>
                  <a:pt x="3460830" y="578734"/>
                </a:cubicBezTo>
                <a:cubicBezTo>
                  <a:pt x="3465200" y="594030"/>
                  <a:pt x="3467834" y="609796"/>
                  <a:pt x="3472405" y="625033"/>
                </a:cubicBezTo>
                <a:cubicBezTo>
                  <a:pt x="3479417" y="648405"/>
                  <a:pt x="3487838" y="671332"/>
                  <a:pt x="3495554" y="694481"/>
                </a:cubicBezTo>
                <a:cubicBezTo>
                  <a:pt x="3499412" y="706056"/>
                  <a:pt x="3500361" y="719053"/>
                  <a:pt x="3507129" y="729205"/>
                </a:cubicBezTo>
                <a:cubicBezTo>
                  <a:pt x="3533305" y="768469"/>
                  <a:pt x="3520441" y="754092"/>
                  <a:pt x="3541853" y="775504"/>
                </a:cubicBezTo>
              </a:path>
            </a:pathLst>
          </a:cu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одержимое 16"/>
          <p:cNvSpPr>
            <a:spLocks noGrp="1"/>
          </p:cNvSpPr>
          <p:nvPr>
            <p:ph idx="1"/>
          </p:nvPr>
        </p:nvSpPr>
        <p:spPr>
          <a:xfrm>
            <a:off x="4860032" y="2060575"/>
            <a:ext cx="2088233" cy="360313"/>
          </a:xfrm>
          <a:custGeom>
            <a:avLst/>
            <a:gdLst>
              <a:gd name="connsiteX0" fmla="*/ 0 w 3541853"/>
              <a:gd name="connsiteY0" fmla="*/ 717630 h 775504"/>
              <a:gd name="connsiteX1" fmla="*/ 69448 w 3541853"/>
              <a:gd name="connsiteY1" fmla="*/ 671331 h 775504"/>
              <a:gd name="connsiteX2" fmla="*/ 104172 w 3541853"/>
              <a:gd name="connsiteY2" fmla="*/ 648182 h 775504"/>
              <a:gd name="connsiteX3" fmla="*/ 138896 w 3541853"/>
              <a:gd name="connsiteY3" fmla="*/ 636607 h 775504"/>
              <a:gd name="connsiteX4" fmla="*/ 196770 w 3541853"/>
              <a:gd name="connsiteY4" fmla="*/ 590309 h 775504"/>
              <a:gd name="connsiteX5" fmla="*/ 266218 w 3541853"/>
              <a:gd name="connsiteY5" fmla="*/ 567159 h 775504"/>
              <a:gd name="connsiteX6" fmla="*/ 324091 w 3541853"/>
              <a:gd name="connsiteY6" fmla="*/ 520861 h 775504"/>
              <a:gd name="connsiteX7" fmla="*/ 347241 w 3541853"/>
              <a:gd name="connsiteY7" fmla="*/ 497711 h 775504"/>
              <a:gd name="connsiteX8" fmla="*/ 416689 w 3541853"/>
              <a:gd name="connsiteY8" fmla="*/ 474562 h 775504"/>
              <a:gd name="connsiteX9" fmla="*/ 474562 w 3541853"/>
              <a:gd name="connsiteY9" fmla="*/ 439838 h 775504"/>
              <a:gd name="connsiteX10" fmla="*/ 497711 w 3541853"/>
              <a:gd name="connsiteY10" fmla="*/ 416688 h 775504"/>
              <a:gd name="connsiteX11" fmla="*/ 567159 w 3541853"/>
              <a:gd name="connsiteY11" fmla="*/ 381964 h 775504"/>
              <a:gd name="connsiteX12" fmla="*/ 601884 w 3541853"/>
              <a:gd name="connsiteY12" fmla="*/ 358815 h 775504"/>
              <a:gd name="connsiteX13" fmla="*/ 648182 w 3541853"/>
              <a:gd name="connsiteY13" fmla="*/ 347240 h 775504"/>
              <a:gd name="connsiteX14" fmla="*/ 717630 w 3541853"/>
              <a:gd name="connsiteY14" fmla="*/ 324091 h 775504"/>
              <a:gd name="connsiteX15" fmla="*/ 787078 w 3541853"/>
              <a:gd name="connsiteY15" fmla="*/ 277792 h 775504"/>
              <a:gd name="connsiteX16" fmla="*/ 856527 w 3541853"/>
              <a:gd name="connsiteY16" fmla="*/ 231493 h 775504"/>
              <a:gd name="connsiteX17" fmla="*/ 925975 w 3541853"/>
              <a:gd name="connsiteY17" fmla="*/ 208344 h 775504"/>
              <a:gd name="connsiteX18" fmla="*/ 937549 w 3541853"/>
              <a:gd name="connsiteY18" fmla="*/ 173620 h 775504"/>
              <a:gd name="connsiteX19" fmla="*/ 972273 w 3541853"/>
              <a:gd name="connsiteY19" fmla="*/ 162045 h 775504"/>
              <a:gd name="connsiteX20" fmla="*/ 1076446 w 3541853"/>
              <a:gd name="connsiteY20" fmla="*/ 115747 h 775504"/>
              <a:gd name="connsiteX21" fmla="*/ 1111170 w 3541853"/>
              <a:gd name="connsiteY21" fmla="*/ 104172 h 775504"/>
              <a:gd name="connsiteX22" fmla="*/ 1145894 w 3541853"/>
              <a:gd name="connsiteY22" fmla="*/ 92597 h 775504"/>
              <a:gd name="connsiteX23" fmla="*/ 1203767 w 3541853"/>
              <a:gd name="connsiteY23" fmla="*/ 81023 h 775504"/>
              <a:gd name="connsiteX24" fmla="*/ 1273215 w 3541853"/>
              <a:gd name="connsiteY24" fmla="*/ 57873 h 775504"/>
              <a:gd name="connsiteX25" fmla="*/ 1307939 w 3541853"/>
              <a:gd name="connsiteY25" fmla="*/ 46299 h 775504"/>
              <a:gd name="connsiteX26" fmla="*/ 1342663 w 3541853"/>
              <a:gd name="connsiteY26" fmla="*/ 34724 h 775504"/>
              <a:gd name="connsiteX27" fmla="*/ 1516284 w 3541853"/>
              <a:gd name="connsiteY27" fmla="*/ 0 h 775504"/>
              <a:gd name="connsiteX28" fmla="*/ 1898248 w 3541853"/>
              <a:gd name="connsiteY28" fmla="*/ 23149 h 775504"/>
              <a:gd name="connsiteX29" fmla="*/ 1944547 w 3541853"/>
              <a:gd name="connsiteY29" fmla="*/ 34724 h 775504"/>
              <a:gd name="connsiteX30" fmla="*/ 2013995 w 3541853"/>
              <a:gd name="connsiteY30" fmla="*/ 57873 h 775504"/>
              <a:gd name="connsiteX31" fmla="*/ 2129742 w 3541853"/>
              <a:gd name="connsiteY31" fmla="*/ 104172 h 775504"/>
              <a:gd name="connsiteX32" fmla="*/ 2257063 w 3541853"/>
              <a:gd name="connsiteY32" fmla="*/ 138896 h 775504"/>
              <a:gd name="connsiteX33" fmla="*/ 2291787 w 3541853"/>
              <a:gd name="connsiteY33" fmla="*/ 150471 h 775504"/>
              <a:gd name="connsiteX34" fmla="*/ 2338086 w 3541853"/>
              <a:gd name="connsiteY34" fmla="*/ 162045 h 775504"/>
              <a:gd name="connsiteX35" fmla="*/ 2372810 w 3541853"/>
              <a:gd name="connsiteY35" fmla="*/ 173620 h 775504"/>
              <a:gd name="connsiteX36" fmla="*/ 2488557 w 3541853"/>
              <a:gd name="connsiteY36" fmla="*/ 208344 h 775504"/>
              <a:gd name="connsiteX37" fmla="*/ 2523281 w 3541853"/>
              <a:gd name="connsiteY37" fmla="*/ 219919 h 775504"/>
              <a:gd name="connsiteX38" fmla="*/ 2558005 w 3541853"/>
              <a:gd name="connsiteY38" fmla="*/ 231493 h 775504"/>
              <a:gd name="connsiteX39" fmla="*/ 2604304 w 3541853"/>
              <a:gd name="connsiteY39" fmla="*/ 254643 h 775504"/>
              <a:gd name="connsiteX40" fmla="*/ 2650603 w 3541853"/>
              <a:gd name="connsiteY40" fmla="*/ 243068 h 775504"/>
              <a:gd name="connsiteX41" fmla="*/ 2754775 w 3541853"/>
              <a:gd name="connsiteY41" fmla="*/ 254643 h 775504"/>
              <a:gd name="connsiteX42" fmla="*/ 2824223 w 3541853"/>
              <a:gd name="connsiteY42" fmla="*/ 277792 h 775504"/>
              <a:gd name="connsiteX43" fmla="*/ 2916820 w 3541853"/>
              <a:gd name="connsiteY43" fmla="*/ 300942 h 775504"/>
              <a:gd name="connsiteX44" fmla="*/ 3009418 w 3541853"/>
              <a:gd name="connsiteY44" fmla="*/ 324091 h 775504"/>
              <a:gd name="connsiteX45" fmla="*/ 3067291 w 3541853"/>
              <a:gd name="connsiteY45" fmla="*/ 370390 h 775504"/>
              <a:gd name="connsiteX46" fmla="*/ 3102015 w 3541853"/>
              <a:gd name="connsiteY46" fmla="*/ 381964 h 775504"/>
              <a:gd name="connsiteX47" fmla="*/ 3125165 w 3541853"/>
              <a:gd name="connsiteY47" fmla="*/ 405114 h 775504"/>
              <a:gd name="connsiteX48" fmla="*/ 3171463 w 3541853"/>
              <a:gd name="connsiteY48" fmla="*/ 416688 h 775504"/>
              <a:gd name="connsiteX49" fmla="*/ 3206187 w 3541853"/>
              <a:gd name="connsiteY49" fmla="*/ 428263 h 775504"/>
              <a:gd name="connsiteX50" fmla="*/ 3229337 w 3541853"/>
              <a:gd name="connsiteY50" fmla="*/ 451412 h 775504"/>
              <a:gd name="connsiteX51" fmla="*/ 3264061 w 3541853"/>
              <a:gd name="connsiteY51" fmla="*/ 462987 h 775504"/>
              <a:gd name="connsiteX52" fmla="*/ 3345084 w 3541853"/>
              <a:gd name="connsiteY52" fmla="*/ 486137 h 775504"/>
              <a:gd name="connsiteX53" fmla="*/ 3379808 w 3541853"/>
              <a:gd name="connsiteY53" fmla="*/ 520861 h 775504"/>
              <a:gd name="connsiteX54" fmla="*/ 3449256 w 3541853"/>
              <a:gd name="connsiteY54" fmla="*/ 544010 h 775504"/>
              <a:gd name="connsiteX55" fmla="*/ 3460830 w 3541853"/>
              <a:gd name="connsiteY55" fmla="*/ 578734 h 775504"/>
              <a:gd name="connsiteX56" fmla="*/ 3472405 w 3541853"/>
              <a:gd name="connsiteY56" fmla="*/ 625033 h 775504"/>
              <a:gd name="connsiteX57" fmla="*/ 3495554 w 3541853"/>
              <a:gd name="connsiteY57" fmla="*/ 694481 h 775504"/>
              <a:gd name="connsiteX58" fmla="*/ 3507129 w 3541853"/>
              <a:gd name="connsiteY58" fmla="*/ 729205 h 775504"/>
              <a:gd name="connsiteX59" fmla="*/ 3541853 w 3541853"/>
              <a:gd name="connsiteY59" fmla="*/ 775504 h 77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541853" h="775504">
                <a:moveTo>
                  <a:pt x="0" y="717630"/>
                </a:moveTo>
                <a:lnTo>
                  <a:pt x="69448" y="671331"/>
                </a:lnTo>
                <a:cubicBezTo>
                  <a:pt x="81023" y="663615"/>
                  <a:pt x="90975" y="652581"/>
                  <a:pt x="104172" y="648182"/>
                </a:cubicBezTo>
                <a:lnTo>
                  <a:pt x="138896" y="636607"/>
                </a:lnTo>
                <a:cubicBezTo>
                  <a:pt x="158137" y="617367"/>
                  <a:pt x="170488" y="601990"/>
                  <a:pt x="196770" y="590309"/>
                </a:cubicBezTo>
                <a:cubicBezTo>
                  <a:pt x="219068" y="580399"/>
                  <a:pt x="266218" y="567159"/>
                  <a:pt x="266218" y="567159"/>
                </a:cubicBezTo>
                <a:cubicBezTo>
                  <a:pt x="312324" y="497999"/>
                  <a:pt x="261971" y="558133"/>
                  <a:pt x="324091" y="520861"/>
                </a:cubicBezTo>
                <a:cubicBezTo>
                  <a:pt x="333449" y="515246"/>
                  <a:pt x="337480" y="502591"/>
                  <a:pt x="347241" y="497711"/>
                </a:cubicBezTo>
                <a:cubicBezTo>
                  <a:pt x="369066" y="486798"/>
                  <a:pt x="416689" y="474562"/>
                  <a:pt x="416689" y="474562"/>
                </a:cubicBezTo>
                <a:cubicBezTo>
                  <a:pt x="475344" y="415905"/>
                  <a:pt x="399434" y="484915"/>
                  <a:pt x="474562" y="439838"/>
                </a:cubicBezTo>
                <a:cubicBezTo>
                  <a:pt x="483920" y="434223"/>
                  <a:pt x="489190" y="423505"/>
                  <a:pt x="497711" y="416688"/>
                </a:cubicBezTo>
                <a:cubicBezTo>
                  <a:pt x="552990" y="372464"/>
                  <a:pt x="510114" y="410486"/>
                  <a:pt x="567159" y="381964"/>
                </a:cubicBezTo>
                <a:cubicBezTo>
                  <a:pt x="579602" y="375743"/>
                  <a:pt x="589098" y="364295"/>
                  <a:pt x="601884" y="358815"/>
                </a:cubicBezTo>
                <a:cubicBezTo>
                  <a:pt x="616505" y="352549"/>
                  <a:pt x="632945" y="351811"/>
                  <a:pt x="648182" y="347240"/>
                </a:cubicBezTo>
                <a:cubicBezTo>
                  <a:pt x="671554" y="340228"/>
                  <a:pt x="717630" y="324091"/>
                  <a:pt x="717630" y="324091"/>
                </a:cubicBezTo>
                <a:cubicBezTo>
                  <a:pt x="794691" y="247030"/>
                  <a:pt x="711699" y="319669"/>
                  <a:pt x="787078" y="277792"/>
                </a:cubicBezTo>
                <a:cubicBezTo>
                  <a:pt x="811399" y="264280"/>
                  <a:pt x="830132" y="240291"/>
                  <a:pt x="856527" y="231493"/>
                </a:cubicBezTo>
                <a:lnTo>
                  <a:pt x="925975" y="208344"/>
                </a:lnTo>
                <a:cubicBezTo>
                  <a:pt x="929833" y="196769"/>
                  <a:pt x="928922" y="182247"/>
                  <a:pt x="937549" y="173620"/>
                </a:cubicBezTo>
                <a:cubicBezTo>
                  <a:pt x="946176" y="164993"/>
                  <a:pt x="961360" y="167501"/>
                  <a:pt x="972273" y="162045"/>
                </a:cubicBezTo>
                <a:cubicBezTo>
                  <a:pt x="1082326" y="107019"/>
                  <a:pt x="897278" y="175469"/>
                  <a:pt x="1076446" y="115747"/>
                </a:cubicBezTo>
                <a:lnTo>
                  <a:pt x="1111170" y="104172"/>
                </a:lnTo>
                <a:cubicBezTo>
                  <a:pt x="1122745" y="100314"/>
                  <a:pt x="1133930" y="94990"/>
                  <a:pt x="1145894" y="92597"/>
                </a:cubicBezTo>
                <a:cubicBezTo>
                  <a:pt x="1165185" y="88739"/>
                  <a:pt x="1184787" y="86199"/>
                  <a:pt x="1203767" y="81023"/>
                </a:cubicBezTo>
                <a:cubicBezTo>
                  <a:pt x="1227309" y="74602"/>
                  <a:pt x="1250066" y="65589"/>
                  <a:pt x="1273215" y="57873"/>
                </a:cubicBezTo>
                <a:lnTo>
                  <a:pt x="1307939" y="46299"/>
                </a:lnTo>
                <a:cubicBezTo>
                  <a:pt x="1319514" y="42441"/>
                  <a:pt x="1330826" y="37683"/>
                  <a:pt x="1342663" y="34724"/>
                </a:cubicBezTo>
                <a:cubicBezTo>
                  <a:pt x="1461728" y="4958"/>
                  <a:pt x="1403765" y="16075"/>
                  <a:pt x="1516284" y="0"/>
                </a:cubicBezTo>
                <a:cubicBezTo>
                  <a:pt x="1643605" y="7716"/>
                  <a:pt x="1771110" y="12841"/>
                  <a:pt x="1898248" y="23149"/>
                </a:cubicBezTo>
                <a:cubicBezTo>
                  <a:pt x="1914104" y="24435"/>
                  <a:pt x="1929310" y="30153"/>
                  <a:pt x="1944547" y="34724"/>
                </a:cubicBezTo>
                <a:cubicBezTo>
                  <a:pt x="1967919" y="41736"/>
                  <a:pt x="2013995" y="57873"/>
                  <a:pt x="2013995" y="57873"/>
                </a:cubicBezTo>
                <a:cubicBezTo>
                  <a:pt x="2064064" y="107945"/>
                  <a:pt x="2013660" y="65478"/>
                  <a:pt x="2129742" y="104172"/>
                </a:cubicBezTo>
                <a:cubicBezTo>
                  <a:pt x="2278741" y="153838"/>
                  <a:pt x="2126173" y="106173"/>
                  <a:pt x="2257063" y="138896"/>
                </a:cubicBezTo>
                <a:cubicBezTo>
                  <a:pt x="2268899" y="141855"/>
                  <a:pt x="2280056" y="147119"/>
                  <a:pt x="2291787" y="150471"/>
                </a:cubicBezTo>
                <a:cubicBezTo>
                  <a:pt x="2307083" y="154841"/>
                  <a:pt x="2322790" y="157675"/>
                  <a:pt x="2338086" y="162045"/>
                </a:cubicBezTo>
                <a:cubicBezTo>
                  <a:pt x="2349817" y="165397"/>
                  <a:pt x="2361079" y="170268"/>
                  <a:pt x="2372810" y="173620"/>
                </a:cubicBezTo>
                <a:cubicBezTo>
                  <a:pt x="2495265" y="208608"/>
                  <a:pt x="2323512" y="153329"/>
                  <a:pt x="2488557" y="208344"/>
                </a:cubicBezTo>
                <a:lnTo>
                  <a:pt x="2523281" y="219919"/>
                </a:lnTo>
                <a:cubicBezTo>
                  <a:pt x="2534856" y="223777"/>
                  <a:pt x="2547092" y="226037"/>
                  <a:pt x="2558005" y="231493"/>
                </a:cubicBezTo>
                <a:lnTo>
                  <a:pt x="2604304" y="254643"/>
                </a:lnTo>
                <a:cubicBezTo>
                  <a:pt x="2619737" y="250785"/>
                  <a:pt x="2634695" y="243068"/>
                  <a:pt x="2650603" y="243068"/>
                </a:cubicBezTo>
                <a:cubicBezTo>
                  <a:pt x="2685541" y="243068"/>
                  <a:pt x="2720516" y="247791"/>
                  <a:pt x="2754775" y="254643"/>
                </a:cubicBezTo>
                <a:cubicBezTo>
                  <a:pt x="2778703" y="259429"/>
                  <a:pt x="2800550" y="271874"/>
                  <a:pt x="2824223" y="277792"/>
                </a:cubicBezTo>
                <a:cubicBezTo>
                  <a:pt x="2855089" y="285509"/>
                  <a:pt x="2885622" y="294703"/>
                  <a:pt x="2916820" y="300942"/>
                </a:cubicBezTo>
                <a:cubicBezTo>
                  <a:pt x="2938838" y="305345"/>
                  <a:pt x="2985687" y="312226"/>
                  <a:pt x="3009418" y="324091"/>
                </a:cubicBezTo>
                <a:cubicBezTo>
                  <a:pt x="3148424" y="393594"/>
                  <a:pt x="2959622" y="305788"/>
                  <a:pt x="3067291" y="370390"/>
                </a:cubicBezTo>
                <a:cubicBezTo>
                  <a:pt x="3077753" y="376667"/>
                  <a:pt x="3090440" y="378106"/>
                  <a:pt x="3102015" y="381964"/>
                </a:cubicBezTo>
                <a:cubicBezTo>
                  <a:pt x="3109732" y="389681"/>
                  <a:pt x="3115404" y="400234"/>
                  <a:pt x="3125165" y="405114"/>
                </a:cubicBezTo>
                <a:cubicBezTo>
                  <a:pt x="3139393" y="412228"/>
                  <a:pt x="3156167" y="412318"/>
                  <a:pt x="3171463" y="416688"/>
                </a:cubicBezTo>
                <a:cubicBezTo>
                  <a:pt x="3183194" y="420040"/>
                  <a:pt x="3194612" y="424405"/>
                  <a:pt x="3206187" y="428263"/>
                </a:cubicBezTo>
                <a:cubicBezTo>
                  <a:pt x="3213904" y="435979"/>
                  <a:pt x="3219979" y="445797"/>
                  <a:pt x="3229337" y="451412"/>
                </a:cubicBezTo>
                <a:cubicBezTo>
                  <a:pt x="3239799" y="457689"/>
                  <a:pt x="3252330" y="459635"/>
                  <a:pt x="3264061" y="462987"/>
                </a:cubicBezTo>
                <a:cubicBezTo>
                  <a:pt x="3365806" y="492058"/>
                  <a:pt x="3261819" y="458382"/>
                  <a:pt x="3345084" y="486137"/>
                </a:cubicBezTo>
                <a:cubicBezTo>
                  <a:pt x="3356659" y="497712"/>
                  <a:pt x="3365499" y="512912"/>
                  <a:pt x="3379808" y="520861"/>
                </a:cubicBezTo>
                <a:cubicBezTo>
                  <a:pt x="3401139" y="532711"/>
                  <a:pt x="3449256" y="544010"/>
                  <a:pt x="3449256" y="544010"/>
                </a:cubicBezTo>
                <a:cubicBezTo>
                  <a:pt x="3453114" y="555585"/>
                  <a:pt x="3457478" y="567003"/>
                  <a:pt x="3460830" y="578734"/>
                </a:cubicBezTo>
                <a:cubicBezTo>
                  <a:pt x="3465200" y="594030"/>
                  <a:pt x="3467834" y="609796"/>
                  <a:pt x="3472405" y="625033"/>
                </a:cubicBezTo>
                <a:cubicBezTo>
                  <a:pt x="3479417" y="648405"/>
                  <a:pt x="3487838" y="671332"/>
                  <a:pt x="3495554" y="694481"/>
                </a:cubicBezTo>
                <a:cubicBezTo>
                  <a:pt x="3499412" y="706056"/>
                  <a:pt x="3500361" y="719053"/>
                  <a:pt x="3507129" y="729205"/>
                </a:cubicBezTo>
                <a:cubicBezTo>
                  <a:pt x="3533305" y="768469"/>
                  <a:pt x="3520441" y="754092"/>
                  <a:pt x="3541853" y="775504"/>
                </a:cubicBezTo>
              </a:path>
            </a:pathLst>
          </a:cu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rmAutofit fontScale="70000" lnSpcReduction="20000"/>
          </a:bodyPr>
          <a:lstStyle/>
          <a:p>
            <a:endParaRPr lang="ru-RU" dirty="0"/>
          </a:p>
        </p:txBody>
      </p:sp>
      <p:sp>
        <p:nvSpPr>
          <p:cNvPr id="18" name="Полилиния 17"/>
          <p:cNvSpPr/>
          <p:nvPr/>
        </p:nvSpPr>
        <p:spPr>
          <a:xfrm>
            <a:off x="5148065" y="1844824"/>
            <a:ext cx="2160240" cy="619690"/>
          </a:xfrm>
          <a:custGeom>
            <a:avLst/>
            <a:gdLst>
              <a:gd name="connsiteX0" fmla="*/ 0 w 3541853"/>
              <a:gd name="connsiteY0" fmla="*/ 717630 h 775504"/>
              <a:gd name="connsiteX1" fmla="*/ 69448 w 3541853"/>
              <a:gd name="connsiteY1" fmla="*/ 671331 h 775504"/>
              <a:gd name="connsiteX2" fmla="*/ 104172 w 3541853"/>
              <a:gd name="connsiteY2" fmla="*/ 648182 h 775504"/>
              <a:gd name="connsiteX3" fmla="*/ 138896 w 3541853"/>
              <a:gd name="connsiteY3" fmla="*/ 636607 h 775504"/>
              <a:gd name="connsiteX4" fmla="*/ 196770 w 3541853"/>
              <a:gd name="connsiteY4" fmla="*/ 590309 h 775504"/>
              <a:gd name="connsiteX5" fmla="*/ 266218 w 3541853"/>
              <a:gd name="connsiteY5" fmla="*/ 567159 h 775504"/>
              <a:gd name="connsiteX6" fmla="*/ 324091 w 3541853"/>
              <a:gd name="connsiteY6" fmla="*/ 520861 h 775504"/>
              <a:gd name="connsiteX7" fmla="*/ 347241 w 3541853"/>
              <a:gd name="connsiteY7" fmla="*/ 497711 h 775504"/>
              <a:gd name="connsiteX8" fmla="*/ 416689 w 3541853"/>
              <a:gd name="connsiteY8" fmla="*/ 474562 h 775504"/>
              <a:gd name="connsiteX9" fmla="*/ 474562 w 3541853"/>
              <a:gd name="connsiteY9" fmla="*/ 439838 h 775504"/>
              <a:gd name="connsiteX10" fmla="*/ 497711 w 3541853"/>
              <a:gd name="connsiteY10" fmla="*/ 416688 h 775504"/>
              <a:gd name="connsiteX11" fmla="*/ 567159 w 3541853"/>
              <a:gd name="connsiteY11" fmla="*/ 381964 h 775504"/>
              <a:gd name="connsiteX12" fmla="*/ 601884 w 3541853"/>
              <a:gd name="connsiteY12" fmla="*/ 358815 h 775504"/>
              <a:gd name="connsiteX13" fmla="*/ 648182 w 3541853"/>
              <a:gd name="connsiteY13" fmla="*/ 347240 h 775504"/>
              <a:gd name="connsiteX14" fmla="*/ 717630 w 3541853"/>
              <a:gd name="connsiteY14" fmla="*/ 324091 h 775504"/>
              <a:gd name="connsiteX15" fmla="*/ 787078 w 3541853"/>
              <a:gd name="connsiteY15" fmla="*/ 277792 h 775504"/>
              <a:gd name="connsiteX16" fmla="*/ 856527 w 3541853"/>
              <a:gd name="connsiteY16" fmla="*/ 231493 h 775504"/>
              <a:gd name="connsiteX17" fmla="*/ 925975 w 3541853"/>
              <a:gd name="connsiteY17" fmla="*/ 208344 h 775504"/>
              <a:gd name="connsiteX18" fmla="*/ 937549 w 3541853"/>
              <a:gd name="connsiteY18" fmla="*/ 173620 h 775504"/>
              <a:gd name="connsiteX19" fmla="*/ 972273 w 3541853"/>
              <a:gd name="connsiteY19" fmla="*/ 162045 h 775504"/>
              <a:gd name="connsiteX20" fmla="*/ 1076446 w 3541853"/>
              <a:gd name="connsiteY20" fmla="*/ 115747 h 775504"/>
              <a:gd name="connsiteX21" fmla="*/ 1111170 w 3541853"/>
              <a:gd name="connsiteY21" fmla="*/ 104172 h 775504"/>
              <a:gd name="connsiteX22" fmla="*/ 1145894 w 3541853"/>
              <a:gd name="connsiteY22" fmla="*/ 92597 h 775504"/>
              <a:gd name="connsiteX23" fmla="*/ 1203767 w 3541853"/>
              <a:gd name="connsiteY23" fmla="*/ 81023 h 775504"/>
              <a:gd name="connsiteX24" fmla="*/ 1273215 w 3541853"/>
              <a:gd name="connsiteY24" fmla="*/ 57873 h 775504"/>
              <a:gd name="connsiteX25" fmla="*/ 1307939 w 3541853"/>
              <a:gd name="connsiteY25" fmla="*/ 46299 h 775504"/>
              <a:gd name="connsiteX26" fmla="*/ 1342663 w 3541853"/>
              <a:gd name="connsiteY26" fmla="*/ 34724 h 775504"/>
              <a:gd name="connsiteX27" fmla="*/ 1516284 w 3541853"/>
              <a:gd name="connsiteY27" fmla="*/ 0 h 775504"/>
              <a:gd name="connsiteX28" fmla="*/ 1898248 w 3541853"/>
              <a:gd name="connsiteY28" fmla="*/ 23149 h 775504"/>
              <a:gd name="connsiteX29" fmla="*/ 1944547 w 3541853"/>
              <a:gd name="connsiteY29" fmla="*/ 34724 h 775504"/>
              <a:gd name="connsiteX30" fmla="*/ 2013995 w 3541853"/>
              <a:gd name="connsiteY30" fmla="*/ 57873 h 775504"/>
              <a:gd name="connsiteX31" fmla="*/ 2129742 w 3541853"/>
              <a:gd name="connsiteY31" fmla="*/ 104172 h 775504"/>
              <a:gd name="connsiteX32" fmla="*/ 2257063 w 3541853"/>
              <a:gd name="connsiteY32" fmla="*/ 138896 h 775504"/>
              <a:gd name="connsiteX33" fmla="*/ 2291787 w 3541853"/>
              <a:gd name="connsiteY33" fmla="*/ 150471 h 775504"/>
              <a:gd name="connsiteX34" fmla="*/ 2338086 w 3541853"/>
              <a:gd name="connsiteY34" fmla="*/ 162045 h 775504"/>
              <a:gd name="connsiteX35" fmla="*/ 2372810 w 3541853"/>
              <a:gd name="connsiteY35" fmla="*/ 173620 h 775504"/>
              <a:gd name="connsiteX36" fmla="*/ 2488557 w 3541853"/>
              <a:gd name="connsiteY36" fmla="*/ 208344 h 775504"/>
              <a:gd name="connsiteX37" fmla="*/ 2523281 w 3541853"/>
              <a:gd name="connsiteY37" fmla="*/ 219919 h 775504"/>
              <a:gd name="connsiteX38" fmla="*/ 2558005 w 3541853"/>
              <a:gd name="connsiteY38" fmla="*/ 231493 h 775504"/>
              <a:gd name="connsiteX39" fmla="*/ 2604304 w 3541853"/>
              <a:gd name="connsiteY39" fmla="*/ 254643 h 775504"/>
              <a:gd name="connsiteX40" fmla="*/ 2650603 w 3541853"/>
              <a:gd name="connsiteY40" fmla="*/ 243068 h 775504"/>
              <a:gd name="connsiteX41" fmla="*/ 2754775 w 3541853"/>
              <a:gd name="connsiteY41" fmla="*/ 254643 h 775504"/>
              <a:gd name="connsiteX42" fmla="*/ 2824223 w 3541853"/>
              <a:gd name="connsiteY42" fmla="*/ 277792 h 775504"/>
              <a:gd name="connsiteX43" fmla="*/ 2916820 w 3541853"/>
              <a:gd name="connsiteY43" fmla="*/ 300942 h 775504"/>
              <a:gd name="connsiteX44" fmla="*/ 3009418 w 3541853"/>
              <a:gd name="connsiteY44" fmla="*/ 324091 h 775504"/>
              <a:gd name="connsiteX45" fmla="*/ 3067291 w 3541853"/>
              <a:gd name="connsiteY45" fmla="*/ 370390 h 775504"/>
              <a:gd name="connsiteX46" fmla="*/ 3102015 w 3541853"/>
              <a:gd name="connsiteY46" fmla="*/ 381964 h 775504"/>
              <a:gd name="connsiteX47" fmla="*/ 3125165 w 3541853"/>
              <a:gd name="connsiteY47" fmla="*/ 405114 h 775504"/>
              <a:gd name="connsiteX48" fmla="*/ 3171463 w 3541853"/>
              <a:gd name="connsiteY48" fmla="*/ 416688 h 775504"/>
              <a:gd name="connsiteX49" fmla="*/ 3206187 w 3541853"/>
              <a:gd name="connsiteY49" fmla="*/ 428263 h 775504"/>
              <a:gd name="connsiteX50" fmla="*/ 3229337 w 3541853"/>
              <a:gd name="connsiteY50" fmla="*/ 451412 h 775504"/>
              <a:gd name="connsiteX51" fmla="*/ 3264061 w 3541853"/>
              <a:gd name="connsiteY51" fmla="*/ 462987 h 775504"/>
              <a:gd name="connsiteX52" fmla="*/ 3345084 w 3541853"/>
              <a:gd name="connsiteY52" fmla="*/ 486137 h 775504"/>
              <a:gd name="connsiteX53" fmla="*/ 3379808 w 3541853"/>
              <a:gd name="connsiteY53" fmla="*/ 520861 h 775504"/>
              <a:gd name="connsiteX54" fmla="*/ 3449256 w 3541853"/>
              <a:gd name="connsiteY54" fmla="*/ 544010 h 775504"/>
              <a:gd name="connsiteX55" fmla="*/ 3460830 w 3541853"/>
              <a:gd name="connsiteY55" fmla="*/ 578734 h 775504"/>
              <a:gd name="connsiteX56" fmla="*/ 3472405 w 3541853"/>
              <a:gd name="connsiteY56" fmla="*/ 625033 h 775504"/>
              <a:gd name="connsiteX57" fmla="*/ 3495554 w 3541853"/>
              <a:gd name="connsiteY57" fmla="*/ 694481 h 775504"/>
              <a:gd name="connsiteX58" fmla="*/ 3507129 w 3541853"/>
              <a:gd name="connsiteY58" fmla="*/ 729205 h 775504"/>
              <a:gd name="connsiteX59" fmla="*/ 3541853 w 3541853"/>
              <a:gd name="connsiteY59" fmla="*/ 775504 h 77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541853" h="775504">
                <a:moveTo>
                  <a:pt x="0" y="717630"/>
                </a:moveTo>
                <a:lnTo>
                  <a:pt x="69448" y="671331"/>
                </a:lnTo>
                <a:cubicBezTo>
                  <a:pt x="81023" y="663615"/>
                  <a:pt x="90975" y="652581"/>
                  <a:pt x="104172" y="648182"/>
                </a:cubicBezTo>
                <a:lnTo>
                  <a:pt x="138896" y="636607"/>
                </a:lnTo>
                <a:cubicBezTo>
                  <a:pt x="158137" y="617367"/>
                  <a:pt x="170488" y="601990"/>
                  <a:pt x="196770" y="590309"/>
                </a:cubicBezTo>
                <a:cubicBezTo>
                  <a:pt x="219068" y="580399"/>
                  <a:pt x="266218" y="567159"/>
                  <a:pt x="266218" y="567159"/>
                </a:cubicBezTo>
                <a:cubicBezTo>
                  <a:pt x="312324" y="497999"/>
                  <a:pt x="261971" y="558133"/>
                  <a:pt x="324091" y="520861"/>
                </a:cubicBezTo>
                <a:cubicBezTo>
                  <a:pt x="333449" y="515246"/>
                  <a:pt x="337480" y="502591"/>
                  <a:pt x="347241" y="497711"/>
                </a:cubicBezTo>
                <a:cubicBezTo>
                  <a:pt x="369066" y="486798"/>
                  <a:pt x="416689" y="474562"/>
                  <a:pt x="416689" y="474562"/>
                </a:cubicBezTo>
                <a:cubicBezTo>
                  <a:pt x="475344" y="415905"/>
                  <a:pt x="399434" y="484915"/>
                  <a:pt x="474562" y="439838"/>
                </a:cubicBezTo>
                <a:cubicBezTo>
                  <a:pt x="483920" y="434223"/>
                  <a:pt x="489190" y="423505"/>
                  <a:pt x="497711" y="416688"/>
                </a:cubicBezTo>
                <a:cubicBezTo>
                  <a:pt x="552990" y="372464"/>
                  <a:pt x="510114" y="410486"/>
                  <a:pt x="567159" y="381964"/>
                </a:cubicBezTo>
                <a:cubicBezTo>
                  <a:pt x="579602" y="375743"/>
                  <a:pt x="589098" y="364295"/>
                  <a:pt x="601884" y="358815"/>
                </a:cubicBezTo>
                <a:cubicBezTo>
                  <a:pt x="616505" y="352549"/>
                  <a:pt x="632945" y="351811"/>
                  <a:pt x="648182" y="347240"/>
                </a:cubicBezTo>
                <a:cubicBezTo>
                  <a:pt x="671554" y="340228"/>
                  <a:pt x="717630" y="324091"/>
                  <a:pt x="717630" y="324091"/>
                </a:cubicBezTo>
                <a:cubicBezTo>
                  <a:pt x="794691" y="247030"/>
                  <a:pt x="711699" y="319669"/>
                  <a:pt x="787078" y="277792"/>
                </a:cubicBezTo>
                <a:cubicBezTo>
                  <a:pt x="811399" y="264280"/>
                  <a:pt x="830132" y="240291"/>
                  <a:pt x="856527" y="231493"/>
                </a:cubicBezTo>
                <a:lnTo>
                  <a:pt x="925975" y="208344"/>
                </a:lnTo>
                <a:cubicBezTo>
                  <a:pt x="929833" y="196769"/>
                  <a:pt x="928922" y="182247"/>
                  <a:pt x="937549" y="173620"/>
                </a:cubicBezTo>
                <a:cubicBezTo>
                  <a:pt x="946176" y="164993"/>
                  <a:pt x="961360" y="167501"/>
                  <a:pt x="972273" y="162045"/>
                </a:cubicBezTo>
                <a:cubicBezTo>
                  <a:pt x="1082326" y="107019"/>
                  <a:pt x="897278" y="175469"/>
                  <a:pt x="1076446" y="115747"/>
                </a:cubicBezTo>
                <a:lnTo>
                  <a:pt x="1111170" y="104172"/>
                </a:lnTo>
                <a:cubicBezTo>
                  <a:pt x="1122745" y="100314"/>
                  <a:pt x="1133930" y="94990"/>
                  <a:pt x="1145894" y="92597"/>
                </a:cubicBezTo>
                <a:cubicBezTo>
                  <a:pt x="1165185" y="88739"/>
                  <a:pt x="1184787" y="86199"/>
                  <a:pt x="1203767" y="81023"/>
                </a:cubicBezTo>
                <a:cubicBezTo>
                  <a:pt x="1227309" y="74602"/>
                  <a:pt x="1250066" y="65589"/>
                  <a:pt x="1273215" y="57873"/>
                </a:cubicBezTo>
                <a:lnTo>
                  <a:pt x="1307939" y="46299"/>
                </a:lnTo>
                <a:cubicBezTo>
                  <a:pt x="1319514" y="42441"/>
                  <a:pt x="1330826" y="37683"/>
                  <a:pt x="1342663" y="34724"/>
                </a:cubicBezTo>
                <a:cubicBezTo>
                  <a:pt x="1461728" y="4958"/>
                  <a:pt x="1403765" y="16075"/>
                  <a:pt x="1516284" y="0"/>
                </a:cubicBezTo>
                <a:cubicBezTo>
                  <a:pt x="1643605" y="7716"/>
                  <a:pt x="1771110" y="12841"/>
                  <a:pt x="1898248" y="23149"/>
                </a:cubicBezTo>
                <a:cubicBezTo>
                  <a:pt x="1914104" y="24435"/>
                  <a:pt x="1929310" y="30153"/>
                  <a:pt x="1944547" y="34724"/>
                </a:cubicBezTo>
                <a:cubicBezTo>
                  <a:pt x="1967919" y="41736"/>
                  <a:pt x="2013995" y="57873"/>
                  <a:pt x="2013995" y="57873"/>
                </a:cubicBezTo>
                <a:cubicBezTo>
                  <a:pt x="2064064" y="107945"/>
                  <a:pt x="2013660" y="65478"/>
                  <a:pt x="2129742" y="104172"/>
                </a:cubicBezTo>
                <a:cubicBezTo>
                  <a:pt x="2278741" y="153838"/>
                  <a:pt x="2126173" y="106173"/>
                  <a:pt x="2257063" y="138896"/>
                </a:cubicBezTo>
                <a:cubicBezTo>
                  <a:pt x="2268899" y="141855"/>
                  <a:pt x="2280056" y="147119"/>
                  <a:pt x="2291787" y="150471"/>
                </a:cubicBezTo>
                <a:cubicBezTo>
                  <a:pt x="2307083" y="154841"/>
                  <a:pt x="2322790" y="157675"/>
                  <a:pt x="2338086" y="162045"/>
                </a:cubicBezTo>
                <a:cubicBezTo>
                  <a:pt x="2349817" y="165397"/>
                  <a:pt x="2361079" y="170268"/>
                  <a:pt x="2372810" y="173620"/>
                </a:cubicBezTo>
                <a:cubicBezTo>
                  <a:pt x="2495265" y="208608"/>
                  <a:pt x="2323512" y="153329"/>
                  <a:pt x="2488557" y="208344"/>
                </a:cubicBezTo>
                <a:lnTo>
                  <a:pt x="2523281" y="219919"/>
                </a:lnTo>
                <a:cubicBezTo>
                  <a:pt x="2534856" y="223777"/>
                  <a:pt x="2547092" y="226037"/>
                  <a:pt x="2558005" y="231493"/>
                </a:cubicBezTo>
                <a:lnTo>
                  <a:pt x="2604304" y="254643"/>
                </a:lnTo>
                <a:cubicBezTo>
                  <a:pt x="2619737" y="250785"/>
                  <a:pt x="2634695" y="243068"/>
                  <a:pt x="2650603" y="243068"/>
                </a:cubicBezTo>
                <a:cubicBezTo>
                  <a:pt x="2685541" y="243068"/>
                  <a:pt x="2720516" y="247791"/>
                  <a:pt x="2754775" y="254643"/>
                </a:cubicBezTo>
                <a:cubicBezTo>
                  <a:pt x="2778703" y="259429"/>
                  <a:pt x="2800550" y="271874"/>
                  <a:pt x="2824223" y="277792"/>
                </a:cubicBezTo>
                <a:cubicBezTo>
                  <a:pt x="2855089" y="285509"/>
                  <a:pt x="2885622" y="294703"/>
                  <a:pt x="2916820" y="300942"/>
                </a:cubicBezTo>
                <a:cubicBezTo>
                  <a:pt x="2938838" y="305345"/>
                  <a:pt x="2985687" y="312226"/>
                  <a:pt x="3009418" y="324091"/>
                </a:cubicBezTo>
                <a:cubicBezTo>
                  <a:pt x="3148424" y="393594"/>
                  <a:pt x="2959622" y="305788"/>
                  <a:pt x="3067291" y="370390"/>
                </a:cubicBezTo>
                <a:cubicBezTo>
                  <a:pt x="3077753" y="376667"/>
                  <a:pt x="3090440" y="378106"/>
                  <a:pt x="3102015" y="381964"/>
                </a:cubicBezTo>
                <a:cubicBezTo>
                  <a:pt x="3109732" y="389681"/>
                  <a:pt x="3115404" y="400234"/>
                  <a:pt x="3125165" y="405114"/>
                </a:cubicBezTo>
                <a:cubicBezTo>
                  <a:pt x="3139393" y="412228"/>
                  <a:pt x="3156167" y="412318"/>
                  <a:pt x="3171463" y="416688"/>
                </a:cubicBezTo>
                <a:cubicBezTo>
                  <a:pt x="3183194" y="420040"/>
                  <a:pt x="3194612" y="424405"/>
                  <a:pt x="3206187" y="428263"/>
                </a:cubicBezTo>
                <a:cubicBezTo>
                  <a:pt x="3213904" y="435979"/>
                  <a:pt x="3219979" y="445797"/>
                  <a:pt x="3229337" y="451412"/>
                </a:cubicBezTo>
                <a:cubicBezTo>
                  <a:pt x="3239799" y="457689"/>
                  <a:pt x="3252330" y="459635"/>
                  <a:pt x="3264061" y="462987"/>
                </a:cubicBezTo>
                <a:cubicBezTo>
                  <a:pt x="3365806" y="492058"/>
                  <a:pt x="3261819" y="458382"/>
                  <a:pt x="3345084" y="486137"/>
                </a:cubicBezTo>
                <a:cubicBezTo>
                  <a:pt x="3356659" y="497712"/>
                  <a:pt x="3365499" y="512912"/>
                  <a:pt x="3379808" y="520861"/>
                </a:cubicBezTo>
                <a:cubicBezTo>
                  <a:pt x="3401139" y="532711"/>
                  <a:pt x="3449256" y="544010"/>
                  <a:pt x="3449256" y="544010"/>
                </a:cubicBezTo>
                <a:cubicBezTo>
                  <a:pt x="3453114" y="555585"/>
                  <a:pt x="3457478" y="567003"/>
                  <a:pt x="3460830" y="578734"/>
                </a:cubicBezTo>
                <a:cubicBezTo>
                  <a:pt x="3465200" y="594030"/>
                  <a:pt x="3467834" y="609796"/>
                  <a:pt x="3472405" y="625033"/>
                </a:cubicBezTo>
                <a:cubicBezTo>
                  <a:pt x="3479417" y="648405"/>
                  <a:pt x="3487838" y="671332"/>
                  <a:pt x="3495554" y="694481"/>
                </a:cubicBezTo>
                <a:cubicBezTo>
                  <a:pt x="3499412" y="706056"/>
                  <a:pt x="3500361" y="719053"/>
                  <a:pt x="3507129" y="729205"/>
                </a:cubicBezTo>
                <a:cubicBezTo>
                  <a:pt x="3533305" y="768469"/>
                  <a:pt x="3520441" y="754092"/>
                  <a:pt x="3541853" y="775504"/>
                </a:cubicBezTo>
              </a:path>
            </a:pathLst>
          </a:cu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>
            <a:off x="5580112" y="1988840"/>
            <a:ext cx="2016224" cy="360040"/>
          </a:xfrm>
          <a:custGeom>
            <a:avLst/>
            <a:gdLst>
              <a:gd name="connsiteX0" fmla="*/ 0 w 3541853"/>
              <a:gd name="connsiteY0" fmla="*/ 717630 h 775504"/>
              <a:gd name="connsiteX1" fmla="*/ 69448 w 3541853"/>
              <a:gd name="connsiteY1" fmla="*/ 671331 h 775504"/>
              <a:gd name="connsiteX2" fmla="*/ 104172 w 3541853"/>
              <a:gd name="connsiteY2" fmla="*/ 648182 h 775504"/>
              <a:gd name="connsiteX3" fmla="*/ 138896 w 3541853"/>
              <a:gd name="connsiteY3" fmla="*/ 636607 h 775504"/>
              <a:gd name="connsiteX4" fmla="*/ 196770 w 3541853"/>
              <a:gd name="connsiteY4" fmla="*/ 590309 h 775504"/>
              <a:gd name="connsiteX5" fmla="*/ 266218 w 3541853"/>
              <a:gd name="connsiteY5" fmla="*/ 567159 h 775504"/>
              <a:gd name="connsiteX6" fmla="*/ 324091 w 3541853"/>
              <a:gd name="connsiteY6" fmla="*/ 520861 h 775504"/>
              <a:gd name="connsiteX7" fmla="*/ 347241 w 3541853"/>
              <a:gd name="connsiteY7" fmla="*/ 497711 h 775504"/>
              <a:gd name="connsiteX8" fmla="*/ 416689 w 3541853"/>
              <a:gd name="connsiteY8" fmla="*/ 474562 h 775504"/>
              <a:gd name="connsiteX9" fmla="*/ 474562 w 3541853"/>
              <a:gd name="connsiteY9" fmla="*/ 439838 h 775504"/>
              <a:gd name="connsiteX10" fmla="*/ 497711 w 3541853"/>
              <a:gd name="connsiteY10" fmla="*/ 416688 h 775504"/>
              <a:gd name="connsiteX11" fmla="*/ 567159 w 3541853"/>
              <a:gd name="connsiteY11" fmla="*/ 381964 h 775504"/>
              <a:gd name="connsiteX12" fmla="*/ 601884 w 3541853"/>
              <a:gd name="connsiteY12" fmla="*/ 358815 h 775504"/>
              <a:gd name="connsiteX13" fmla="*/ 648182 w 3541853"/>
              <a:gd name="connsiteY13" fmla="*/ 347240 h 775504"/>
              <a:gd name="connsiteX14" fmla="*/ 717630 w 3541853"/>
              <a:gd name="connsiteY14" fmla="*/ 324091 h 775504"/>
              <a:gd name="connsiteX15" fmla="*/ 787078 w 3541853"/>
              <a:gd name="connsiteY15" fmla="*/ 277792 h 775504"/>
              <a:gd name="connsiteX16" fmla="*/ 856527 w 3541853"/>
              <a:gd name="connsiteY16" fmla="*/ 231493 h 775504"/>
              <a:gd name="connsiteX17" fmla="*/ 925975 w 3541853"/>
              <a:gd name="connsiteY17" fmla="*/ 208344 h 775504"/>
              <a:gd name="connsiteX18" fmla="*/ 937549 w 3541853"/>
              <a:gd name="connsiteY18" fmla="*/ 173620 h 775504"/>
              <a:gd name="connsiteX19" fmla="*/ 972273 w 3541853"/>
              <a:gd name="connsiteY19" fmla="*/ 162045 h 775504"/>
              <a:gd name="connsiteX20" fmla="*/ 1076446 w 3541853"/>
              <a:gd name="connsiteY20" fmla="*/ 115747 h 775504"/>
              <a:gd name="connsiteX21" fmla="*/ 1111170 w 3541853"/>
              <a:gd name="connsiteY21" fmla="*/ 104172 h 775504"/>
              <a:gd name="connsiteX22" fmla="*/ 1145894 w 3541853"/>
              <a:gd name="connsiteY22" fmla="*/ 92597 h 775504"/>
              <a:gd name="connsiteX23" fmla="*/ 1203767 w 3541853"/>
              <a:gd name="connsiteY23" fmla="*/ 81023 h 775504"/>
              <a:gd name="connsiteX24" fmla="*/ 1273215 w 3541853"/>
              <a:gd name="connsiteY24" fmla="*/ 57873 h 775504"/>
              <a:gd name="connsiteX25" fmla="*/ 1307939 w 3541853"/>
              <a:gd name="connsiteY25" fmla="*/ 46299 h 775504"/>
              <a:gd name="connsiteX26" fmla="*/ 1342663 w 3541853"/>
              <a:gd name="connsiteY26" fmla="*/ 34724 h 775504"/>
              <a:gd name="connsiteX27" fmla="*/ 1516284 w 3541853"/>
              <a:gd name="connsiteY27" fmla="*/ 0 h 775504"/>
              <a:gd name="connsiteX28" fmla="*/ 1898248 w 3541853"/>
              <a:gd name="connsiteY28" fmla="*/ 23149 h 775504"/>
              <a:gd name="connsiteX29" fmla="*/ 1944547 w 3541853"/>
              <a:gd name="connsiteY29" fmla="*/ 34724 h 775504"/>
              <a:gd name="connsiteX30" fmla="*/ 2013995 w 3541853"/>
              <a:gd name="connsiteY30" fmla="*/ 57873 h 775504"/>
              <a:gd name="connsiteX31" fmla="*/ 2129742 w 3541853"/>
              <a:gd name="connsiteY31" fmla="*/ 104172 h 775504"/>
              <a:gd name="connsiteX32" fmla="*/ 2257063 w 3541853"/>
              <a:gd name="connsiteY32" fmla="*/ 138896 h 775504"/>
              <a:gd name="connsiteX33" fmla="*/ 2291787 w 3541853"/>
              <a:gd name="connsiteY33" fmla="*/ 150471 h 775504"/>
              <a:gd name="connsiteX34" fmla="*/ 2338086 w 3541853"/>
              <a:gd name="connsiteY34" fmla="*/ 162045 h 775504"/>
              <a:gd name="connsiteX35" fmla="*/ 2372810 w 3541853"/>
              <a:gd name="connsiteY35" fmla="*/ 173620 h 775504"/>
              <a:gd name="connsiteX36" fmla="*/ 2488557 w 3541853"/>
              <a:gd name="connsiteY36" fmla="*/ 208344 h 775504"/>
              <a:gd name="connsiteX37" fmla="*/ 2523281 w 3541853"/>
              <a:gd name="connsiteY37" fmla="*/ 219919 h 775504"/>
              <a:gd name="connsiteX38" fmla="*/ 2558005 w 3541853"/>
              <a:gd name="connsiteY38" fmla="*/ 231493 h 775504"/>
              <a:gd name="connsiteX39" fmla="*/ 2604304 w 3541853"/>
              <a:gd name="connsiteY39" fmla="*/ 254643 h 775504"/>
              <a:gd name="connsiteX40" fmla="*/ 2650603 w 3541853"/>
              <a:gd name="connsiteY40" fmla="*/ 243068 h 775504"/>
              <a:gd name="connsiteX41" fmla="*/ 2754775 w 3541853"/>
              <a:gd name="connsiteY41" fmla="*/ 254643 h 775504"/>
              <a:gd name="connsiteX42" fmla="*/ 2824223 w 3541853"/>
              <a:gd name="connsiteY42" fmla="*/ 277792 h 775504"/>
              <a:gd name="connsiteX43" fmla="*/ 2916820 w 3541853"/>
              <a:gd name="connsiteY43" fmla="*/ 300942 h 775504"/>
              <a:gd name="connsiteX44" fmla="*/ 3009418 w 3541853"/>
              <a:gd name="connsiteY44" fmla="*/ 324091 h 775504"/>
              <a:gd name="connsiteX45" fmla="*/ 3067291 w 3541853"/>
              <a:gd name="connsiteY45" fmla="*/ 370390 h 775504"/>
              <a:gd name="connsiteX46" fmla="*/ 3102015 w 3541853"/>
              <a:gd name="connsiteY46" fmla="*/ 381964 h 775504"/>
              <a:gd name="connsiteX47" fmla="*/ 3125165 w 3541853"/>
              <a:gd name="connsiteY47" fmla="*/ 405114 h 775504"/>
              <a:gd name="connsiteX48" fmla="*/ 3171463 w 3541853"/>
              <a:gd name="connsiteY48" fmla="*/ 416688 h 775504"/>
              <a:gd name="connsiteX49" fmla="*/ 3206187 w 3541853"/>
              <a:gd name="connsiteY49" fmla="*/ 428263 h 775504"/>
              <a:gd name="connsiteX50" fmla="*/ 3229337 w 3541853"/>
              <a:gd name="connsiteY50" fmla="*/ 451412 h 775504"/>
              <a:gd name="connsiteX51" fmla="*/ 3264061 w 3541853"/>
              <a:gd name="connsiteY51" fmla="*/ 462987 h 775504"/>
              <a:gd name="connsiteX52" fmla="*/ 3345084 w 3541853"/>
              <a:gd name="connsiteY52" fmla="*/ 486137 h 775504"/>
              <a:gd name="connsiteX53" fmla="*/ 3379808 w 3541853"/>
              <a:gd name="connsiteY53" fmla="*/ 520861 h 775504"/>
              <a:gd name="connsiteX54" fmla="*/ 3449256 w 3541853"/>
              <a:gd name="connsiteY54" fmla="*/ 544010 h 775504"/>
              <a:gd name="connsiteX55" fmla="*/ 3460830 w 3541853"/>
              <a:gd name="connsiteY55" fmla="*/ 578734 h 775504"/>
              <a:gd name="connsiteX56" fmla="*/ 3472405 w 3541853"/>
              <a:gd name="connsiteY56" fmla="*/ 625033 h 775504"/>
              <a:gd name="connsiteX57" fmla="*/ 3495554 w 3541853"/>
              <a:gd name="connsiteY57" fmla="*/ 694481 h 775504"/>
              <a:gd name="connsiteX58" fmla="*/ 3507129 w 3541853"/>
              <a:gd name="connsiteY58" fmla="*/ 729205 h 775504"/>
              <a:gd name="connsiteX59" fmla="*/ 3541853 w 3541853"/>
              <a:gd name="connsiteY59" fmla="*/ 775504 h 77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541853" h="775504">
                <a:moveTo>
                  <a:pt x="0" y="717630"/>
                </a:moveTo>
                <a:lnTo>
                  <a:pt x="69448" y="671331"/>
                </a:lnTo>
                <a:cubicBezTo>
                  <a:pt x="81023" y="663615"/>
                  <a:pt x="90975" y="652581"/>
                  <a:pt x="104172" y="648182"/>
                </a:cubicBezTo>
                <a:lnTo>
                  <a:pt x="138896" y="636607"/>
                </a:lnTo>
                <a:cubicBezTo>
                  <a:pt x="158137" y="617367"/>
                  <a:pt x="170488" y="601990"/>
                  <a:pt x="196770" y="590309"/>
                </a:cubicBezTo>
                <a:cubicBezTo>
                  <a:pt x="219068" y="580399"/>
                  <a:pt x="266218" y="567159"/>
                  <a:pt x="266218" y="567159"/>
                </a:cubicBezTo>
                <a:cubicBezTo>
                  <a:pt x="312324" y="497999"/>
                  <a:pt x="261971" y="558133"/>
                  <a:pt x="324091" y="520861"/>
                </a:cubicBezTo>
                <a:cubicBezTo>
                  <a:pt x="333449" y="515246"/>
                  <a:pt x="337480" y="502591"/>
                  <a:pt x="347241" y="497711"/>
                </a:cubicBezTo>
                <a:cubicBezTo>
                  <a:pt x="369066" y="486798"/>
                  <a:pt x="416689" y="474562"/>
                  <a:pt x="416689" y="474562"/>
                </a:cubicBezTo>
                <a:cubicBezTo>
                  <a:pt x="475344" y="415905"/>
                  <a:pt x="399434" y="484915"/>
                  <a:pt x="474562" y="439838"/>
                </a:cubicBezTo>
                <a:cubicBezTo>
                  <a:pt x="483920" y="434223"/>
                  <a:pt x="489190" y="423505"/>
                  <a:pt x="497711" y="416688"/>
                </a:cubicBezTo>
                <a:cubicBezTo>
                  <a:pt x="552990" y="372464"/>
                  <a:pt x="510114" y="410486"/>
                  <a:pt x="567159" y="381964"/>
                </a:cubicBezTo>
                <a:cubicBezTo>
                  <a:pt x="579602" y="375743"/>
                  <a:pt x="589098" y="364295"/>
                  <a:pt x="601884" y="358815"/>
                </a:cubicBezTo>
                <a:cubicBezTo>
                  <a:pt x="616505" y="352549"/>
                  <a:pt x="632945" y="351811"/>
                  <a:pt x="648182" y="347240"/>
                </a:cubicBezTo>
                <a:cubicBezTo>
                  <a:pt x="671554" y="340228"/>
                  <a:pt x="717630" y="324091"/>
                  <a:pt x="717630" y="324091"/>
                </a:cubicBezTo>
                <a:cubicBezTo>
                  <a:pt x="794691" y="247030"/>
                  <a:pt x="711699" y="319669"/>
                  <a:pt x="787078" y="277792"/>
                </a:cubicBezTo>
                <a:cubicBezTo>
                  <a:pt x="811399" y="264280"/>
                  <a:pt x="830132" y="240291"/>
                  <a:pt x="856527" y="231493"/>
                </a:cubicBezTo>
                <a:lnTo>
                  <a:pt x="925975" y="208344"/>
                </a:lnTo>
                <a:cubicBezTo>
                  <a:pt x="929833" y="196769"/>
                  <a:pt x="928922" y="182247"/>
                  <a:pt x="937549" y="173620"/>
                </a:cubicBezTo>
                <a:cubicBezTo>
                  <a:pt x="946176" y="164993"/>
                  <a:pt x="961360" y="167501"/>
                  <a:pt x="972273" y="162045"/>
                </a:cubicBezTo>
                <a:cubicBezTo>
                  <a:pt x="1082326" y="107019"/>
                  <a:pt x="897278" y="175469"/>
                  <a:pt x="1076446" y="115747"/>
                </a:cubicBezTo>
                <a:lnTo>
                  <a:pt x="1111170" y="104172"/>
                </a:lnTo>
                <a:cubicBezTo>
                  <a:pt x="1122745" y="100314"/>
                  <a:pt x="1133930" y="94990"/>
                  <a:pt x="1145894" y="92597"/>
                </a:cubicBezTo>
                <a:cubicBezTo>
                  <a:pt x="1165185" y="88739"/>
                  <a:pt x="1184787" y="86199"/>
                  <a:pt x="1203767" y="81023"/>
                </a:cubicBezTo>
                <a:cubicBezTo>
                  <a:pt x="1227309" y="74602"/>
                  <a:pt x="1250066" y="65589"/>
                  <a:pt x="1273215" y="57873"/>
                </a:cubicBezTo>
                <a:lnTo>
                  <a:pt x="1307939" y="46299"/>
                </a:lnTo>
                <a:cubicBezTo>
                  <a:pt x="1319514" y="42441"/>
                  <a:pt x="1330826" y="37683"/>
                  <a:pt x="1342663" y="34724"/>
                </a:cubicBezTo>
                <a:cubicBezTo>
                  <a:pt x="1461728" y="4958"/>
                  <a:pt x="1403765" y="16075"/>
                  <a:pt x="1516284" y="0"/>
                </a:cubicBezTo>
                <a:cubicBezTo>
                  <a:pt x="1643605" y="7716"/>
                  <a:pt x="1771110" y="12841"/>
                  <a:pt x="1898248" y="23149"/>
                </a:cubicBezTo>
                <a:cubicBezTo>
                  <a:pt x="1914104" y="24435"/>
                  <a:pt x="1929310" y="30153"/>
                  <a:pt x="1944547" y="34724"/>
                </a:cubicBezTo>
                <a:cubicBezTo>
                  <a:pt x="1967919" y="41736"/>
                  <a:pt x="2013995" y="57873"/>
                  <a:pt x="2013995" y="57873"/>
                </a:cubicBezTo>
                <a:cubicBezTo>
                  <a:pt x="2064064" y="107945"/>
                  <a:pt x="2013660" y="65478"/>
                  <a:pt x="2129742" y="104172"/>
                </a:cubicBezTo>
                <a:cubicBezTo>
                  <a:pt x="2278741" y="153838"/>
                  <a:pt x="2126173" y="106173"/>
                  <a:pt x="2257063" y="138896"/>
                </a:cubicBezTo>
                <a:cubicBezTo>
                  <a:pt x="2268899" y="141855"/>
                  <a:pt x="2280056" y="147119"/>
                  <a:pt x="2291787" y="150471"/>
                </a:cubicBezTo>
                <a:cubicBezTo>
                  <a:pt x="2307083" y="154841"/>
                  <a:pt x="2322790" y="157675"/>
                  <a:pt x="2338086" y="162045"/>
                </a:cubicBezTo>
                <a:cubicBezTo>
                  <a:pt x="2349817" y="165397"/>
                  <a:pt x="2361079" y="170268"/>
                  <a:pt x="2372810" y="173620"/>
                </a:cubicBezTo>
                <a:cubicBezTo>
                  <a:pt x="2495265" y="208608"/>
                  <a:pt x="2323512" y="153329"/>
                  <a:pt x="2488557" y="208344"/>
                </a:cubicBezTo>
                <a:lnTo>
                  <a:pt x="2523281" y="219919"/>
                </a:lnTo>
                <a:cubicBezTo>
                  <a:pt x="2534856" y="223777"/>
                  <a:pt x="2547092" y="226037"/>
                  <a:pt x="2558005" y="231493"/>
                </a:cubicBezTo>
                <a:lnTo>
                  <a:pt x="2604304" y="254643"/>
                </a:lnTo>
                <a:cubicBezTo>
                  <a:pt x="2619737" y="250785"/>
                  <a:pt x="2634695" y="243068"/>
                  <a:pt x="2650603" y="243068"/>
                </a:cubicBezTo>
                <a:cubicBezTo>
                  <a:pt x="2685541" y="243068"/>
                  <a:pt x="2720516" y="247791"/>
                  <a:pt x="2754775" y="254643"/>
                </a:cubicBezTo>
                <a:cubicBezTo>
                  <a:pt x="2778703" y="259429"/>
                  <a:pt x="2800550" y="271874"/>
                  <a:pt x="2824223" y="277792"/>
                </a:cubicBezTo>
                <a:cubicBezTo>
                  <a:pt x="2855089" y="285509"/>
                  <a:pt x="2885622" y="294703"/>
                  <a:pt x="2916820" y="300942"/>
                </a:cubicBezTo>
                <a:cubicBezTo>
                  <a:pt x="2938838" y="305345"/>
                  <a:pt x="2985687" y="312226"/>
                  <a:pt x="3009418" y="324091"/>
                </a:cubicBezTo>
                <a:cubicBezTo>
                  <a:pt x="3148424" y="393594"/>
                  <a:pt x="2959622" y="305788"/>
                  <a:pt x="3067291" y="370390"/>
                </a:cubicBezTo>
                <a:cubicBezTo>
                  <a:pt x="3077753" y="376667"/>
                  <a:pt x="3090440" y="378106"/>
                  <a:pt x="3102015" y="381964"/>
                </a:cubicBezTo>
                <a:cubicBezTo>
                  <a:pt x="3109732" y="389681"/>
                  <a:pt x="3115404" y="400234"/>
                  <a:pt x="3125165" y="405114"/>
                </a:cubicBezTo>
                <a:cubicBezTo>
                  <a:pt x="3139393" y="412228"/>
                  <a:pt x="3156167" y="412318"/>
                  <a:pt x="3171463" y="416688"/>
                </a:cubicBezTo>
                <a:cubicBezTo>
                  <a:pt x="3183194" y="420040"/>
                  <a:pt x="3194612" y="424405"/>
                  <a:pt x="3206187" y="428263"/>
                </a:cubicBezTo>
                <a:cubicBezTo>
                  <a:pt x="3213904" y="435979"/>
                  <a:pt x="3219979" y="445797"/>
                  <a:pt x="3229337" y="451412"/>
                </a:cubicBezTo>
                <a:cubicBezTo>
                  <a:pt x="3239799" y="457689"/>
                  <a:pt x="3252330" y="459635"/>
                  <a:pt x="3264061" y="462987"/>
                </a:cubicBezTo>
                <a:cubicBezTo>
                  <a:pt x="3365806" y="492058"/>
                  <a:pt x="3261819" y="458382"/>
                  <a:pt x="3345084" y="486137"/>
                </a:cubicBezTo>
                <a:cubicBezTo>
                  <a:pt x="3356659" y="497712"/>
                  <a:pt x="3365499" y="512912"/>
                  <a:pt x="3379808" y="520861"/>
                </a:cubicBezTo>
                <a:cubicBezTo>
                  <a:pt x="3401139" y="532711"/>
                  <a:pt x="3449256" y="544010"/>
                  <a:pt x="3449256" y="544010"/>
                </a:cubicBezTo>
                <a:cubicBezTo>
                  <a:pt x="3453114" y="555585"/>
                  <a:pt x="3457478" y="567003"/>
                  <a:pt x="3460830" y="578734"/>
                </a:cubicBezTo>
                <a:cubicBezTo>
                  <a:pt x="3465200" y="594030"/>
                  <a:pt x="3467834" y="609796"/>
                  <a:pt x="3472405" y="625033"/>
                </a:cubicBezTo>
                <a:cubicBezTo>
                  <a:pt x="3479417" y="648405"/>
                  <a:pt x="3487838" y="671332"/>
                  <a:pt x="3495554" y="694481"/>
                </a:cubicBezTo>
                <a:cubicBezTo>
                  <a:pt x="3499412" y="706056"/>
                  <a:pt x="3500361" y="719053"/>
                  <a:pt x="3507129" y="729205"/>
                </a:cubicBezTo>
                <a:cubicBezTo>
                  <a:pt x="3533305" y="768469"/>
                  <a:pt x="3520441" y="754092"/>
                  <a:pt x="3541853" y="775504"/>
                </a:cubicBezTo>
              </a:path>
            </a:pathLst>
          </a:cu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059832" y="2996952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004048" y="2996952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092280" y="2996952"/>
            <a:ext cx="4235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6444208" y="3645024"/>
            <a:ext cx="216024" cy="216024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6732240" y="3645024"/>
            <a:ext cx="216024" cy="216024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7020272" y="3645024"/>
            <a:ext cx="216024" cy="216024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7380312" y="3645024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7668344" y="3645024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2843808" y="3284984"/>
            <a:ext cx="3744416" cy="360040"/>
          </a:xfrm>
          <a:custGeom>
            <a:avLst/>
            <a:gdLst>
              <a:gd name="connsiteX0" fmla="*/ 0 w 3541853"/>
              <a:gd name="connsiteY0" fmla="*/ 717630 h 775504"/>
              <a:gd name="connsiteX1" fmla="*/ 69448 w 3541853"/>
              <a:gd name="connsiteY1" fmla="*/ 671331 h 775504"/>
              <a:gd name="connsiteX2" fmla="*/ 104172 w 3541853"/>
              <a:gd name="connsiteY2" fmla="*/ 648182 h 775504"/>
              <a:gd name="connsiteX3" fmla="*/ 138896 w 3541853"/>
              <a:gd name="connsiteY3" fmla="*/ 636607 h 775504"/>
              <a:gd name="connsiteX4" fmla="*/ 196770 w 3541853"/>
              <a:gd name="connsiteY4" fmla="*/ 590309 h 775504"/>
              <a:gd name="connsiteX5" fmla="*/ 266218 w 3541853"/>
              <a:gd name="connsiteY5" fmla="*/ 567159 h 775504"/>
              <a:gd name="connsiteX6" fmla="*/ 324091 w 3541853"/>
              <a:gd name="connsiteY6" fmla="*/ 520861 h 775504"/>
              <a:gd name="connsiteX7" fmla="*/ 347241 w 3541853"/>
              <a:gd name="connsiteY7" fmla="*/ 497711 h 775504"/>
              <a:gd name="connsiteX8" fmla="*/ 416689 w 3541853"/>
              <a:gd name="connsiteY8" fmla="*/ 474562 h 775504"/>
              <a:gd name="connsiteX9" fmla="*/ 474562 w 3541853"/>
              <a:gd name="connsiteY9" fmla="*/ 439838 h 775504"/>
              <a:gd name="connsiteX10" fmla="*/ 497711 w 3541853"/>
              <a:gd name="connsiteY10" fmla="*/ 416688 h 775504"/>
              <a:gd name="connsiteX11" fmla="*/ 567159 w 3541853"/>
              <a:gd name="connsiteY11" fmla="*/ 381964 h 775504"/>
              <a:gd name="connsiteX12" fmla="*/ 601884 w 3541853"/>
              <a:gd name="connsiteY12" fmla="*/ 358815 h 775504"/>
              <a:gd name="connsiteX13" fmla="*/ 648182 w 3541853"/>
              <a:gd name="connsiteY13" fmla="*/ 347240 h 775504"/>
              <a:gd name="connsiteX14" fmla="*/ 717630 w 3541853"/>
              <a:gd name="connsiteY14" fmla="*/ 324091 h 775504"/>
              <a:gd name="connsiteX15" fmla="*/ 787078 w 3541853"/>
              <a:gd name="connsiteY15" fmla="*/ 277792 h 775504"/>
              <a:gd name="connsiteX16" fmla="*/ 856527 w 3541853"/>
              <a:gd name="connsiteY16" fmla="*/ 231493 h 775504"/>
              <a:gd name="connsiteX17" fmla="*/ 925975 w 3541853"/>
              <a:gd name="connsiteY17" fmla="*/ 208344 h 775504"/>
              <a:gd name="connsiteX18" fmla="*/ 937549 w 3541853"/>
              <a:gd name="connsiteY18" fmla="*/ 173620 h 775504"/>
              <a:gd name="connsiteX19" fmla="*/ 972273 w 3541853"/>
              <a:gd name="connsiteY19" fmla="*/ 162045 h 775504"/>
              <a:gd name="connsiteX20" fmla="*/ 1076446 w 3541853"/>
              <a:gd name="connsiteY20" fmla="*/ 115747 h 775504"/>
              <a:gd name="connsiteX21" fmla="*/ 1111170 w 3541853"/>
              <a:gd name="connsiteY21" fmla="*/ 104172 h 775504"/>
              <a:gd name="connsiteX22" fmla="*/ 1145894 w 3541853"/>
              <a:gd name="connsiteY22" fmla="*/ 92597 h 775504"/>
              <a:gd name="connsiteX23" fmla="*/ 1203767 w 3541853"/>
              <a:gd name="connsiteY23" fmla="*/ 81023 h 775504"/>
              <a:gd name="connsiteX24" fmla="*/ 1273215 w 3541853"/>
              <a:gd name="connsiteY24" fmla="*/ 57873 h 775504"/>
              <a:gd name="connsiteX25" fmla="*/ 1307939 w 3541853"/>
              <a:gd name="connsiteY25" fmla="*/ 46299 h 775504"/>
              <a:gd name="connsiteX26" fmla="*/ 1342663 w 3541853"/>
              <a:gd name="connsiteY26" fmla="*/ 34724 h 775504"/>
              <a:gd name="connsiteX27" fmla="*/ 1516284 w 3541853"/>
              <a:gd name="connsiteY27" fmla="*/ 0 h 775504"/>
              <a:gd name="connsiteX28" fmla="*/ 1898248 w 3541853"/>
              <a:gd name="connsiteY28" fmla="*/ 23149 h 775504"/>
              <a:gd name="connsiteX29" fmla="*/ 1944547 w 3541853"/>
              <a:gd name="connsiteY29" fmla="*/ 34724 h 775504"/>
              <a:gd name="connsiteX30" fmla="*/ 2013995 w 3541853"/>
              <a:gd name="connsiteY30" fmla="*/ 57873 h 775504"/>
              <a:gd name="connsiteX31" fmla="*/ 2129742 w 3541853"/>
              <a:gd name="connsiteY31" fmla="*/ 104172 h 775504"/>
              <a:gd name="connsiteX32" fmla="*/ 2257063 w 3541853"/>
              <a:gd name="connsiteY32" fmla="*/ 138896 h 775504"/>
              <a:gd name="connsiteX33" fmla="*/ 2291787 w 3541853"/>
              <a:gd name="connsiteY33" fmla="*/ 150471 h 775504"/>
              <a:gd name="connsiteX34" fmla="*/ 2338086 w 3541853"/>
              <a:gd name="connsiteY34" fmla="*/ 162045 h 775504"/>
              <a:gd name="connsiteX35" fmla="*/ 2372810 w 3541853"/>
              <a:gd name="connsiteY35" fmla="*/ 173620 h 775504"/>
              <a:gd name="connsiteX36" fmla="*/ 2488557 w 3541853"/>
              <a:gd name="connsiteY36" fmla="*/ 208344 h 775504"/>
              <a:gd name="connsiteX37" fmla="*/ 2523281 w 3541853"/>
              <a:gd name="connsiteY37" fmla="*/ 219919 h 775504"/>
              <a:gd name="connsiteX38" fmla="*/ 2558005 w 3541853"/>
              <a:gd name="connsiteY38" fmla="*/ 231493 h 775504"/>
              <a:gd name="connsiteX39" fmla="*/ 2604304 w 3541853"/>
              <a:gd name="connsiteY39" fmla="*/ 254643 h 775504"/>
              <a:gd name="connsiteX40" fmla="*/ 2650603 w 3541853"/>
              <a:gd name="connsiteY40" fmla="*/ 243068 h 775504"/>
              <a:gd name="connsiteX41" fmla="*/ 2754775 w 3541853"/>
              <a:gd name="connsiteY41" fmla="*/ 254643 h 775504"/>
              <a:gd name="connsiteX42" fmla="*/ 2824223 w 3541853"/>
              <a:gd name="connsiteY42" fmla="*/ 277792 h 775504"/>
              <a:gd name="connsiteX43" fmla="*/ 2916820 w 3541853"/>
              <a:gd name="connsiteY43" fmla="*/ 300942 h 775504"/>
              <a:gd name="connsiteX44" fmla="*/ 3009418 w 3541853"/>
              <a:gd name="connsiteY44" fmla="*/ 324091 h 775504"/>
              <a:gd name="connsiteX45" fmla="*/ 3067291 w 3541853"/>
              <a:gd name="connsiteY45" fmla="*/ 370390 h 775504"/>
              <a:gd name="connsiteX46" fmla="*/ 3102015 w 3541853"/>
              <a:gd name="connsiteY46" fmla="*/ 381964 h 775504"/>
              <a:gd name="connsiteX47" fmla="*/ 3125165 w 3541853"/>
              <a:gd name="connsiteY47" fmla="*/ 405114 h 775504"/>
              <a:gd name="connsiteX48" fmla="*/ 3171463 w 3541853"/>
              <a:gd name="connsiteY48" fmla="*/ 416688 h 775504"/>
              <a:gd name="connsiteX49" fmla="*/ 3206187 w 3541853"/>
              <a:gd name="connsiteY49" fmla="*/ 428263 h 775504"/>
              <a:gd name="connsiteX50" fmla="*/ 3229337 w 3541853"/>
              <a:gd name="connsiteY50" fmla="*/ 451412 h 775504"/>
              <a:gd name="connsiteX51" fmla="*/ 3264061 w 3541853"/>
              <a:gd name="connsiteY51" fmla="*/ 462987 h 775504"/>
              <a:gd name="connsiteX52" fmla="*/ 3345084 w 3541853"/>
              <a:gd name="connsiteY52" fmla="*/ 486137 h 775504"/>
              <a:gd name="connsiteX53" fmla="*/ 3379808 w 3541853"/>
              <a:gd name="connsiteY53" fmla="*/ 520861 h 775504"/>
              <a:gd name="connsiteX54" fmla="*/ 3449256 w 3541853"/>
              <a:gd name="connsiteY54" fmla="*/ 544010 h 775504"/>
              <a:gd name="connsiteX55" fmla="*/ 3460830 w 3541853"/>
              <a:gd name="connsiteY55" fmla="*/ 578734 h 775504"/>
              <a:gd name="connsiteX56" fmla="*/ 3472405 w 3541853"/>
              <a:gd name="connsiteY56" fmla="*/ 625033 h 775504"/>
              <a:gd name="connsiteX57" fmla="*/ 3495554 w 3541853"/>
              <a:gd name="connsiteY57" fmla="*/ 694481 h 775504"/>
              <a:gd name="connsiteX58" fmla="*/ 3507129 w 3541853"/>
              <a:gd name="connsiteY58" fmla="*/ 729205 h 775504"/>
              <a:gd name="connsiteX59" fmla="*/ 3541853 w 3541853"/>
              <a:gd name="connsiteY59" fmla="*/ 775504 h 77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541853" h="775504">
                <a:moveTo>
                  <a:pt x="0" y="717630"/>
                </a:moveTo>
                <a:lnTo>
                  <a:pt x="69448" y="671331"/>
                </a:lnTo>
                <a:cubicBezTo>
                  <a:pt x="81023" y="663615"/>
                  <a:pt x="90975" y="652581"/>
                  <a:pt x="104172" y="648182"/>
                </a:cubicBezTo>
                <a:lnTo>
                  <a:pt x="138896" y="636607"/>
                </a:lnTo>
                <a:cubicBezTo>
                  <a:pt x="158137" y="617367"/>
                  <a:pt x="170488" y="601990"/>
                  <a:pt x="196770" y="590309"/>
                </a:cubicBezTo>
                <a:cubicBezTo>
                  <a:pt x="219068" y="580399"/>
                  <a:pt x="266218" y="567159"/>
                  <a:pt x="266218" y="567159"/>
                </a:cubicBezTo>
                <a:cubicBezTo>
                  <a:pt x="312324" y="497999"/>
                  <a:pt x="261971" y="558133"/>
                  <a:pt x="324091" y="520861"/>
                </a:cubicBezTo>
                <a:cubicBezTo>
                  <a:pt x="333449" y="515246"/>
                  <a:pt x="337480" y="502591"/>
                  <a:pt x="347241" y="497711"/>
                </a:cubicBezTo>
                <a:cubicBezTo>
                  <a:pt x="369066" y="486798"/>
                  <a:pt x="416689" y="474562"/>
                  <a:pt x="416689" y="474562"/>
                </a:cubicBezTo>
                <a:cubicBezTo>
                  <a:pt x="475344" y="415905"/>
                  <a:pt x="399434" y="484915"/>
                  <a:pt x="474562" y="439838"/>
                </a:cubicBezTo>
                <a:cubicBezTo>
                  <a:pt x="483920" y="434223"/>
                  <a:pt x="489190" y="423505"/>
                  <a:pt x="497711" y="416688"/>
                </a:cubicBezTo>
                <a:cubicBezTo>
                  <a:pt x="552990" y="372464"/>
                  <a:pt x="510114" y="410486"/>
                  <a:pt x="567159" y="381964"/>
                </a:cubicBezTo>
                <a:cubicBezTo>
                  <a:pt x="579602" y="375743"/>
                  <a:pt x="589098" y="364295"/>
                  <a:pt x="601884" y="358815"/>
                </a:cubicBezTo>
                <a:cubicBezTo>
                  <a:pt x="616505" y="352549"/>
                  <a:pt x="632945" y="351811"/>
                  <a:pt x="648182" y="347240"/>
                </a:cubicBezTo>
                <a:cubicBezTo>
                  <a:pt x="671554" y="340228"/>
                  <a:pt x="717630" y="324091"/>
                  <a:pt x="717630" y="324091"/>
                </a:cubicBezTo>
                <a:cubicBezTo>
                  <a:pt x="794691" y="247030"/>
                  <a:pt x="711699" y="319669"/>
                  <a:pt x="787078" y="277792"/>
                </a:cubicBezTo>
                <a:cubicBezTo>
                  <a:pt x="811399" y="264280"/>
                  <a:pt x="830132" y="240291"/>
                  <a:pt x="856527" y="231493"/>
                </a:cubicBezTo>
                <a:lnTo>
                  <a:pt x="925975" y="208344"/>
                </a:lnTo>
                <a:cubicBezTo>
                  <a:pt x="929833" y="196769"/>
                  <a:pt x="928922" y="182247"/>
                  <a:pt x="937549" y="173620"/>
                </a:cubicBezTo>
                <a:cubicBezTo>
                  <a:pt x="946176" y="164993"/>
                  <a:pt x="961360" y="167501"/>
                  <a:pt x="972273" y="162045"/>
                </a:cubicBezTo>
                <a:cubicBezTo>
                  <a:pt x="1082326" y="107019"/>
                  <a:pt x="897278" y="175469"/>
                  <a:pt x="1076446" y="115747"/>
                </a:cubicBezTo>
                <a:lnTo>
                  <a:pt x="1111170" y="104172"/>
                </a:lnTo>
                <a:cubicBezTo>
                  <a:pt x="1122745" y="100314"/>
                  <a:pt x="1133930" y="94990"/>
                  <a:pt x="1145894" y="92597"/>
                </a:cubicBezTo>
                <a:cubicBezTo>
                  <a:pt x="1165185" y="88739"/>
                  <a:pt x="1184787" y="86199"/>
                  <a:pt x="1203767" y="81023"/>
                </a:cubicBezTo>
                <a:cubicBezTo>
                  <a:pt x="1227309" y="74602"/>
                  <a:pt x="1250066" y="65589"/>
                  <a:pt x="1273215" y="57873"/>
                </a:cubicBezTo>
                <a:lnTo>
                  <a:pt x="1307939" y="46299"/>
                </a:lnTo>
                <a:cubicBezTo>
                  <a:pt x="1319514" y="42441"/>
                  <a:pt x="1330826" y="37683"/>
                  <a:pt x="1342663" y="34724"/>
                </a:cubicBezTo>
                <a:cubicBezTo>
                  <a:pt x="1461728" y="4958"/>
                  <a:pt x="1403765" y="16075"/>
                  <a:pt x="1516284" y="0"/>
                </a:cubicBezTo>
                <a:cubicBezTo>
                  <a:pt x="1643605" y="7716"/>
                  <a:pt x="1771110" y="12841"/>
                  <a:pt x="1898248" y="23149"/>
                </a:cubicBezTo>
                <a:cubicBezTo>
                  <a:pt x="1914104" y="24435"/>
                  <a:pt x="1929310" y="30153"/>
                  <a:pt x="1944547" y="34724"/>
                </a:cubicBezTo>
                <a:cubicBezTo>
                  <a:pt x="1967919" y="41736"/>
                  <a:pt x="2013995" y="57873"/>
                  <a:pt x="2013995" y="57873"/>
                </a:cubicBezTo>
                <a:cubicBezTo>
                  <a:pt x="2064064" y="107945"/>
                  <a:pt x="2013660" y="65478"/>
                  <a:pt x="2129742" y="104172"/>
                </a:cubicBezTo>
                <a:cubicBezTo>
                  <a:pt x="2278741" y="153838"/>
                  <a:pt x="2126173" y="106173"/>
                  <a:pt x="2257063" y="138896"/>
                </a:cubicBezTo>
                <a:cubicBezTo>
                  <a:pt x="2268899" y="141855"/>
                  <a:pt x="2280056" y="147119"/>
                  <a:pt x="2291787" y="150471"/>
                </a:cubicBezTo>
                <a:cubicBezTo>
                  <a:pt x="2307083" y="154841"/>
                  <a:pt x="2322790" y="157675"/>
                  <a:pt x="2338086" y="162045"/>
                </a:cubicBezTo>
                <a:cubicBezTo>
                  <a:pt x="2349817" y="165397"/>
                  <a:pt x="2361079" y="170268"/>
                  <a:pt x="2372810" y="173620"/>
                </a:cubicBezTo>
                <a:cubicBezTo>
                  <a:pt x="2495265" y="208608"/>
                  <a:pt x="2323512" y="153329"/>
                  <a:pt x="2488557" y="208344"/>
                </a:cubicBezTo>
                <a:lnTo>
                  <a:pt x="2523281" y="219919"/>
                </a:lnTo>
                <a:cubicBezTo>
                  <a:pt x="2534856" y="223777"/>
                  <a:pt x="2547092" y="226037"/>
                  <a:pt x="2558005" y="231493"/>
                </a:cubicBezTo>
                <a:lnTo>
                  <a:pt x="2604304" y="254643"/>
                </a:lnTo>
                <a:cubicBezTo>
                  <a:pt x="2619737" y="250785"/>
                  <a:pt x="2634695" y="243068"/>
                  <a:pt x="2650603" y="243068"/>
                </a:cubicBezTo>
                <a:cubicBezTo>
                  <a:pt x="2685541" y="243068"/>
                  <a:pt x="2720516" y="247791"/>
                  <a:pt x="2754775" y="254643"/>
                </a:cubicBezTo>
                <a:cubicBezTo>
                  <a:pt x="2778703" y="259429"/>
                  <a:pt x="2800550" y="271874"/>
                  <a:pt x="2824223" y="277792"/>
                </a:cubicBezTo>
                <a:cubicBezTo>
                  <a:pt x="2855089" y="285509"/>
                  <a:pt x="2885622" y="294703"/>
                  <a:pt x="2916820" y="300942"/>
                </a:cubicBezTo>
                <a:cubicBezTo>
                  <a:pt x="2938838" y="305345"/>
                  <a:pt x="2985687" y="312226"/>
                  <a:pt x="3009418" y="324091"/>
                </a:cubicBezTo>
                <a:cubicBezTo>
                  <a:pt x="3148424" y="393594"/>
                  <a:pt x="2959622" y="305788"/>
                  <a:pt x="3067291" y="370390"/>
                </a:cubicBezTo>
                <a:cubicBezTo>
                  <a:pt x="3077753" y="376667"/>
                  <a:pt x="3090440" y="378106"/>
                  <a:pt x="3102015" y="381964"/>
                </a:cubicBezTo>
                <a:cubicBezTo>
                  <a:pt x="3109732" y="389681"/>
                  <a:pt x="3115404" y="400234"/>
                  <a:pt x="3125165" y="405114"/>
                </a:cubicBezTo>
                <a:cubicBezTo>
                  <a:pt x="3139393" y="412228"/>
                  <a:pt x="3156167" y="412318"/>
                  <a:pt x="3171463" y="416688"/>
                </a:cubicBezTo>
                <a:cubicBezTo>
                  <a:pt x="3183194" y="420040"/>
                  <a:pt x="3194612" y="424405"/>
                  <a:pt x="3206187" y="428263"/>
                </a:cubicBezTo>
                <a:cubicBezTo>
                  <a:pt x="3213904" y="435979"/>
                  <a:pt x="3219979" y="445797"/>
                  <a:pt x="3229337" y="451412"/>
                </a:cubicBezTo>
                <a:cubicBezTo>
                  <a:pt x="3239799" y="457689"/>
                  <a:pt x="3252330" y="459635"/>
                  <a:pt x="3264061" y="462987"/>
                </a:cubicBezTo>
                <a:cubicBezTo>
                  <a:pt x="3365806" y="492058"/>
                  <a:pt x="3261819" y="458382"/>
                  <a:pt x="3345084" y="486137"/>
                </a:cubicBezTo>
                <a:cubicBezTo>
                  <a:pt x="3356659" y="497712"/>
                  <a:pt x="3365499" y="512912"/>
                  <a:pt x="3379808" y="520861"/>
                </a:cubicBezTo>
                <a:cubicBezTo>
                  <a:pt x="3401139" y="532711"/>
                  <a:pt x="3449256" y="544010"/>
                  <a:pt x="3449256" y="544010"/>
                </a:cubicBezTo>
                <a:cubicBezTo>
                  <a:pt x="3453114" y="555585"/>
                  <a:pt x="3457478" y="567003"/>
                  <a:pt x="3460830" y="578734"/>
                </a:cubicBezTo>
                <a:cubicBezTo>
                  <a:pt x="3465200" y="594030"/>
                  <a:pt x="3467834" y="609796"/>
                  <a:pt x="3472405" y="625033"/>
                </a:cubicBezTo>
                <a:cubicBezTo>
                  <a:pt x="3479417" y="648405"/>
                  <a:pt x="3487838" y="671332"/>
                  <a:pt x="3495554" y="694481"/>
                </a:cubicBezTo>
                <a:cubicBezTo>
                  <a:pt x="3499412" y="706056"/>
                  <a:pt x="3500361" y="719053"/>
                  <a:pt x="3507129" y="729205"/>
                </a:cubicBezTo>
                <a:cubicBezTo>
                  <a:pt x="3533305" y="768469"/>
                  <a:pt x="3520441" y="754092"/>
                  <a:pt x="3541853" y="775504"/>
                </a:cubicBezTo>
              </a:path>
            </a:pathLst>
          </a:cu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3203848" y="3284984"/>
            <a:ext cx="3672408" cy="360040"/>
          </a:xfrm>
          <a:custGeom>
            <a:avLst/>
            <a:gdLst>
              <a:gd name="connsiteX0" fmla="*/ 0 w 3541853"/>
              <a:gd name="connsiteY0" fmla="*/ 717630 h 775504"/>
              <a:gd name="connsiteX1" fmla="*/ 69448 w 3541853"/>
              <a:gd name="connsiteY1" fmla="*/ 671331 h 775504"/>
              <a:gd name="connsiteX2" fmla="*/ 104172 w 3541853"/>
              <a:gd name="connsiteY2" fmla="*/ 648182 h 775504"/>
              <a:gd name="connsiteX3" fmla="*/ 138896 w 3541853"/>
              <a:gd name="connsiteY3" fmla="*/ 636607 h 775504"/>
              <a:gd name="connsiteX4" fmla="*/ 196770 w 3541853"/>
              <a:gd name="connsiteY4" fmla="*/ 590309 h 775504"/>
              <a:gd name="connsiteX5" fmla="*/ 266218 w 3541853"/>
              <a:gd name="connsiteY5" fmla="*/ 567159 h 775504"/>
              <a:gd name="connsiteX6" fmla="*/ 324091 w 3541853"/>
              <a:gd name="connsiteY6" fmla="*/ 520861 h 775504"/>
              <a:gd name="connsiteX7" fmla="*/ 347241 w 3541853"/>
              <a:gd name="connsiteY7" fmla="*/ 497711 h 775504"/>
              <a:gd name="connsiteX8" fmla="*/ 416689 w 3541853"/>
              <a:gd name="connsiteY8" fmla="*/ 474562 h 775504"/>
              <a:gd name="connsiteX9" fmla="*/ 474562 w 3541853"/>
              <a:gd name="connsiteY9" fmla="*/ 439838 h 775504"/>
              <a:gd name="connsiteX10" fmla="*/ 497711 w 3541853"/>
              <a:gd name="connsiteY10" fmla="*/ 416688 h 775504"/>
              <a:gd name="connsiteX11" fmla="*/ 567159 w 3541853"/>
              <a:gd name="connsiteY11" fmla="*/ 381964 h 775504"/>
              <a:gd name="connsiteX12" fmla="*/ 601884 w 3541853"/>
              <a:gd name="connsiteY12" fmla="*/ 358815 h 775504"/>
              <a:gd name="connsiteX13" fmla="*/ 648182 w 3541853"/>
              <a:gd name="connsiteY13" fmla="*/ 347240 h 775504"/>
              <a:gd name="connsiteX14" fmla="*/ 717630 w 3541853"/>
              <a:gd name="connsiteY14" fmla="*/ 324091 h 775504"/>
              <a:gd name="connsiteX15" fmla="*/ 787078 w 3541853"/>
              <a:gd name="connsiteY15" fmla="*/ 277792 h 775504"/>
              <a:gd name="connsiteX16" fmla="*/ 856527 w 3541853"/>
              <a:gd name="connsiteY16" fmla="*/ 231493 h 775504"/>
              <a:gd name="connsiteX17" fmla="*/ 925975 w 3541853"/>
              <a:gd name="connsiteY17" fmla="*/ 208344 h 775504"/>
              <a:gd name="connsiteX18" fmla="*/ 937549 w 3541853"/>
              <a:gd name="connsiteY18" fmla="*/ 173620 h 775504"/>
              <a:gd name="connsiteX19" fmla="*/ 972273 w 3541853"/>
              <a:gd name="connsiteY19" fmla="*/ 162045 h 775504"/>
              <a:gd name="connsiteX20" fmla="*/ 1076446 w 3541853"/>
              <a:gd name="connsiteY20" fmla="*/ 115747 h 775504"/>
              <a:gd name="connsiteX21" fmla="*/ 1111170 w 3541853"/>
              <a:gd name="connsiteY21" fmla="*/ 104172 h 775504"/>
              <a:gd name="connsiteX22" fmla="*/ 1145894 w 3541853"/>
              <a:gd name="connsiteY22" fmla="*/ 92597 h 775504"/>
              <a:gd name="connsiteX23" fmla="*/ 1203767 w 3541853"/>
              <a:gd name="connsiteY23" fmla="*/ 81023 h 775504"/>
              <a:gd name="connsiteX24" fmla="*/ 1273215 w 3541853"/>
              <a:gd name="connsiteY24" fmla="*/ 57873 h 775504"/>
              <a:gd name="connsiteX25" fmla="*/ 1307939 w 3541853"/>
              <a:gd name="connsiteY25" fmla="*/ 46299 h 775504"/>
              <a:gd name="connsiteX26" fmla="*/ 1342663 w 3541853"/>
              <a:gd name="connsiteY26" fmla="*/ 34724 h 775504"/>
              <a:gd name="connsiteX27" fmla="*/ 1516284 w 3541853"/>
              <a:gd name="connsiteY27" fmla="*/ 0 h 775504"/>
              <a:gd name="connsiteX28" fmla="*/ 1898248 w 3541853"/>
              <a:gd name="connsiteY28" fmla="*/ 23149 h 775504"/>
              <a:gd name="connsiteX29" fmla="*/ 1944547 w 3541853"/>
              <a:gd name="connsiteY29" fmla="*/ 34724 h 775504"/>
              <a:gd name="connsiteX30" fmla="*/ 2013995 w 3541853"/>
              <a:gd name="connsiteY30" fmla="*/ 57873 h 775504"/>
              <a:gd name="connsiteX31" fmla="*/ 2129742 w 3541853"/>
              <a:gd name="connsiteY31" fmla="*/ 104172 h 775504"/>
              <a:gd name="connsiteX32" fmla="*/ 2257063 w 3541853"/>
              <a:gd name="connsiteY32" fmla="*/ 138896 h 775504"/>
              <a:gd name="connsiteX33" fmla="*/ 2291787 w 3541853"/>
              <a:gd name="connsiteY33" fmla="*/ 150471 h 775504"/>
              <a:gd name="connsiteX34" fmla="*/ 2338086 w 3541853"/>
              <a:gd name="connsiteY34" fmla="*/ 162045 h 775504"/>
              <a:gd name="connsiteX35" fmla="*/ 2372810 w 3541853"/>
              <a:gd name="connsiteY35" fmla="*/ 173620 h 775504"/>
              <a:gd name="connsiteX36" fmla="*/ 2488557 w 3541853"/>
              <a:gd name="connsiteY36" fmla="*/ 208344 h 775504"/>
              <a:gd name="connsiteX37" fmla="*/ 2523281 w 3541853"/>
              <a:gd name="connsiteY37" fmla="*/ 219919 h 775504"/>
              <a:gd name="connsiteX38" fmla="*/ 2558005 w 3541853"/>
              <a:gd name="connsiteY38" fmla="*/ 231493 h 775504"/>
              <a:gd name="connsiteX39" fmla="*/ 2604304 w 3541853"/>
              <a:gd name="connsiteY39" fmla="*/ 254643 h 775504"/>
              <a:gd name="connsiteX40" fmla="*/ 2650603 w 3541853"/>
              <a:gd name="connsiteY40" fmla="*/ 243068 h 775504"/>
              <a:gd name="connsiteX41" fmla="*/ 2754775 w 3541853"/>
              <a:gd name="connsiteY41" fmla="*/ 254643 h 775504"/>
              <a:gd name="connsiteX42" fmla="*/ 2824223 w 3541853"/>
              <a:gd name="connsiteY42" fmla="*/ 277792 h 775504"/>
              <a:gd name="connsiteX43" fmla="*/ 2916820 w 3541853"/>
              <a:gd name="connsiteY43" fmla="*/ 300942 h 775504"/>
              <a:gd name="connsiteX44" fmla="*/ 3009418 w 3541853"/>
              <a:gd name="connsiteY44" fmla="*/ 324091 h 775504"/>
              <a:gd name="connsiteX45" fmla="*/ 3067291 w 3541853"/>
              <a:gd name="connsiteY45" fmla="*/ 370390 h 775504"/>
              <a:gd name="connsiteX46" fmla="*/ 3102015 w 3541853"/>
              <a:gd name="connsiteY46" fmla="*/ 381964 h 775504"/>
              <a:gd name="connsiteX47" fmla="*/ 3125165 w 3541853"/>
              <a:gd name="connsiteY47" fmla="*/ 405114 h 775504"/>
              <a:gd name="connsiteX48" fmla="*/ 3171463 w 3541853"/>
              <a:gd name="connsiteY48" fmla="*/ 416688 h 775504"/>
              <a:gd name="connsiteX49" fmla="*/ 3206187 w 3541853"/>
              <a:gd name="connsiteY49" fmla="*/ 428263 h 775504"/>
              <a:gd name="connsiteX50" fmla="*/ 3229337 w 3541853"/>
              <a:gd name="connsiteY50" fmla="*/ 451412 h 775504"/>
              <a:gd name="connsiteX51" fmla="*/ 3264061 w 3541853"/>
              <a:gd name="connsiteY51" fmla="*/ 462987 h 775504"/>
              <a:gd name="connsiteX52" fmla="*/ 3345084 w 3541853"/>
              <a:gd name="connsiteY52" fmla="*/ 486137 h 775504"/>
              <a:gd name="connsiteX53" fmla="*/ 3379808 w 3541853"/>
              <a:gd name="connsiteY53" fmla="*/ 520861 h 775504"/>
              <a:gd name="connsiteX54" fmla="*/ 3449256 w 3541853"/>
              <a:gd name="connsiteY54" fmla="*/ 544010 h 775504"/>
              <a:gd name="connsiteX55" fmla="*/ 3460830 w 3541853"/>
              <a:gd name="connsiteY55" fmla="*/ 578734 h 775504"/>
              <a:gd name="connsiteX56" fmla="*/ 3472405 w 3541853"/>
              <a:gd name="connsiteY56" fmla="*/ 625033 h 775504"/>
              <a:gd name="connsiteX57" fmla="*/ 3495554 w 3541853"/>
              <a:gd name="connsiteY57" fmla="*/ 694481 h 775504"/>
              <a:gd name="connsiteX58" fmla="*/ 3507129 w 3541853"/>
              <a:gd name="connsiteY58" fmla="*/ 729205 h 775504"/>
              <a:gd name="connsiteX59" fmla="*/ 3541853 w 3541853"/>
              <a:gd name="connsiteY59" fmla="*/ 775504 h 77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541853" h="775504">
                <a:moveTo>
                  <a:pt x="0" y="717630"/>
                </a:moveTo>
                <a:lnTo>
                  <a:pt x="69448" y="671331"/>
                </a:lnTo>
                <a:cubicBezTo>
                  <a:pt x="81023" y="663615"/>
                  <a:pt x="90975" y="652581"/>
                  <a:pt x="104172" y="648182"/>
                </a:cubicBezTo>
                <a:lnTo>
                  <a:pt x="138896" y="636607"/>
                </a:lnTo>
                <a:cubicBezTo>
                  <a:pt x="158137" y="617367"/>
                  <a:pt x="170488" y="601990"/>
                  <a:pt x="196770" y="590309"/>
                </a:cubicBezTo>
                <a:cubicBezTo>
                  <a:pt x="219068" y="580399"/>
                  <a:pt x="266218" y="567159"/>
                  <a:pt x="266218" y="567159"/>
                </a:cubicBezTo>
                <a:cubicBezTo>
                  <a:pt x="312324" y="497999"/>
                  <a:pt x="261971" y="558133"/>
                  <a:pt x="324091" y="520861"/>
                </a:cubicBezTo>
                <a:cubicBezTo>
                  <a:pt x="333449" y="515246"/>
                  <a:pt x="337480" y="502591"/>
                  <a:pt x="347241" y="497711"/>
                </a:cubicBezTo>
                <a:cubicBezTo>
                  <a:pt x="369066" y="486798"/>
                  <a:pt x="416689" y="474562"/>
                  <a:pt x="416689" y="474562"/>
                </a:cubicBezTo>
                <a:cubicBezTo>
                  <a:pt x="475344" y="415905"/>
                  <a:pt x="399434" y="484915"/>
                  <a:pt x="474562" y="439838"/>
                </a:cubicBezTo>
                <a:cubicBezTo>
                  <a:pt x="483920" y="434223"/>
                  <a:pt x="489190" y="423505"/>
                  <a:pt x="497711" y="416688"/>
                </a:cubicBezTo>
                <a:cubicBezTo>
                  <a:pt x="552990" y="372464"/>
                  <a:pt x="510114" y="410486"/>
                  <a:pt x="567159" y="381964"/>
                </a:cubicBezTo>
                <a:cubicBezTo>
                  <a:pt x="579602" y="375743"/>
                  <a:pt x="589098" y="364295"/>
                  <a:pt x="601884" y="358815"/>
                </a:cubicBezTo>
                <a:cubicBezTo>
                  <a:pt x="616505" y="352549"/>
                  <a:pt x="632945" y="351811"/>
                  <a:pt x="648182" y="347240"/>
                </a:cubicBezTo>
                <a:cubicBezTo>
                  <a:pt x="671554" y="340228"/>
                  <a:pt x="717630" y="324091"/>
                  <a:pt x="717630" y="324091"/>
                </a:cubicBezTo>
                <a:cubicBezTo>
                  <a:pt x="794691" y="247030"/>
                  <a:pt x="711699" y="319669"/>
                  <a:pt x="787078" y="277792"/>
                </a:cubicBezTo>
                <a:cubicBezTo>
                  <a:pt x="811399" y="264280"/>
                  <a:pt x="830132" y="240291"/>
                  <a:pt x="856527" y="231493"/>
                </a:cubicBezTo>
                <a:lnTo>
                  <a:pt x="925975" y="208344"/>
                </a:lnTo>
                <a:cubicBezTo>
                  <a:pt x="929833" y="196769"/>
                  <a:pt x="928922" y="182247"/>
                  <a:pt x="937549" y="173620"/>
                </a:cubicBezTo>
                <a:cubicBezTo>
                  <a:pt x="946176" y="164993"/>
                  <a:pt x="961360" y="167501"/>
                  <a:pt x="972273" y="162045"/>
                </a:cubicBezTo>
                <a:cubicBezTo>
                  <a:pt x="1082326" y="107019"/>
                  <a:pt x="897278" y="175469"/>
                  <a:pt x="1076446" y="115747"/>
                </a:cubicBezTo>
                <a:lnTo>
                  <a:pt x="1111170" y="104172"/>
                </a:lnTo>
                <a:cubicBezTo>
                  <a:pt x="1122745" y="100314"/>
                  <a:pt x="1133930" y="94990"/>
                  <a:pt x="1145894" y="92597"/>
                </a:cubicBezTo>
                <a:cubicBezTo>
                  <a:pt x="1165185" y="88739"/>
                  <a:pt x="1184787" y="86199"/>
                  <a:pt x="1203767" y="81023"/>
                </a:cubicBezTo>
                <a:cubicBezTo>
                  <a:pt x="1227309" y="74602"/>
                  <a:pt x="1250066" y="65589"/>
                  <a:pt x="1273215" y="57873"/>
                </a:cubicBezTo>
                <a:lnTo>
                  <a:pt x="1307939" y="46299"/>
                </a:lnTo>
                <a:cubicBezTo>
                  <a:pt x="1319514" y="42441"/>
                  <a:pt x="1330826" y="37683"/>
                  <a:pt x="1342663" y="34724"/>
                </a:cubicBezTo>
                <a:cubicBezTo>
                  <a:pt x="1461728" y="4958"/>
                  <a:pt x="1403765" y="16075"/>
                  <a:pt x="1516284" y="0"/>
                </a:cubicBezTo>
                <a:cubicBezTo>
                  <a:pt x="1643605" y="7716"/>
                  <a:pt x="1771110" y="12841"/>
                  <a:pt x="1898248" y="23149"/>
                </a:cubicBezTo>
                <a:cubicBezTo>
                  <a:pt x="1914104" y="24435"/>
                  <a:pt x="1929310" y="30153"/>
                  <a:pt x="1944547" y="34724"/>
                </a:cubicBezTo>
                <a:cubicBezTo>
                  <a:pt x="1967919" y="41736"/>
                  <a:pt x="2013995" y="57873"/>
                  <a:pt x="2013995" y="57873"/>
                </a:cubicBezTo>
                <a:cubicBezTo>
                  <a:pt x="2064064" y="107945"/>
                  <a:pt x="2013660" y="65478"/>
                  <a:pt x="2129742" y="104172"/>
                </a:cubicBezTo>
                <a:cubicBezTo>
                  <a:pt x="2278741" y="153838"/>
                  <a:pt x="2126173" y="106173"/>
                  <a:pt x="2257063" y="138896"/>
                </a:cubicBezTo>
                <a:cubicBezTo>
                  <a:pt x="2268899" y="141855"/>
                  <a:pt x="2280056" y="147119"/>
                  <a:pt x="2291787" y="150471"/>
                </a:cubicBezTo>
                <a:cubicBezTo>
                  <a:pt x="2307083" y="154841"/>
                  <a:pt x="2322790" y="157675"/>
                  <a:pt x="2338086" y="162045"/>
                </a:cubicBezTo>
                <a:cubicBezTo>
                  <a:pt x="2349817" y="165397"/>
                  <a:pt x="2361079" y="170268"/>
                  <a:pt x="2372810" y="173620"/>
                </a:cubicBezTo>
                <a:cubicBezTo>
                  <a:pt x="2495265" y="208608"/>
                  <a:pt x="2323512" y="153329"/>
                  <a:pt x="2488557" y="208344"/>
                </a:cubicBezTo>
                <a:lnTo>
                  <a:pt x="2523281" y="219919"/>
                </a:lnTo>
                <a:cubicBezTo>
                  <a:pt x="2534856" y="223777"/>
                  <a:pt x="2547092" y="226037"/>
                  <a:pt x="2558005" y="231493"/>
                </a:cubicBezTo>
                <a:lnTo>
                  <a:pt x="2604304" y="254643"/>
                </a:lnTo>
                <a:cubicBezTo>
                  <a:pt x="2619737" y="250785"/>
                  <a:pt x="2634695" y="243068"/>
                  <a:pt x="2650603" y="243068"/>
                </a:cubicBezTo>
                <a:cubicBezTo>
                  <a:pt x="2685541" y="243068"/>
                  <a:pt x="2720516" y="247791"/>
                  <a:pt x="2754775" y="254643"/>
                </a:cubicBezTo>
                <a:cubicBezTo>
                  <a:pt x="2778703" y="259429"/>
                  <a:pt x="2800550" y="271874"/>
                  <a:pt x="2824223" y="277792"/>
                </a:cubicBezTo>
                <a:cubicBezTo>
                  <a:pt x="2855089" y="285509"/>
                  <a:pt x="2885622" y="294703"/>
                  <a:pt x="2916820" y="300942"/>
                </a:cubicBezTo>
                <a:cubicBezTo>
                  <a:pt x="2938838" y="305345"/>
                  <a:pt x="2985687" y="312226"/>
                  <a:pt x="3009418" y="324091"/>
                </a:cubicBezTo>
                <a:cubicBezTo>
                  <a:pt x="3148424" y="393594"/>
                  <a:pt x="2959622" y="305788"/>
                  <a:pt x="3067291" y="370390"/>
                </a:cubicBezTo>
                <a:cubicBezTo>
                  <a:pt x="3077753" y="376667"/>
                  <a:pt x="3090440" y="378106"/>
                  <a:pt x="3102015" y="381964"/>
                </a:cubicBezTo>
                <a:cubicBezTo>
                  <a:pt x="3109732" y="389681"/>
                  <a:pt x="3115404" y="400234"/>
                  <a:pt x="3125165" y="405114"/>
                </a:cubicBezTo>
                <a:cubicBezTo>
                  <a:pt x="3139393" y="412228"/>
                  <a:pt x="3156167" y="412318"/>
                  <a:pt x="3171463" y="416688"/>
                </a:cubicBezTo>
                <a:cubicBezTo>
                  <a:pt x="3183194" y="420040"/>
                  <a:pt x="3194612" y="424405"/>
                  <a:pt x="3206187" y="428263"/>
                </a:cubicBezTo>
                <a:cubicBezTo>
                  <a:pt x="3213904" y="435979"/>
                  <a:pt x="3219979" y="445797"/>
                  <a:pt x="3229337" y="451412"/>
                </a:cubicBezTo>
                <a:cubicBezTo>
                  <a:pt x="3239799" y="457689"/>
                  <a:pt x="3252330" y="459635"/>
                  <a:pt x="3264061" y="462987"/>
                </a:cubicBezTo>
                <a:cubicBezTo>
                  <a:pt x="3365806" y="492058"/>
                  <a:pt x="3261819" y="458382"/>
                  <a:pt x="3345084" y="486137"/>
                </a:cubicBezTo>
                <a:cubicBezTo>
                  <a:pt x="3356659" y="497712"/>
                  <a:pt x="3365499" y="512912"/>
                  <a:pt x="3379808" y="520861"/>
                </a:cubicBezTo>
                <a:cubicBezTo>
                  <a:pt x="3401139" y="532711"/>
                  <a:pt x="3449256" y="544010"/>
                  <a:pt x="3449256" y="544010"/>
                </a:cubicBezTo>
                <a:cubicBezTo>
                  <a:pt x="3453114" y="555585"/>
                  <a:pt x="3457478" y="567003"/>
                  <a:pt x="3460830" y="578734"/>
                </a:cubicBezTo>
                <a:cubicBezTo>
                  <a:pt x="3465200" y="594030"/>
                  <a:pt x="3467834" y="609796"/>
                  <a:pt x="3472405" y="625033"/>
                </a:cubicBezTo>
                <a:cubicBezTo>
                  <a:pt x="3479417" y="648405"/>
                  <a:pt x="3487838" y="671332"/>
                  <a:pt x="3495554" y="694481"/>
                </a:cubicBezTo>
                <a:cubicBezTo>
                  <a:pt x="3499412" y="706056"/>
                  <a:pt x="3500361" y="719053"/>
                  <a:pt x="3507129" y="729205"/>
                </a:cubicBezTo>
                <a:cubicBezTo>
                  <a:pt x="3533305" y="768469"/>
                  <a:pt x="3520441" y="754092"/>
                  <a:pt x="3541853" y="775504"/>
                </a:cubicBezTo>
              </a:path>
            </a:pathLst>
          </a:cu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3635896" y="3356992"/>
            <a:ext cx="3528392" cy="288032"/>
          </a:xfrm>
          <a:custGeom>
            <a:avLst/>
            <a:gdLst>
              <a:gd name="connsiteX0" fmla="*/ 0 w 3541853"/>
              <a:gd name="connsiteY0" fmla="*/ 717630 h 775504"/>
              <a:gd name="connsiteX1" fmla="*/ 69448 w 3541853"/>
              <a:gd name="connsiteY1" fmla="*/ 671331 h 775504"/>
              <a:gd name="connsiteX2" fmla="*/ 104172 w 3541853"/>
              <a:gd name="connsiteY2" fmla="*/ 648182 h 775504"/>
              <a:gd name="connsiteX3" fmla="*/ 138896 w 3541853"/>
              <a:gd name="connsiteY3" fmla="*/ 636607 h 775504"/>
              <a:gd name="connsiteX4" fmla="*/ 196770 w 3541853"/>
              <a:gd name="connsiteY4" fmla="*/ 590309 h 775504"/>
              <a:gd name="connsiteX5" fmla="*/ 266218 w 3541853"/>
              <a:gd name="connsiteY5" fmla="*/ 567159 h 775504"/>
              <a:gd name="connsiteX6" fmla="*/ 324091 w 3541853"/>
              <a:gd name="connsiteY6" fmla="*/ 520861 h 775504"/>
              <a:gd name="connsiteX7" fmla="*/ 347241 w 3541853"/>
              <a:gd name="connsiteY7" fmla="*/ 497711 h 775504"/>
              <a:gd name="connsiteX8" fmla="*/ 416689 w 3541853"/>
              <a:gd name="connsiteY8" fmla="*/ 474562 h 775504"/>
              <a:gd name="connsiteX9" fmla="*/ 474562 w 3541853"/>
              <a:gd name="connsiteY9" fmla="*/ 439838 h 775504"/>
              <a:gd name="connsiteX10" fmla="*/ 497711 w 3541853"/>
              <a:gd name="connsiteY10" fmla="*/ 416688 h 775504"/>
              <a:gd name="connsiteX11" fmla="*/ 567159 w 3541853"/>
              <a:gd name="connsiteY11" fmla="*/ 381964 h 775504"/>
              <a:gd name="connsiteX12" fmla="*/ 601884 w 3541853"/>
              <a:gd name="connsiteY12" fmla="*/ 358815 h 775504"/>
              <a:gd name="connsiteX13" fmla="*/ 648182 w 3541853"/>
              <a:gd name="connsiteY13" fmla="*/ 347240 h 775504"/>
              <a:gd name="connsiteX14" fmla="*/ 717630 w 3541853"/>
              <a:gd name="connsiteY14" fmla="*/ 324091 h 775504"/>
              <a:gd name="connsiteX15" fmla="*/ 787078 w 3541853"/>
              <a:gd name="connsiteY15" fmla="*/ 277792 h 775504"/>
              <a:gd name="connsiteX16" fmla="*/ 856527 w 3541853"/>
              <a:gd name="connsiteY16" fmla="*/ 231493 h 775504"/>
              <a:gd name="connsiteX17" fmla="*/ 925975 w 3541853"/>
              <a:gd name="connsiteY17" fmla="*/ 208344 h 775504"/>
              <a:gd name="connsiteX18" fmla="*/ 937549 w 3541853"/>
              <a:gd name="connsiteY18" fmla="*/ 173620 h 775504"/>
              <a:gd name="connsiteX19" fmla="*/ 972273 w 3541853"/>
              <a:gd name="connsiteY19" fmla="*/ 162045 h 775504"/>
              <a:gd name="connsiteX20" fmla="*/ 1076446 w 3541853"/>
              <a:gd name="connsiteY20" fmla="*/ 115747 h 775504"/>
              <a:gd name="connsiteX21" fmla="*/ 1111170 w 3541853"/>
              <a:gd name="connsiteY21" fmla="*/ 104172 h 775504"/>
              <a:gd name="connsiteX22" fmla="*/ 1145894 w 3541853"/>
              <a:gd name="connsiteY22" fmla="*/ 92597 h 775504"/>
              <a:gd name="connsiteX23" fmla="*/ 1203767 w 3541853"/>
              <a:gd name="connsiteY23" fmla="*/ 81023 h 775504"/>
              <a:gd name="connsiteX24" fmla="*/ 1273215 w 3541853"/>
              <a:gd name="connsiteY24" fmla="*/ 57873 h 775504"/>
              <a:gd name="connsiteX25" fmla="*/ 1307939 w 3541853"/>
              <a:gd name="connsiteY25" fmla="*/ 46299 h 775504"/>
              <a:gd name="connsiteX26" fmla="*/ 1342663 w 3541853"/>
              <a:gd name="connsiteY26" fmla="*/ 34724 h 775504"/>
              <a:gd name="connsiteX27" fmla="*/ 1516284 w 3541853"/>
              <a:gd name="connsiteY27" fmla="*/ 0 h 775504"/>
              <a:gd name="connsiteX28" fmla="*/ 1898248 w 3541853"/>
              <a:gd name="connsiteY28" fmla="*/ 23149 h 775504"/>
              <a:gd name="connsiteX29" fmla="*/ 1944547 w 3541853"/>
              <a:gd name="connsiteY29" fmla="*/ 34724 h 775504"/>
              <a:gd name="connsiteX30" fmla="*/ 2013995 w 3541853"/>
              <a:gd name="connsiteY30" fmla="*/ 57873 h 775504"/>
              <a:gd name="connsiteX31" fmla="*/ 2129742 w 3541853"/>
              <a:gd name="connsiteY31" fmla="*/ 104172 h 775504"/>
              <a:gd name="connsiteX32" fmla="*/ 2257063 w 3541853"/>
              <a:gd name="connsiteY32" fmla="*/ 138896 h 775504"/>
              <a:gd name="connsiteX33" fmla="*/ 2291787 w 3541853"/>
              <a:gd name="connsiteY33" fmla="*/ 150471 h 775504"/>
              <a:gd name="connsiteX34" fmla="*/ 2338086 w 3541853"/>
              <a:gd name="connsiteY34" fmla="*/ 162045 h 775504"/>
              <a:gd name="connsiteX35" fmla="*/ 2372810 w 3541853"/>
              <a:gd name="connsiteY35" fmla="*/ 173620 h 775504"/>
              <a:gd name="connsiteX36" fmla="*/ 2488557 w 3541853"/>
              <a:gd name="connsiteY36" fmla="*/ 208344 h 775504"/>
              <a:gd name="connsiteX37" fmla="*/ 2523281 w 3541853"/>
              <a:gd name="connsiteY37" fmla="*/ 219919 h 775504"/>
              <a:gd name="connsiteX38" fmla="*/ 2558005 w 3541853"/>
              <a:gd name="connsiteY38" fmla="*/ 231493 h 775504"/>
              <a:gd name="connsiteX39" fmla="*/ 2604304 w 3541853"/>
              <a:gd name="connsiteY39" fmla="*/ 254643 h 775504"/>
              <a:gd name="connsiteX40" fmla="*/ 2650603 w 3541853"/>
              <a:gd name="connsiteY40" fmla="*/ 243068 h 775504"/>
              <a:gd name="connsiteX41" fmla="*/ 2754775 w 3541853"/>
              <a:gd name="connsiteY41" fmla="*/ 254643 h 775504"/>
              <a:gd name="connsiteX42" fmla="*/ 2824223 w 3541853"/>
              <a:gd name="connsiteY42" fmla="*/ 277792 h 775504"/>
              <a:gd name="connsiteX43" fmla="*/ 2916820 w 3541853"/>
              <a:gd name="connsiteY43" fmla="*/ 300942 h 775504"/>
              <a:gd name="connsiteX44" fmla="*/ 3009418 w 3541853"/>
              <a:gd name="connsiteY44" fmla="*/ 324091 h 775504"/>
              <a:gd name="connsiteX45" fmla="*/ 3067291 w 3541853"/>
              <a:gd name="connsiteY45" fmla="*/ 370390 h 775504"/>
              <a:gd name="connsiteX46" fmla="*/ 3102015 w 3541853"/>
              <a:gd name="connsiteY46" fmla="*/ 381964 h 775504"/>
              <a:gd name="connsiteX47" fmla="*/ 3125165 w 3541853"/>
              <a:gd name="connsiteY47" fmla="*/ 405114 h 775504"/>
              <a:gd name="connsiteX48" fmla="*/ 3171463 w 3541853"/>
              <a:gd name="connsiteY48" fmla="*/ 416688 h 775504"/>
              <a:gd name="connsiteX49" fmla="*/ 3206187 w 3541853"/>
              <a:gd name="connsiteY49" fmla="*/ 428263 h 775504"/>
              <a:gd name="connsiteX50" fmla="*/ 3229337 w 3541853"/>
              <a:gd name="connsiteY50" fmla="*/ 451412 h 775504"/>
              <a:gd name="connsiteX51" fmla="*/ 3264061 w 3541853"/>
              <a:gd name="connsiteY51" fmla="*/ 462987 h 775504"/>
              <a:gd name="connsiteX52" fmla="*/ 3345084 w 3541853"/>
              <a:gd name="connsiteY52" fmla="*/ 486137 h 775504"/>
              <a:gd name="connsiteX53" fmla="*/ 3379808 w 3541853"/>
              <a:gd name="connsiteY53" fmla="*/ 520861 h 775504"/>
              <a:gd name="connsiteX54" fmla="*/ 3449256 w 3541853"/>
              <a:gd name="connsiteY54" fmla="*/ 544010 h 775504"/>
              <a:gd name="connsiteX55" fmla="*/ 3460830 w 3541853"/>
              <a:gd name="connsiteY55" fmla="*/ 578734 h 775504"/>
              <a:gd name="connsiteX56" fmla="*/ 3472405 w 3541853"/>
              <a:gd name="connsiteY56" fmla="*/ 625033 h 775504"/>
              <a:gd name="connsiteX57" fmla="*/ 3495554 w 3541853"/>
              <a:gd name="connsiteY57" fmla="*/ 694481 h 775504"/>
              <a:gd name="connsiteX58" fmla="*/ 3507129 w 3541853"/>
              <a:gd name="connsiteY58" fmla="*/ 729205 h 775504"/>
              <a:gd name="connsiteX59" fmla="*/ 3541853 w 3541853"/>
              <a:gd name="connsiteY59" fmla="*/ 775504 h 77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541853" h="775504">
                <a:moveTo>
                  <a:pt x="0" y="717630"/>
                </a:moveTo>
                <a:lnTo>
                  <a:pt x="69448" y="671331"/>
                </a:lnTo>
                <a:cubicBezTo>
                  <a:pt x="81023" y="663615"/>
                  <a:pt x="90975" y="652581"/>
                  <a:pt x="104172" y="648182"/>
                </a:cubicBezTo>
                <a:lnTo>
                  <a:pt x="138896" y="636607"/>
                </a:lnTo>
                <a:cubicBezTo>
                  <a:pt x="158137" y="617367"/>
                  <a:pt x="170488" y="601990"/>
                  <a:pt x="196770" y="590309"/>
                </a:cubicBezTo>
                <a:cubicBezTo>
                  <a:pt x="219068" y="580399"/>
                  <a:pt x="266218" y="567159"/>
                  <a:pt x="266218" y="567159"/>
                </a:cubicBezTo>
                <a:cubicBezTo>
                  <a:pt x="312324" y="497999"/>
                  <a:pt x="261971" y="558133"/>
                  <a:pt x="324091" y="520861"/>
                </a:cubicBezTo>
                <a:cubicBezTo>
                  <a:pt x="333449" y="515246"/>
                  <a:pt x="337480" y="502591"/>
                  <a:pt x="347241" y="497711"/>
                </a:cubicBezTo>
                <a:cubicBezTo>
                  <a:pt x="369066" y="486798"/>
                  <a:pt x="416689" y="474562"/>
                  <a:pt x="416689" y="474562"/>
                </a:cubicBezTo>
                <a:cubicBezTo>
                  <a:pt x="475344" y="415905"/>
                  <a:pt x="399434" y="484915"/>
                  <a:pt x="474562" y="439838"/>
                </a:cubicBezTo>
                <a:cubicBezTo>
                  <a:pt x="483920" y="434223"/>
                  <a:pt x="489190" y="423505"/>
                  <a:pt x="497711" y="416688"/>
                </a:cubicBezTo>
                <a:cubicBezTo>
                  <a:pt x="552990" y="372464"/>
                  <a:pt x="510114" y="410486"/>
                  <a:pt x="567159" y="381964"/>
                </a:cubicBezTo>
                <a:cubicBezTo>
                  <a:pt x="579602" y="375743"/>
                  <a:pt x="589098" y="364295"/>
                  <a:pt x="601884" y="358815"/>
                </a:cubicBezTo>
                <a:cubicBezTo>
                  <a:pt x="616505" y="352549"/>
                  <a:pt x="632945" y="351811"/>
                  <a:pt x="648182" y="347240"/>
                </a:cubicBezTo>
                <a:cubicBezTo>
                  <a:pt x="671554" y="340228"/>
                  <a:pt x="717630" y="324091"/>
                  <a:pt x="717630" y="324091"/>
                </a:cubicBezTo>
                <a:cubicBezTo>
                  <a:pt x="794691" y="247030"/>
                  <a:pt x="711699" y="319669"/>
                  <a:pt x="787078" y="277792"/>
                </a:cubicBezTo>
                <a:cubicBezTo>
                  <a:pt x="811399" y="264280"/>
                  <a:pt x="830132" y="240291"/>
                  <a:pt x="856527" y="231493"/>
                </a:cubicBezTo>
                <a:lnTo>
                  <a:pt x="925975" y="208344"/>
                </a:lnTo>
                <a:cubicBezTo>
                  <a:pt x="929833" y="196769"/>
                  <a:pt x="928922" y="182247"/>
                  <a:pt x="937549" y="173620"/>
                </a:cubicBezTo>
                <a:cubicBezTo>
                  <a:pt x="946176" y="164993"/>
                  <a:pt x="961360" y="167501"/>
                  <a:pt x="972273" y="162045"/>
                </a:cubicBezTo>
                <a:cubicBezTo>
                  <a:pt x="1082326" y="107019"/>
                  <a:pt x="897278" y="175469"/>
                  <a:pt x="1076446" y="115747"/>
                </a:cubicBezTo>
                <a:lnTo>
                  <a:pt x="1111170" y="104172"/>
                </a:lnTo>
                <a:cubicBezTo>
                  <a:pt x="1122745" y="100314"/>
                  <a:pt x="1133930" y="94990"/>
                  <a:pt x="1145894" y="92597"/>
                </a:cubicBezTo>
                <a:cubicBezTo>
                  <a:pt x="1165185" y="88739"/>
                  <a:pt x="1184787" y="86199"/>
                  <a:pt x="1203767" y="81023"/>
                </a:cubicBezTo>
                <a:cubicBezTo>
                  <a:pt x="1227309" y="74602"/>
                  <a:pt x="1250066" y="65589"/>
                  <a:pt x="1273215" y="57873"/>
                </a:cubicBezTo>
                <a:lnTo>
                  <a:pt x="1307939" y="46299"/>
                </a:lnTo>
                <a:cubicBezTo>
                  <a:pt x="1319514" y="42441"/>
                  <a:pt x="1330826" y="37683"/>
                  <a:pt x="1342663" y="34724"/>
                </a:cubicBezTo>
                <a:cubicBezTo>
                  <a:pt x="1461728" y="4958"/>
                  <a:pt x="1403765" y="16075"/>
                  <a:pt x="1516284" y="0"/>
                </a:cubicBezTo>
                <a:cubicBezTo>
                  <a:pt x="1643605" y="7716"/>
                  <a:pt x="1771110" y="12841"/>
                  <a:pt x="1898248" y="23149"/>
                </a:cubicBezTo>
                <a:cubicBezTo>
                  <a:pt x="1914104" y="24435"/>
                  <a:pt x="1929310" y="30153"/>
                  <a:pt x="1944547" y="34724"/>
                </a:cubicBezTo>
                <a:cubicBezTo>
                  <a:pt x="1967919" y="41736"/>
                  <a:pt x="2013995" y="57873"/>
                  <a:pt x="2013995" y="57873"/>
                </a:cubicBezTo>
                <a:cubicBezTo>
                  <a:pt x="2064064" y="107945"/>
                  <a:pt x="2013660" y="65478"/>
                  <a:pt x="2129742" y="104172"/>
                </a:cubicBezTo>
                <a:cubicBezTo>
                  <a:pt x="2278741" y="153838"/>
                  <a:pt x="2126173" y="106173"/>
                  <a:pt x="2257063" y="138896"/>
                </a:cubicBezTo>
                <a:cubicBezTo>
                  <a:pt x="2268899" y="141855"/>
                  <a:pt x="2280056" y="147119"/>
                  <a:pt x="2291787" y="150471"/>
                </a:cubicBezTo>
                <a:cubicBezTo>
                  <a:pt x="2307083" y="154841"/>
                  <a:pt x="2322790" y="157675"/>
                  <a:pt x="2338086" y="162045"/>
                </a:cubicBezTo>
                <a:cubicBezTo>
                  <a:pt x="2349817" y="165397"/>
                  <a:pt x="2361079" y="170268"/>
                  <a:pt x="2372810" y="173620"/>
                </a:cubicBezTo>
                <a:cubicBezTo>
                  <a:pt x="2495265" y="208608"/>
                  <a:pt x="2323512" y="153329"/>
                  <a:pt x="2488557" y="208344"/>
                </a:cubicBezTo>
                <a:lnTo>
                  <a:pt x="2523281" y="219919"/>
                </a:lnTo>
                <a:cubicBezTo>
                  <a:pt x="2534856" y="223777"/>
                  <a:pt x="2547092" y="226037"/>
                  <a:pt x="2558005" y="231493"/>
                </a:cubicBezTo>
                <a:lnTo>
                  <a:pt x="2604304" y="254643"/>
                </a:lnTo>
                <a:cubicBezTo>
                  <a:pt x="2619737" y="250785"/>
                  <a:pt x="2634695" y="243068"/>
                  <a:pt x="2650603" y="243068"/>
                </a:cubicBezTo>
                <a:cubicBezTo>
                  <a:pt x="2685541" y="243068"/>
                  <a:pt x="2720516" y="247791"/>
                  <a:pt x="2754775" y="254643"/>
                </a:cubicBezTo>
                <a:cubicBezTo>
                  <a:pt x="2778703" y="259429"/>
                  <a:pt x="2800550" y="271874"/>
                  <a:pt x="2824223" y="277792"/>
                </a:cubicBezTo>
                <a:cubicBezTo>
                  <a:pt x="2855089" y="285509"/>
                  <a:pt x="2885622" y="294703"/>
                  <a:pt x="2916820" y="300942"/>
                </a:cubicBezTo>
                <a:cubicBezTo>
                  <a:pt x="2938838" y="305345"/>
                  <a:pt x="2985687" y="312226"/>
                  <a:pt x="3009418" y="324091"/>
                </a:cubicBezTo>
                <a:cubicBezTo>
                  <a:pt x="3148424" y="393594"/>
                  <a:pt x="2959622" y="305788"/>
                  <a:pt x="3067291" y="370390"/>
                </a:cubicBezTo>
                <a:cubicBezTo>
                  <a:pt x="3077753" y="376667"/>
                  <a:pt x="3090440" y="378106"/>
                  <a:pt x="3102015" y="381964"/>
                </a:cubicBezTo>
                <a:cubicBezTo>
                  <a:pt x="3109732" y="389681"/>
                  <a:pt x="3115404" y="400234"/>
                  <a:pt x="3125165" y="405114"/>
                </a:cubicBezTo>
                <a:cubicBezTo>
                  <a:pt x="3139393" y="412228"/>
                  <a:pt x="3156167" y="412318"/>
                  <a:pt x="3171463" y="416688"/>
                </a:cubicBezTo>
                <a:cubicBezTo>
                  <a:pt x="3183194" y="420040"/>
                  <a:pt x="3194612" y="424405"/>
                  <a:pt x="3206187" y="428263"/>
                </a:cubicBezTo>
                <a:cubicBezTo>
                  <a:pt x="3213904" y="435979"/>
                  <a:pt x="3219979" y="445797"/>
                  <a:pt x="3229337" y="451412"/>
                </a:cubicBezTo>
                <a:cubicBezTo>
                  <a:pt x="3239799" y="457689"/>
                  <a:pt x="3252330" y="459635"/>
                  <a:pt x="3264061" y="462987"/>
                </a:cubicBezTo>
                <a:cubicBezTo>
                  <a:pt x="3365806" y="492058"/>
                  <a:pt x="3261819" y="458382"/>
                  <a:pt x="3345084" y="486137"/>
                </a:cubicBezTo>
                <a:cubicBezTo>
                  <a:pt x="3356659" y="497712"/>
                  <a:pt x="3365499" y="512912"/>
                  <a:pt x="3379808" y="520861"/>
                </a:cubicBezTo>
                <a:cubicBezTo>
                  <a:pt x="3401139" y="532711"/>
                  <a:pt x="3449256" y="544010"/>
                  <a:pt x="3449256" y="544010"/>
                </a:cubicBezTo>
                <a:cubicBezTo>
                  <a:pt x="3453114" y="555585"/>
                  <a:pt x="3457478" y="567003"/>
                  <a:pt x="3460830" y="578734"/>
                </a:cubicBezTo>
                <a:cubicBezTo>
                  <a:pt x="3465200" y="594030"/>
                  <a:pt x="3467834" y="609796"/>
                  <a:pt x="3472405" y="625033"/>
                </a:cubicBezTo>
                <a:cubicBezTo>
                  <a:pt x="3479417" y="648405"/>
                  <a:pt x="3487838" y="671332"/>
                  <a:pt x="3495554" y="694481"/>
                </a:cubicBezTo>
                <a:cubicBezTo>
                  <a:pt x="3499412" y="706056"/>
                  <a:pt x="3500361" y="719053"/>
                  <a:pt x="3507129" y="729205"/>
                </a:cubicBezTo>
                <a:cubicBezTo>
                  <a:pt x="3533305" y="768469"/>
                  <a:pt x="3520441" y="754092"/>
                  <a:pt x="3541853" y="775504"/>
                </a:cubicBezTo>
              </a:path>
            </a:pathLst>
          </a:cu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4932040" y="3140968"/>
            <a:ext cx="2520280" cy="504056"/>
          </a:xfrm>
          <a:custGeom>
            <a:avLst/>
            <a:gdLst>
              <a:gd name="connsiteX0" fmla="*/ 0 w 3541853"/>
              <a:gd name="connsiteY0" fmla="*/ 717630 h 775504"/>
              <a:gd name="connsiteX1" fmla="*/ 69448 w 3541853"/>
              <a:gd name="connsiteY1" fmla="*/ 671331 h 775504"/>
              <a:gd name="connsiteX2" fmla="*/ 104172 w 3541853"/>
              <a:gd name="connsiteY2" fmla="*/ 648182 h 775504"/>
              <a:gd name="connsiteX3" fmla="*/ 138896 w 3541853"/>
              <a:gd name="connsiteY3" fmla="*/ 636607 h 775504"/>
              <a:gd name="connsiteX4" fmla="*/ 196770 w 3541853"/>
              <a:gd name="connsiteY4" fmla="*/ 590309 h 775504"/>
              <a:gd name="connsiteX5" fmla="*/ 266218 w 3541853"/>
              <a:gd name="connsiteY5" fmla="*/ 567159 h 775504"/>
              <a:gd name="connsiteX6" fmla="*/ 324091 w 3541853"/>
              <a:gd name="connsiteY6" fmla="*/ 520861 h 775504"/>
              <a:gd name="connsiteX7" fmla="*/ 347241 w 3541853"/>
              <a:gd name="connsiteY7" fmla="*/ 497711 h 775504"/>
              <a:gd name="connsiteX8" fmla="*/ 416689 w 3541853"/>
              <a:gd name="connsiteY8" fmla="*/ 474562 h 775504"/>
              <a:gd name="connsiteX9" fmla="*/ 474562 w 3541853"/>
              <a:gd name="connsiteY9" fmla="*/ 439838 h 775504"/>
              <a:gd name="connsiteX10" fmla="*/ 497711 w 3541853"/>
              <a:gd name="connsiteY10" fmla="*/ 416688 h 775504"/>
              <a:gd name="connsiteX11" fmla="*/ 567159 w 3541853"/>
              <a:gd name="connsiteY11" fmla="*/ 381964 h 775504"/>
              <a:gd name="connsiteX12" fmla="*/ 601884 w 3541853"/>
              <a:gd name="connsiteY12" fmla="*/ 358815 h 775504"/>
              <a:gd name="connsiteX13" fmla="*/ 648182 w 3541853"/>
              <a:gd name="connsiteY13" fmla="*/ 347240 h 775504"/>
              <a:gd name="connsiteX14" fmla="*/ 717630 w 3541853"/>
              <a:gd name="connsiteY14" fmla="*/ 324091 h 775504"/>
              <a:gd name="connsiteX15" fmla="*/ 787078 w 3541853"/>
              <a:gd name="connsiteY15" fmla="*/ 277792 h 775504"/>
              <a:gd name="connsiteX16" fmla="*/ 856527 w 3541853"/>
              <a:gd name="connsiteY16" fmla="*/ 231493 h 775504"/>
              <a:gd name="connsiteX17" fmla="*/ 925975 w 3541853"/>
              <a:gd name="connsiteY17" fmla="*/ 208344 h 775504"/>
              <a:gd name="connsiteX18" fmla="*/ 937549 w 3541853"/>
              <a:gd name="connsiteY18" fmla="*/ 173620 h 775504"/>
              <a:gd name="connsiteX19" fmla="*/ 972273 w 3541853"/>
              <a:gd name="connsiteY19" fmla="*/ 162045 h 775504"/>
              <a:gd name="connsiteX20" fmla="*/ 1076446 w 3541853"/>
              <a:gd name="connsiteY20" fmla="*/ 115747 h 775504"/>
              <a:gd name="connsiteX21" fmla="*/ 1111170 w 3541853"/>
              <a:gd name="connsiteY21" fmla="*/ 104172 h 775504"/>
              <a:gd name="connsiteX22" fmla="*/ 1145894 w 3541853"/>
              <a:gd name="connsiteY22" fmla="*/ 92597 h 775504"/>
              <a:gd name="connsiteX23" fmla="*/ 1203767 w 3541853"/>
              <a:gd name="connsiteY23" fmla="*/ 81023 h 775504"/>
              <a:gd name="connsiteX24" fmla="*/ 1273215 w 3541853"/>
              <a:gd name="connsiteY24" fmla="*/ 57873 h 775504"/>
              <a:gd name="connsiteX25" fmla="*/ 1307939 w 3541853"/>
              <a:gd name="connsiteY25" fmla="*/ 46299 h 775504"/>
              <a:gd name="connsiteX26" fmla="*/ 1342663 w 3541853"/>
              <a:gd name="connsiteY26" fmla="*/ 34724 h 775504"/>
              <a:gd name="connsiteX27" fmla="*/ 1516284 w 3541853"/>
              <a:gd name="connsiteY27" fmla="*/ 0 h 775504"/>
              <a:gd name="connsiteX28" fmla="*/ 1898248 w 3541853"/>
              <a:gd name="connsiteY28" fmla="*/ 23149 h 775504"/>
              <a:gd name="connsiteX29" fmla="*/ 1944547 w 3541853"/>
              <a:gd name="connsiteY29" fmla="*/ 34724 h 775504"/>
              <a:gd name="connsiteX30" fmla="*/ 2013995 w 3541853"/>
              <a:gd name="connsiteY30" fmla="*/ 57873 h 775504"/>
              <a:gd name="connsiteX31" fmla="*/ 2129742 w 3541853"/>
              <a:gd name="connsiteY31" fmla="*/ 104172 h 775504"/>
              <a:gd name="connsiteX32" fmla="*/ 2257063 w 3541853"/>
              <a:gd name="connsiteY32" fmla="*/ 138896 h 775504"/>
              <a:gd name="connsiteX33" fmla="*/ 2291787 w 3541853"/>
              <a:gd name="connsiteY33" fmla="*/ 150471 h 775504"/>
              <a:gd name="connsiteX34" fmla="*/ 2338086 w 3541853"/>
              <a:gd name="connsiteY34" fmla="*/ 162045 h 775504"/>
              <a:gd name="connsiteX35" fmla="*/ 2372810 w 3541853"/>
              <a:gd name="connsiteY35" fmla="*/ 173620 h 775504"/>
              <a:gd name="connsiteX36" fmla="*/ 2488557 w 3541853"/>
              <a:gd name="connsiteY36" fmla="*/ 208344 h 775504"/>
              <a:gd name="connsiteX37" fmla="*/ 2523281 w 3541853"/>
              <a:gd name="connsiteY37" fmla="*/ 219919 h 775504"/>
              <a:gd name="connsiteX38" fmla="*/ 2558005 w 3541853"/>
              <a:gd name="connsiteY38" fmla="*/ 231493 h 775504"/>
              <a:gd name="connsiteX39" fmla="*/ 2604304 w 3541853"/>
              <a:gd name="connsiteY39" fmla="*/ 254643 h 775504"/>
              <a:gd name="connsiteX40" fmla="*/ 2650603 w 3541853"/>
              <a:gd name="connsiteY40" fmla="*/ 243068 h 775504"/>
              <a:gd name="connsiteX41" fmla="*/ 2754775 w 3541853"/>
              <a:gd name="connsiteY41" fmla="*/ 254643 h 775504"/>
              <a:gd name="connsiteX42" fmla="*/ 2824223 w 3541853"/>
              <a:gd name="connsiteY42" fmla="*/ 277792 h 775504"/>
              <a:gd name="connsiteX43" fmla="*/ 2916820 w 3541853"/>
              <a:gd name="connsiteY43" fmla="*/ 300942 h 775504"/>
              <a:gd name="connsiteX44" fmla="*/ 3009418 w 3541853"/>
              <a:gd name="connsiteY44" fmla="*/ 324091 h 775504"/>
              <a:gd name="connsiteX45" fmla="*/ 3067291 w 3541853"/>
              <a:gd name="connsiteY45" fmla="*/ 370390 h 775504"/>
              <a:gd name="connsiteX46" fmla="*/ 3102015 w 3541853"/>
              <a:gd name="connsiteY46" fmla="*/ 381964 h 775504"/>
              <a:gd name="connsiteX47" fmla="*/ 3125165 w 3541853"/>
              <a:gd name="connsiteY47" fmla="*/ 405114 h 775504"/>
              <a:gd name="connsiteX48" fmla="*/ 3171463 w 3541853"/>
              <a:gd name="connsiteY48" fmla="*/ 416688 h 775504"/>
              <a:gd name="connsiteX49" fmla="*/ 3206187 w 3541853"/>
              <a:gd name="connsiteY49" fmla="*/ 428263 h 775504"/>
              <a:gd name="connsiteX50" fmla="*/ 3229337 w 3541853"/>
              <a:gd name="connsiteY50" fmla="*/ 451412 h 775504"/>
              <a:gd name="connsiteX51" fmla="*/ 3264061 w 3541853"/>
              <a:gd name="connsiteY51" fmla="*/ 462987 h 775504"/>
              <a:gd name="connsiteX52" fmla="*/ 3345084 w 3541853"/>
              <a:gd name="connsiteY52" fmla="*/ 486137 h 775504"/>
              <a:gd name="connsiteX53" fmla="*/ 3379808 w 3541853"/>
              <a:gd name="connsiteY53" fmla="*/ 520861 h 775504"/>
              <a:gd name="connsiteX54" fmla="*/ 3449256 w 3541853"/>
              <a:gd name="connsiteY54" fmla="*/ 544010 h 775504"/>
              <a:gd name="connsiteX55" fmla="*/ 3460830 w 3541853"/>
              <a:gd name="connsiteY55" fmla="*/ 578734 h 775504"/>
              <a:gd name="connsiteX56" fmla="*/ 3472405 w 3541853"/>
              <a:gd name="connsiteY56" fmla="*/ 625033 h 775504"/>
              <a:gd name="connsiteX57" fmla="*/ 3495554 w 3541853"/>
              <a:gd name="connsiteY57" fmla="*/ 694481 h 775504"/>
              <a:gd name="connsiteX58" fmla="*/ 3507129 w 3541853"/>
              <a:gd name="connsiteY58" fmla="*/ 729205 h 775504"/>
              <a:gd name="connsiteX59" fmla="*/ 3541853 w 3541853"/>
              <a:gd name="connsiteY59" fmla="*/ 775504 h 77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541853" h="775504">
                <a:moveTo>
                  <a:pt x="0" y="717630"/>
                </a:moveTo>
                <a:lnTo>
                  <a:pt x="69448" y="671331"/>
                </a:lnTo>
                <a:cubicBezTo>
                  <a:pt x="81023" y="663615"/>
                  <a:pt x="90975" y="652581"/>
                  <a:pt x="104172" y="648182"/>
                </a:cubicBezTo>
                <a:lnTo>
                  <a:pt x="138896" y="636607"/>
                </a:lnTo>
                <a:cubicBezTo>
                  <a:pt x="158137" y="617367"/>
                  <a:pt x="170488" y="601990"/>
                  <a:pt x="196770" y="590309"/>
                </a:cubicBezTo>
                <a:cubicBezTo>
                  <a:pt x="219068" y="580399"/>
                  <a:pt x="266218" y="567159"/>
                  <a:pt x="266218" y="567159"/>
                </a:cubicBezTo>
                <a:cubicBezTo>
                  <a:pt x="312324" y="497999"/>
                  <a:pt x="261971" y="558133"/>
                  <a:pt x="324091" y="520861"/>
                </a:cubicBezTo>
                <a:cubicBezTo>
                  <a:pt x="333449" y="515246"/>
                  <a:pt x="337480" y="502591"/>
                  <a:pt x="347241" y="497711"/>
                </a:cubicBezTo>
                <a:cubicBezTo>
                  <a:pt x="369066" y="486798"/>
                  <a:pt x="416689" y="474562"/>
                  <a:pt x="416689" y="474562"/>
                </a:cubicBezTo>
                <a:cubicBezTo>
                  <a:pt x="475344" y="415905"/>
                  <a:pt x="399434" y="484915"/>
                  <a:pt x="474562" y="439838"/>
                </a:cubicBezTo>
                <a:cubicBezTo>
                  <a:pt x="483920" y="434223"/>
                  <a:pt x="489190" y="423505"/>
                  <a:pt x="497711" y="416688"/>
                </a:cubicBezTo>
                <a:cubicBezTo>
                  <a:pt x="552990" y="372464"/>
                  <a:pt x="510114" y="410486"/>
                  <a:pt x="567159" y="381964"/>
                </a:cubicBezTo>
                <a:cubicBezTo>
                  <a:pt x="579602" y="375743"/>
                  <a:pt x="589098" y="364295"/>
                  <a:pt x="601884" y="358815"/>
                </a:cubicBezTo>
                <a:cubicBezTo>
                  <a:pt x="616505" y="352549"/>
                  <a:pt x="632945" y="351811"/>
                  <a:pt x="648182" y="347240"/>
                </a:cubicBezTo>
                <a:cubicBezTo>
                  <a:pt x="671554" y="340228"/>
                  <a:pt x="717630" y="324091"/>
                  <a:pt x="717630" y="324091"/>
                </a:cubicBezTo>
                <a:cubicBezTo>
                  <a:pt x="794691" y="247030"/>
                  <a:pt x="711699" y="319669"/>
                  <a:pt x="787078" y="277792"/>
                </a:cubicBezTo>
                <a:cubicBezTo>
                  <a:pt x="811399" y="264280"/>
                  <a:pt x="830132" y="240291"/>
                  <a:pt x="856527" y="231493"/>
                </a:cubicBezTo>
                <a:lnTo>
                  <a:pt x="925975" y="208344"/>
                </a:lnTo>
                <a:cubicBezTo>
                  <a:pt x="929833" y="196769"/>
                  <a:pt x="928922" y="182247"/>
                  <a:pt x="937549" y="173620"/>
                </a:cubicBezTo>
                <a:cubicBezTo>
                  <a:pt x="946176" y="164993"/>
                  <a:pt x="961360" y="167501"/>
                  <a:pt x="972273" y="162045"/>
                </a:cubicBezTo>
                <a:cubicBezTo>
                  <a:pt x="1082326" y="107019"/>
                  <a:pt x="897278" y="175469"/>
                  <a:pt x="1076446" y="115747"/>
                </a:cubicBezTo>
                <a:lnTo>
                  <a:pt x="1111170" y="104172"/>
                </a:lnTo>
                <a:cubicBezTo>
                  <a:pt x="1122745" y="100314"/>
                  <a:pt x="1133930" y="94990"/>
                  <a:pt x="1145894" y="92597"/>
                </a:cubicBezTo>
                <a:cubicBezTo>
                  <a:pt x="1165185" y="88739"/>
                  <a:pt x="1184787" y="86199"/>
                  <a:pt x="1203767" y="81023"/>
                </a:cubicBezTo>
                <a:cubicBezTo>
                  <a:pt x="1227309" y="74602"/>
                  <a:pt x="1250066" y="65589"/>
                  <a:pt x="1273215" y="57873"/>
                </a:cubicBezTo>
                <a:lnTo>
                  <a:pt x="1307939" y="46299"/>
                </a:lnTo>
                <a:cubicBezTo>
                  <a:pt x="1319514" y="42441"/>
                  <a:pt x="1330826" y="37683"/>
                  <a:pt x="1342663" y="34724"/>
                </a:cubicBezTo>
                <a:cubicBezTo>
                  <a:pt x="1461728" y="4958"/>
                  <a:pt x="1403765" y="16075"/>
                  <a:pt x="1516284" y="0"/>
                </a:cubicBezTo>
                <a:cubicBezTo>
                  <a:pt x="1643605" y="7716"/>
                  <a:pt x="1771110" y="12841"/>
                  <a:pt x="1898248" y="23149"/>
                </a:cubicBezTo>
                <a:cubicBezTo>
                  <a:pt x="1914104" y="24435"/>
                  <a:pt x="1929310" y="30153"/>
                  <a:pt x="1944547" y="34724"/>
                </a:cubicBezTo>
                <a:cubicBezTo>
                  <a:pt x="1967919" y="41736"/>
                  <a:pt x="2013995" y="57873"/>
                  <a:pt x="2013995" y="57873"/>
                </a:cubicBezTo>
                <a:cubicBezTo>
                  <a:pt x="2064064" y="107945"/>
                  <a:pt x="2013660" y="65478"/>
                  <a:pt x="2129742" y="104172"/>
                </a:cubicBezTo>
                <a:cubicBezTo>
                  <a:pt x="2278741" y="153838"/>
                  <a:pt x="2126173" y="106173"/>
                  <a:pt x="2257063" y="138896"/>
                </a:cubicBezTo>
                <a:cubicBezTo>
                  <a:pt x="2268899" y="141855"/>
                  <a:pt x="2280056" y="147119"/>
                  <a:pt x="2291787" y="150471"/>
                </a:cubicBezTo>
                <a:cubicBezTo>
                  <a:pt x="2307083" y="154841"/>
                  <a:pt x="2322790" y="157675"/>
                  <a:pt x="2338086" y="162045"/>
                </a:cubicBezTo>
                <a:cubicBezTo>
                  <a:pt x="2349817" y="165397"/>
                  <a:pt x="2361079" y="170268"/>
                  <a:pt x="2372810" y="173620"/>
                </a:cubicBezTo>
                <a:cubicBezTo>
                  <a:pt x="2495265" y="208608"/>
                  <a:pt x="2323512" y="153329"/>
                  <a:pt x="2488557" y="208344"/>
                </a:cubicBezTo>
                <a:lnTo>
                  <a:pt x="2523281" y="219919"/>
                </a:lnTo>
                <a:cubicBezTo>
                  <a:pt x="2534856" y="223777"/>
                  <a:pt x="2547092" y="226037"/>
                  <a:pt x="2558005" y="231493"/>
                </a:cubicBezTo>
                <a:lnTo>
                  <a:pt x="2604304" y="254643"/>
                </a:lnTo>
                <a:cubicBezTo>
                  <a:pt x="2619737" y="250785"/>
                  <a:pt x="2634695" y="243068"/>
                  <a:pt x="2650603" y="243068"/>
                </a:cubicBezTo>
                <a:cubicBezTo>
                  <a:pt x="2685541" y="243068"/>
                  <a:pt x="2720516" y="247791"/>
                  <a:pt x="2754775" y="254643"/>
                </a:cubicBezTo>
                <a:cubicBezTo>
                  <a:pt x="2778703" y="259429"/>
                  <a:pt x="2800550" y="271874"/>
                  <a:pt x="2824223" y="277792"/>
                </a:cubicBezTo>
                <a:cubicBezTo>
                  <a:pt x="2855089" y="285509"/>
                  <a:pt x="2885622" y="294703"/>
                  <a:pt x="2916820" y="300942"/>
                </a:cubicBezTo>
                <a:cubicBezTo>
                  <a:pt x="2938838" y="305345"/>
                  <a:pt x="2985687" y="312226"/>
                  <a:pt x="3009418" y="324091"/>
                </a:cubicBezTo>
                <a:cubicBezTo>
                  <a:pt x="3148424" y="393594"/>
                  <a:pt x="2959622" y="305788"/>
                  <a:pt x="3067291" y="370390"/>
                </a:cubicBezTo>
                <a:cubicBezTo>
                  <a:pt x="3077753" y="376667"/>
                  <a:pt x="3090440" y="378106"/>
                  <a:pt x="3102015" y="381964"/>
                </a:cubicBezTo>
                <a:cubicBezTo>
                  <a:pt x="3109732" y="389681"/>
                  <a:pt x="3115404" y="400234"/>
                  <a:pt x="3125165" y="405114"/>
                </a:cubicBezTo>
                <a:cubicBezTo>
                  <a:pt x="3139393" y="412228"/>
                  <a:pt x="3156167" y="412318"/>
                  <a:pt x="3171463" y="416688"/>
                </a:cubicBezTo>
                <a:cubicBezTo>
                  <a:pt x="3183194" y="420040"/>
                  <a:pt x="3194612" y="424405"/>
                  <a:pt x="3206187" y="428263"/>
                </a:cubicBezTo>
                <a:cubicBezTo>
                  <a:pt x="3213904" y="435979"/>
                  <a:pt x="3219979" y="445797"/>
                  <a:pt x="3229337" y="451412"/>
                </a:cubicBezTo>
                <a:cubicBezTo>
                  <a:pt x="3239799" y="457689"/>
                  <a:pt x="3252330" y="459635"/>
                  <a:pt x="3264061" y="462987"/>
                </a:cubicBezTo>
                <a:cubicBezTo>
                  <a:pt x="3365806" y="492058"/>
                  <a:pt x="3261819" y="458382"/>
                  <a:pt x="3345084" y="486137"/>
                </a:cubicBezTo>
                <a:cubicBezTo>
                  <a:pt x="3356659" y="497712"/>
                  <a:pt x="3365499" y="512912"/>
                  <a:pt x="3379808" y="520861"/>
                </a:cubicBezTo>
                <a:cubicBezTo>
                  <a:pt x="3401139" y="532711"/>
                  <a:pt x="3449256" y="544010"/>
                  <a:pt x="3449256" y="544010"/>
                </a:cubicBezTo>
                <a:cubicBezTo>
                  <a:pt x="3453114" y="555585"/>
                  <a:pt x="3457478" y="567003"/>
                  <a:pt x="3460830" y="578734"/>
                </a:cubicBezTo>
                <a:cubicBezTo>
                  <a:pt x="3465200" y="594030"/>
                  <a:pt x="3467834" y="609796"/>
                  <a:pt x="3472405" y="625033"/>
                </a:cubicBezTo>
                <a:cubicBezTo>
                  <a:pt x="3479417" y="648405"/>
                  <a:pt x="3487838" y="671332"/>
                  <a:pt x="3495554" y="694481"/>
                </a:cubicBezTo>
                <a:cubicBezTo>
                  <a:pt x="3499412" y="706056"/>
                  <a:pt x="3500361" y="719053"/>
                  <a:pt x="3507129" y="729205"/>
                </a:cubicBezTo>
                <a:cubicBezTo>
                  <a:pt x="3533305" y="768469"/>
                  <a:pt x="3520441" y="754092"/>
                  <a:pt x="3541853" y="775504"/>
                </a:cubicBezTo>
              </a:path>
            </a:pathLst>
          </a:cu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5399584" y="3284984"/>
            <a:ext cx="2412776" cy="360040"/>
          </a:xfrm>
          <a:custGeom>
            <a:avLst/>
            <a:gdLst>
              <a:gd name="connsiteX0" fmla="*/ 0 w 3541853"/>
              <a:gd name="connsiteY0" fmla="*/ 717630 h 775504"/>
              <a:gd name="connsiteX1" fmla="*/ 69448 w 3541853"/>
              <a:gd name="connsiteY1" fmla="*/ 671331 h 775504"/>
              <a:gd name="connsiteX2" fmla="*/ 104172 w 3541853"/>
              <a:gd name="connsiteY2" fmla="*/ 648182 h 775504"/>
              <a:gd name="connsiteX3" fmla="*/ 138896 w 3541853"/>
              <a:gd name="connsiteY3" fmla="*/ 636607 h 775504"/>
              <a:gd name="connsiteX4" fmla="*/ 196770 w 3541853"/>
              <a:gd name="connsiteY4" fmla="*/ 590309 h 775504"/>
              <a:gd name="connsiteX5" fmla="*/ 266218 w 3541853"/>
              <a:gd name="connsiteY5" fmla="*/ 567159 h 775504"/>
              <a:gd name="connsiteX6" fmla="*/ 324091 w 3541853"/>
              <a:gd name="connsiteY6" fmla="*/ 520861 h 775504"/>
              <a:gd name="connsiteX7" fmla="*/ 347241 w 3541853"/>
              <a:gd name="connsiteY7" fmla="*/ 497711 h 775504"/>
              <a:gd name="connsiteX8" fmla="*/ 416689 w 3541853"/>
              <a:gd name="connsiteY8" fmla="*/ 474562 h 775504"/>
              <a:gd name="connsiteX9" fmla="*/ 474562 w 3541853"/>
              <a:gd name="connsiteY9" fmla="*/ 439838 h 775504"/>
              <a:gd name="connsiteX10" fmla="*/ 497711 w 3541853"/>
              <a:gd name="connsiteY10" fmla="*/ 416688 h 775504"/>
              <a:gd name="connsiteX11" fmla="*/ 567159 w 3541853"/>
              <a:gd name="connsiteY11" fmla="*/ 381964 h 775504"/>
              <a:gd name="connsiteX12" fmla="*/ 601884 w 3541853"/>
              <a:gd name="connsiteY12" fmla="*/ 358815 h 775504"/>
              <a:gd name="connsiteX13" fmla="*/ 648182 w 3541853"/>
              <a:gd name="connsiteY13" fmla="*/ 347240 h 775504"/>
              <a:gd name="connsiteX14" fmla="*/ 717630 w 3541853"/>
              <a:gd name="connsiteY14" fmla="*/ 324091 h 775504"/>
              <a:gd name="connsiteX15" fmla="*/ 787078 w 3541853"/>
              <a:gd name="connsiteY15" fmla="*/ 277792 h 775504"/>
              <a:gd name="connsiteX16" fmla="*/ 856527 w 3541853"/>
              <a:gd name="connsiteY16" fmla="*/ 231493 h 775504"/>
              <a:gd name="connsiteX17" fmla="*/ 925975 w 3541853"/>
              <a:gd name="connsiteY17" fmla="*/ 208344 h 775504"/>
              <a:gd name="connsiteX18" fmla="*/ 937549 w 3541853"/>
              <a:gd name="connsiteY18" fmla="*/ 173620 h 775504"/>
              <a:gd name="connsiteX19" fmla="*/ 972273 w 3541853"/>
              <a:gd name="connsiteY19" fmla="*/ 162045 h 775504"/>
              <a:gd name="connsiteX20" fmla="*/ 1076446 w 3541853"/>
              <a:gd name="connsiteY20" fmla="*/ 115747 h 775504"/>
              <a:gd name="connsiteX21" fmla="*/ 1111170 w 3541853"/>
              <a:gd name="connsiteY21" fmla="*/ 104172 h 775504"/>
              <a:gd name="connsiteX22" fmla="*/ 1145894 w 3541853"/>
              <a:gd name="connsiteY22" fmla="*/ 92597 h 775504"/>
              <a:gd name="connsiteX23" fmla="*/ 1203767 w 3541853"/>
              <a:gd name="connsiteY23" fmla="*/ 81023 h 775504"/>
              <a:gd name="connsiteX24" fmla="*/ 1273215 w 3541853"/>
              <a:gd name="connsiteY24" fmla="*/ 57873 h 775504"/>
              <a:gd name="connsiteX25" fmla="*/ 1307939 w 3541853"/>
              <a:gd name="connsiteY25" fmla="*/ 46299 h 775504"/>
              <a:gd name="connsiteX26" fmla="*/ 1342663 w 3541853"/>
              <a:gd name="connsiteY26" fmla="*/ 34724 h 775504"/>
              <a:gd name="connsiteX27" fmla="*/ 1516284 w 3541853"/>
              <a:gd name="connsiteY27" fmla="*/ 0 h 775504"/>
              <a:gd name="connsiteX28" fmla="*/ 1898248 w 3541853"/>
              <a:gd name="connsiteY28" fmla="*/ 23149 h 775504"/>
              <a:gd name="connsiteX29" fmla="*/ 1944547 w 3541853"/>
              <a:gd name="connsiteY29" fmla="*/ 34724 h 775504"/>
              <a:gd name="connsiteX30" fmla="*/ 2013995 w 3541853"/>
              <a:gd name="connsiteY30" fmla="*/ 57873 h 775504"/>
              <a:gd name="connsiteX31" fmla="*/ 2129742 w 3541853"/>
              <a:gd name="connsiteY31" fmla="*/ 104172 h 775504"/>
              <a:gd name="connsiteX32" fmla="*/ 2257063 w 3541853"/>
              <a:gd name="connsiteY32" fmla="*/ 138896 h 775504"/>
              <a:gd name="connsiteX33" fmla="*/ 2291787 w 3541853"/>
              <a:gd name="connsiteY33" fmla="*/ 150471 h 775504"/>
              <a:gd name="connsiteX34" fmla="*/ 2338086 w 3541853"/>
              <a:gd name="connsiteY34" fmla="*/ 162045 h 775504"/>
              <a:gd name="connsiteX35" fmla="*/ 2372810 w 3541853"/>
              <a:gd name="connsiteY35" fmla="*/ 173620 h 775504"/>
              <a:gd name="connsiteX36" fmla="*/ 2488557 w 3541853"/>
              <a:gd name="connsiteY36" fmla="*/ 208344 h 775504"/>
              <a:gd name="connsiteX37" fmla="*/ 2523281 w 3541853"/>
              <a:gd name="connsiteY37" fmla="*/ 219919 h 775504"/>
              <a:gd name="connsiteX38" fmla="*/ 2558005 w 3541853"/>
              <a:gd name="connsiteY38" fmla="*/ 231493 h 775504"/>
              <a:gd name="connsiteX39" fmla="*/ 2604304 w 3541853"/>
              <a:gd name="connsiteY39" fmla="*/ 254643 h 775504"/>
              <a:gd name="connsiteX40" fmla="*/ 2650603 w 3541853"/>
              <a:gd name="connsiteY40" fmla="*/ 243068 h 775504"/>
              <a:gd name="connsiteX41" fmla="*/ 2754775 w 3541853"/>
              <a:gd name="connsiteY41" fmla="*/ 254643 h 775504"/>
              <a:gd name="connsiteX42" fmla="*/ 2824223 w 3541853"/>
              <a:gd name="connsiteY42" fmla="*/ 277792 h 775504"/>
              <a:gd name="connsiteX43" fmla="*/ 2916820 w 3541853"/>
              <a:gd name="connsiteY43" fmla="*/ 300942 h 775504"/>
              <a:gd name="connsiteX44" fmla="*/ 3009418 w 3541853"/>
              <a:gd name="connsiteY44" fmla="*/ 324091 h 775504"/>
              <a:gd name="connsiteX45" fmla="*/ 3067291 w 3541853"/>
              <a:gd name="connsiteY45" fmla="*/ 370390 h 775504"/>
              <a:gd name="connsiteX46" fmla="*/ 3102015 w 3541853"/>
              <a:gd name="connsiteY46" fmla="*/ 381964 h 775504"/>
              <a:gd name="connsiteX47" fmla="*/ 3125165 w 3541853"/>
              <a:gd name="connsiteY47" fmla="*/ 405114 h 775504"/>
              <a:gd name="connsiteX48" fmla="*/ 3171463 w 3541853"/>
              <a:gd name="connsiteY48" fmla="*/ 416688 h 775504"/>
              <a:gd name="connsiteX49" fmla="*/ 3206187 w 3541853"/>
              <a:gd name="connsiteY49" fmla="*/ 428263 h 775504"/>
              <a:gd name="connsiteX50" fmla="*/ 3229337 w 3541853"/>
              <a:gd name="connsiteY50" fmla="*/ 451412 h 775504"/>
              <a:gd name="connsiteX51" fmla="*/ 3264061 w 3541853"/>
              <a:gd name="connsiteY51" fmla="*/ 462987 h 775504"/>
              <a:gd name="connsiteX52" fmla="*/ 3345084 w 3541853"/>
              <a:gd name="connsiteY52" fmla="*/ 486137 h 775504"/>
              <a:gd name="connsiteX53" fmla="*/ 3379808 w 3541853"/>
              <a:gd name="connsiteY53" fmla="*/ 520861 h 775504"/>
              <a:gd name="connsiteX54" fmla="*/ 3449256 w 3541853"/>
              <a:gd name="connsiteY54" fmla="*/ 544010 h 775504"/>
              <a:gd name="connsiteX55" fmla="*/ 3460830 w 3541853"/>
              <a:gd name="connsiteY55" fmla="*/ 578734 h 775504"/>
              <a:gd name="connsiteX56" fmla="*/ 3472405 w 3541853"/>
              <a:gd name="connsiteY56" fmla="*/ 625033 h 775504"/>
              <a:gd name="connsiteX57" fmla="*/ 3495554 w 3541853"/>
              <a:gd name="connsiteY57" fmla="*/ 694481 h 775504"/>
              <a:gd name="connsiteX58" fmla="*/ 3507129 w 3541853"/>
              <a:gd name="connsiteY58" fmla="*/ 729205 h 775504"/>
              <a:gd name="connsiteX59" fmla="*/ 3541853 w 3541853"/>
              <a:gd name="connsiteY59" fmla="*/ 775504 h 77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541853" h="775504">
                <a:moveTo>
                  <a:pt x="0" y="717630"/>
                </a:moveTo>
                <a:lnTo>
                  <a:pt x="69448" y="671331"/>
                </a:lnTo>
                <a:cubicBezTo>
                  <a:pt x="81023" y="663615"/>
                  <a:pt x="90975" y="652581"/>
                  <a:pt x="104172" y="648182"/>
                </a:cubicBezTo>
                <a:lnTo>
                  <a:pt x="138896" y="636607"/>
                </a:lnTo>
                <a:cubicBezTo>
                  <a:pt x="158137" y="617367"/>
                  <a:pt x="170488" y="601990"/>
                  <a:pt x="196770" y="590309"/>
                </a:cubicBezTo>
                <a:cubicBezTo>
                  <a:pt x="219068" y="580399"/>
                  <a:pt x="266218" y="567159"/>
                  <a:pt x="266218" y="567159"/>
                </a:cubicBezTo>
                <a:cubicBezTo>
                  <a:pt x="312324" y="497999"/>
                  <a:pt x="261971" y="558133"/>
                  <a:pt x="324091" y="520861"/>
                </a:cubicBezTo>
                <a:cubicBezTo>
                  <a:pt x="333449" y="515246"/>
                  <a:pt x="337480" y="502591"/>
                  <a:pt x="347241" y="497711"/>
                </a:cubicBezTo>
                <a:cubicBezTo>
                  <a:pt x="369066" y="486798"/>
                  <a:pt x="416689" y="474562"/>
                  <a:pt x="416689" y="474562"/>
                </a:cubicBezTo>
                <a:cubicBezTo>
                  <a:pt x="475344" y="415905"/>
                  <a:pt x="399434" y="484915"/>
                  <a:pt x="474562" y="439838"/>
                </a:cubicBezTo>
                <a:cubicBezTo>
                  <a:pt x="483920" y="434223"/>
                  <a:pt x="489190" y="423505"/>
                  <a:pt x="497711" y="416688"/>
                </a:cubicBezTo>
                <a:cubicBezTo>
                  <a:pt x="552990" y="372464"/>
                  <a:pt x="510114" y="410486"/>
                  <a:pt x="567159" y="381964"/>
                </a:cubicBezTo>
                <a:cubicBezTo>
                  <a:pt x="579602" y="375743"/>
                  <a:pt x="589098" y="364295"/>
                  <a:pt x="601884" y="358815"/>
                </a:cubicBezTo>
                <a:cubicBezTo>
                  <a:pt x="616505" y="352549"/>
                  <a:pt x="632945" y="351811"/>
                  <a:pt x="648182" y="347240"/>
                </a:cubicBezTo>
                <a:cubicBezTo>
                  <a:pt x="671554" y="340228"/>
                  <a:pt x="717630" y="324091"/>
                  <a:pt x="717630" y="324091"/>
                </a:cubicBezTo>
                <a:cubicBezTo>
                  <a:pt x="794691" y="247030"/>
                  <a:pt x="711699" y="319669"/>
                  <a:pt x="787078" y="277792"/>
                </a:cubicBezTo>
                <a:cubicBezTo>
                  <a:pt x="811399" y="264280"/>
                  <a:pt x="830132" y="240291"/>
                  <a:pt x="856527" y="231493"/>
                </a:cubicBezTo>
                <a:lnTo>
                  <a:pt x="925975" y="208344"/>
                </a:lnTo>
                <a:cubicBezTo>
                  <a:pt x="929833" y="196769"/>
                  <a:pt x="928922" y="182247"/>
                  <a:pt x="937549" y="173620"/>
                </a:cubicBezTo>
                <a:cubicBezTo>
                  <a:pt x="946176" y="164993"/>
                  <a:pt x="961360" y="167501"/>
                  <a:pt x="972273" y="162045"/>
                </a:cubicBezTo>
                <a:cubicBezTo>
                  <a:pt x="1082326" y="107019"/>
                  <a:pt x="897278" y="175469"/>
                  <a:pt x="1076446" y="115747"/>
                </a:cubicBezTo>
                <a:lnTo>
                  <a:pt x="1111170" y="104172"/>
                </a:lnTo>
                <a:cubicBezTo>
                  <a:pt x="1122745" y="100314"/>
                  <a:pt x="1133930" y="94990"/>
                  <a:pt x="1145894" y="92597"/>
                </a:cubicBezTo>
                <a:cubicBezTo>
                  <a:pt x="1165185" y="88739"/>
                  <a:pt x="1184787" y="86199"/>
                  <a:pt x="1203767" y="81023"/>
                </a:cubicBezTo>
                <a:cubicBezTo>
                  <a:pt x="1227309" y="74602"/>
                  <a:pt x="1250066" y="65589"/>
                  <a:pt x="1273215" y="57873"/>
                </a:cubicBezTo>
                <a:lnTo>
                  <a:pt x="1307939" y="46299"/>
                </a:lnTo>
                <a:cubicBezTo>
                  <a:pt x="1319514" y="42441"/>
                  <a:pt x="1330826" y="37683"/>
                  <a:pt x="1342663" y="34724"/>
                </a:cubicBezTo>
                <a:cubicBezTo>
                  <a:pt x="1461728" y="4958"/>
                  <a:pt x="1403765" y="16075"/>
                  <a:pt x="1516284" y="0"/>
                </a:cubicBezTo>
                <a:cubicBezTo>
                  <a:pt x="1643605" y="7716"/>
                  <a:pt x="1771110" y="12841"/>
                  <a:pt x="1898248" y="23149"/>
                </a:cubicBezTo>
                <a:cubicBezTo>
                  <a:pt x="1914104" y="24435"/>
                  <a:pt x="1929310" y="30153"/>
                  <a:pt x="1944547" y="34724"/>
                </a:cubicBezTo>
                <a:cubicBezTo>
                  <a:pt x="1967919" y="41736"/>
                  <a:pt x="2013995" y="57873"/>
                  <a:pt x="2013995" y="57873"/>
                </a:cubicBezTo>
                <a:cubicBezTo>
                  <a:pt x="2064064" y="107945"/>
                  <a:pt x="2013660" y="65478"/>
                  <a:pt x="2129742" y="104172"/>
                </a:cubicBezTo>
                <a:cubicBezTo>
                  <a:pt x="2278741" y="153838"/>
                  <a:pt x="2126173" y="106173"/>
                  <a:pt x="2257063" y="138896"/>
                </a:cubicBezTo>
                <a:cubicBezTo>
                  <a:pt x="2268899" y="141855"/>
                  <a:pt x="2280056" y="147119"/>
                  <a:pt x="2291787" y="150471"/>
                </a:cubicBezTo>
                <a:cubicBezTo>
                  <a:pt x="2307083" y="154841"/>
                  <a:pt x="2322790" y="157675"/>
                  <a:pt x="2338086" y="162045"/>
                </a:cubicBezTo>
                <a:cubicBezTo>
                  <a:pt x="2349817" y="165397"/>
                  <a:pt x="2361079" y="170268"/>
                  <a:pt x="2372810" y="173620"/>
                </a:cubicBezTo>
                <a:cubicBezTo>
                  <a:pt x="2495265" y="208608"/>
                  <a:pt x="2323512" y="153329"/>
                  <a:pt x="2488557" y="208344"/>
                </a:cubicBezTo>
                <a:lnTo>
                  <a:pt x="2523281" y="219919"/>
                </a:lnTo>
                <a:cubicBezTo>
                  <a:pt x="2534856" y="223777"/>
                  <a:pt x="2547092" y="226037"/>
                  <a:pt x="2558005" y="231493"/>
                </a:cubicBezTo>
                <a:lnTo>
                  <a:pt x="2604304" y="254643"/>
                </a:lnTo>
                <a:cubicBezTo>
                  <a:pt x="2619737" y="250785"/>
                  <a:pt x="2634695" y="243068"/>
                  <a:pt x="2650603" y="243068"/>
                </a:cubicBezTo>
                <a:cubicBezTo>
                  <a:pt x="2685541" y="243068"/>
                  <a:pt x="2720516" y="247791"/>
                  <a:pt x="2754775" y="254643"/>
                </a:cubicBezTo>
                <a:cubicBezTo>
                  <a:pt x="2778703" y="259429"/>
                  <a:pt x="2800550" y="271874"/>
                  <a:pt x="2824223" y="277792"/>
                </a:cubicBezTo>
                <a:cubicBezTo>
                  <a:pt x="2855089" y="285509"/>
                  <a:pt x="2885622" y="294703"/>
                  <a:pt x="2916820" y="300942"/>
                </a:cubicBezTo>
                <a:cubicBezTo>
                  <a:pt x="2938838" y="305345"/>
                  <a:pt x="2985687" y="312226"/>
                  <a:pt x="3009418" y="324091"/>
                </a:cubicBezTo>
                <a:cubicBezTo>
                  <a:pt x="3148424" y="393594"/>
                  <a:pt x="2959622" y="305788"/>
                  <a:pt x="3067291" y="370390"/>
                </a:cubicBezTo>
                <a:cubicBezTo>
                  <a:pt x="3077753" y="376667"/>
                  <a:pt x="3090440" y="378106"/>
                  <a:pt x="3102015" y="381964"/>
                </a:cubicBezTo>
                <a:cubicBezTo>
                  <a:pt x="3109732" y="389681"/>
                  <a:pt x="3115404" y="400234"/>
                  <a:pt x="3125165" y="405114"/>
                </a:cubicBezTo>
                <a:cubicBezTo>
                  <a:pt x="3139393" y="412228"/>
                  <a:pt x="3156167" y="412318"/>
                  <a:pt x="3171463" y="416688"/>
                </a:cubicBezTo>
                <a:cubicBezTo>
                  <a:pt x="3183194" y="420040"/>
                  <a:pt x="3194612" y="424405"/>
                  <a:pt x="3206187" y="428263"/>
                </a:cubicBezTo>
                <a:cubicBezTo>
                  <a:pt x="3213904" y="435979"/>
                  <a:pt x="3219979" y="445797"/>
                  <a:pt x="3229337" y="451412"/>
                </a:cubicBezTo>
                <a:cubicBezTo>
                  <a:pt x="3239799" y="457689"/>
                  <a:pt x="3252330" y="459635"/>
                  <a:pt x="3264061" y="462987"/>
                </a:cubicBezTo>
                <a:cubicBezTo>
                  <a:pt x="3365806" y="492058"/>
                  <a:pt x="3261819" y="458382"/>
                  <a:pt x="3345084" y="486137"/>
                </a:cubicBezTo>
                <a:cubicBezTo>
                  <a:pt x="3356659" y="497712"/>
                  <a:pt x="3365499" y="512912"/>
                  <a:pt x="3379808" y="520861"/>
                </a:cubicBezTo>
                <a:cubicBezTo>
                  <a:pt x="3401139" y="532711"/>
                  <a:pt x="3449256" y="544010"/>
                  <a:pt x="3449256" y="544010"/>
                </a:cubicBezTo>
                <a:cubicBezTo>
                  <a:pt x="3453114" y="555585"/>
                  <a:pt x="3457478" y="567003"/>
                  <a:pt x="3460830" y="578734"/>
                </a:cubicBezTo>
                <a:cubicBezTo>
                  <a:pt x="3465200" y="594030"/>
                  <a:pt x="3467834" y="609796"/>
                  <a:pt x="3472405" y="625033"/>
                </a:cubicBezTo>
                <a:cubicBezTo>
                  <a:pt x="3479417" y="648405"/>
                  <a:pt x="3487838" y="671332"/>
                  <a:pt x="3495554" y="694481"/>
                </a:cubicBezTo>
                <a:cubicBezTo>
                  <a:pt x="3499412" y="706056"/>
                  <a:pt x="3500361" y="719053"/>
                  <a:pt x="3507129" y="729205"/>
                </a:cubicBezTo>
                <a:cubicBezTo>
                  <a:pt x="3533305" y="768469"/>
                  <a:pt x="3520441" y="754092"/>
                  <a:pt x="3541853" y="775504"/>
                </a:cubicBezTo>
              </a:path>
            </a:pathLst>
          </a:cu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0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0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2" grpId="0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st3.depositphotos.com/1044737/14772/i/950/depositphotos_147725673-stock-photo-fruits-and-vegetables-frame-copyspac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764704"/>
            <a:ext cx="7632848" cy="576064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 Задание. Для Тани купили игрушки с первой полки сверху и со второй полки снизу. Для Вани – со второй полки сверху и с первой полки снизу. Узнай, что купили Тане и Ване.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H:\презентации математика\игралочка-5леткки\2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bright="-10000" contrast="40000"/>
          </a:blip>
          <a:srcRect l="8093" t="16245" r="12835" b="60939"/>
          <a:stretch>
            <a:fillRect/>
          </a:stretch>
        </p:blipFill>
        <p:spPr bwMode="auto">
          <a:xfrm>
            <a:off x="683568" y="1905591"/>
            <a:ext cx="7725623" cy="317959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331640" y="1772816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75856" y="1772816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48064" y="1772816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99592" y="2636912"/>
            <a:ext cx="360040" cy="36004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внобедренный треугольник 12"/>
          <p:cNvSpPr/>
          <p:nvPr/>
        </p:nvSpPr>
        <p:spPr>
          <a:xfrm>
            <a:off x="1331640" y="2708920"/>
            <a:ext cx="288032" cy="288032"/>
          </a:xfrm>
          <a:prstGeom prst="triangl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691680" y="2708920"/>
            <a:ext cx="288032" cy="288032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987824" y="2636912"/>
            <a:ext cx="360040" cy="36004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4716016" y="2492896"/>
            <a:ext cx="360040" cy="36004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Равнобедренный треугольник 16"/>
          <p:cNvSpPr/>
          <p:nvPr/>
        </p:nvSpPr>
        <p:spPr>
          <a:xfrm>
            <a:off x="5148064" y="2492896"/>
            <a:ext cx="288032" cy="288032"/>
          </a:xfrm>
          <a:prstGeom prst="triangl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580112" y="2492896"/>
            <a:ext cx="288032" cy="288032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5148064" y="2924944"/>
            <a:ext cx="360040" cy="36004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>
            <a:off x="1099595" y="2291787"/>
            <a:ext cx="3750197" cy="335666"/>
          </a:xfrm>
          <a:custGeom>
            <a:avLst/>
            <a:gdLst>
              <a:gd name="connsiteX0" fmla="*/ 0 w 3750197"/>
              <a:gd name="connsiteY0" fmla="*/ 335666 h 335666"/>
              <a:gd name="connsiteX1" fmla="*/ 34724 w 3750197"/>
              <a:gd name="connsiteY1" fmla="*/ 324091 h 335666"/>
              <a:gd name="connsiteX2" fmla="*/ 81023 w 3750197"/>
              <a:gd name="connsiteY2" fmla="*/ 312517 h 335666"/>
              <a:gd name="connsiteX3" fmla="*/ 115747 w 3750197"/>
              <a:gd name="connsiteY3" fmla="*/ 289367 h 335666"/>
              <a:gd name="connsiteX4" fmla="*/ 208344 w 3750197"/>
              <a:gd name="connsiteY4" fmla="*/ 277793 h 335666"/>
              <a:gd name="connsiteX5" fmla="*/ 254643 w 3750197"/>
              <a:gd name="connsiteY5" fmla="*/ 266218 h 335666"/>
              <a:gd name="connsiteX6" fmla="*/ 324091 w 3750197"/>
              <a:gd name="connsiteY6" fmla="*/ 243069 h 335666"/>
              <a:gd name="connsiteX7" fmla="*/ 393539 w 3750197"/>
              <a:gd name="connsiteY7" fmla="*/ 219919 h 335666"/>
              <a:gd name="connsiteX8" fmla="*/ 462987 w 3750197"/>
              <a:gd name="connsiteY8" fmla="*/ 196770 h 335666"/>
              <a:gd name="connsiteX9" fmla="*/ 497711 w 3750197"/>
              <a:gd name="connsiteY9" fmla="*/ 185195 h 335666"/>
              <a:gd name="connsiteX10" fmla="*/ 567159 w 3750197"/>
              <a:gd name="connsiteY10" fmla="*/ 173621 h 335666"/>
              <a:gd name="connsiteX11" fmla="*/ 625033 w 3750197"/>
              <a:gd name="connsiteY11" fmla="*/ 162046 h 335666"/>
              <a:gd name="connsiteX12" fmla="*/ 729205 w 3750197"/>
              <a:gd name="connsiteY12" fmla="*/ 150471 h 335666"/>
              <a:gd name="connsiteX13" fmla="*/ 787078 w 3750197"/>
              <a:gd name="connsiteY13" fmla="*/ 138897 h 335666"/>
              <a:gd name="connsiteX14" fmla="*/ 833377 w 3750197"/>
              <a:gd name="connsiteY14" fmla="*/ 127322 h 335666"/>
              <a:gd name="connsiteX15" fmla="*/ 949124 w 3750197"/>
              <a:gd name="connsiteY15" fmla="*/ 115747 h 335666"/>
              <a:gd name="connsiteX16" fmla="*/ 1157468 w 3750197"/>
              <a:gd name="connsiteY16" fmla="*/ 92598 h 335666"/>
              <a:gd name="connsiteX17" fmla="*/ 1296364 w 3750197"/>
              <a:gd name="connsiteY17" fmla="*/ 81023 h 335666"/>
              <a:gd name="connsiteX18" fmla="*/ 1458410 w 3750197"/>
              <a:gd name="connsiteY18" fmla="*/ 69448 h 335666"/>
              <a:gd name="connsiteX19" fmla="*/ 1678329 w 3750197"/>
              <a:gd name="connsiteY19" fmla="*/ 46299 h 335666"/>
              <a:gd name="connsiteX20" fmla="*/ 1898248 w 3750197"/>
              <a:gd name="connsiteY20" fmla="*/ 34724 h 335666"/>
              <a:gd name="connsiteX21" fmla="*/ 2083443 w 3750197"/>
              <a:gd name="connsiteY21" fmla="*/ 46299 h 335666"/>
              <a:gd name="connsiteX22" fmla="*/ 2222339 w 3750197"/>
              <a:gd name="connsiteY22" fmla="*/ 57874 h 335666"/>
              <a:gd name="connsiteX23" fmla="*/ 2558005 w 3750197"/>
              <a:gd name="connsiteY23" fmla="*/ 46299 h 335666"/>
              <a:gd name="connsiteX24" fmla="*/ 2685327 w 3750197"/>
              <a:gd name="connsiteY24" fmla="*/ 34724 h 335666"/>
              <a:gd name="connsiteX25" fmla="*/ 2882096 w 3750197"/>
              <a:gd name="connsiteY25" fmla="*/ 23150 h 335666"/>
              <a:gd name="connsiteX26" fmla="*/ 2974694 w 3750197"/>
              <a:gd name="connsiteY26" fmla="*/ 0 h 335666"/>
              <a:gd name="connsiteX27" fmla="*/ 3078866 w 3750197"/>
              <a:gd name="connsiteY27" fmla="*/ 11575 h 335666"/>
              <a:gd name="connsiteX28" fmla="*/ 3217762 w 3750197"/>
              <a:gd name="connsiteY28" fmla="*/ 34724 h 335666"/>
              <a:gd name="connsiteX29" fmla="*/ 3541853 w 3750197"/>
              <a:gd name="connsiteY29" fmla="*/ 57874 h 335666"/>
              <a:gd name="connsiteX30" fmla="*/ 3622876 w 3750197"/>
              <a:gd name="connsiteY30" fmla="*/ 69448 h 335666"/>
              <a:gd name="connsiteX31" fmla="*/ 3657600 w 3750197"/>
              <a:gd name="connsiteY31" fmla="*/ 81023 h 335666"/>
              <a:gd name="connsiteX32" fmla="*/ 3680749 w 3750197"/>
              <a:gd name="connsiteY32" fmla="*/ 115747 h 335666"/>
              <a:gd name="connsiteX33" fmla="*/ 3738623 w 3750197"/>
              <a:gd name="connsiteY33" fmla="*/ 162046 h 335666"/>
              <a:gd name="connsiteX34" fmla="*/ 3750197 w 3750197"/>
              <a:gd name="connsiteY34" fmla="*/ 196770 h 335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750197" h="335666">
                <a:moveTo>
                  <a:pt x="0" y="335666"/>
                </a:moveTo>
                <a:cubicBezTo>
                  <a:pt x="11575" y="331808"/>
                  <a:pt x="22993" y="327443"/>
                  <a:pt x="34724" y="324091"/>
                </a:cubicBezTo>
                <a:cubicBezTo>
                  <a:pt x="50020" y="319721"/>
                  <a:pt x="66401" y="318783"/>
                  <a:pt x="81023" y="312517"/>
                </a:cubicBezTo>
                <a:cubicBezTo>
                  <a:pt x="93809" y="307037"/>
                  <a:pt x="102326" y="293027"/>
                  <a:pt x="115747" y="289367"/>
                </a:cubicBezTo>
                <a:cubicBezTo>
                  <a:pt x="145757" y="281182"/>
                  <a:pt x="177478" y="281651"/>
                  <a:pt x="208344" y="277793"/>
                </a:cubicBezTo>
                <a:cubicBezTo>
                  <a:pt x="223777" y="273935"/>
                  <a:pt x="239406" y="270789"/>
                  <a:pt x="254643" y="266218"/>
                </a:cubicBezTo>
                <a:cubicBezTo>
                  <a:pt x="278015" y="259206"/>
                  <a:pt x="300942" y="250785"/>
                  <a:pt x="324091" y="243069"/>
                </a:cubicBezTo>
                <a:lnTo>
                  <a:pt x="393539" y="219919"/>
                </a:lnTo>
                <a:lnTo>
                  <a:pt x="462987" y="196770"/>
                </a:lnTo>
                <a:cubicBezTo>
                  <a:pt x="474562" y="192912"/>
                  <a:pt x="485676" y="187201"/>
                  <a:pt x="497711" y="185195"/>
                </a:cubicBezTo>
                <a:lnTo>
                  <a:pt x="567159" y="173621"/>
                </a:lnTo>
                <a:cubicBezTo>
                  <a:pt x="586515" y="170102"/>
                  <a:pt x="605557" y="164828"/>
                  <a:pt x="625033" y="162046"/>
                </a:cubicBezTo>
                <a:cubicBezTo>
                  <a:pt x="659620" y="157105"/>
                  <a:pt x="694618" y="155412"/>
                  <a:pt x="729205" y="150471"/>
                </a:cubicBezTo>
                <a:cubicBezTo>
                  <a:pt x="748680" y="147689"/>
                  <a:pt x="767873" y="143165"/>
                  <a:pt x="787078" y="138897"/>
                </a:cubicBezTo>
                <a:cubicBezTo>
                  <a:pt x="802607" y="135446"/>
                  <a:pt x="817629" y="129572"/>
                  <a:pt x="833377" y="127322"/>
                </a:cubicBezTo>
                <a:cubicBezTo>
                  <a:pt x="871762" y="121838"/>
                  <a:pt x="910542" y="119605"/>
                  <a:pt x="949124" y="115747"/>
                </a:cubicBezTo>
                <a:cubicBezTo>
                  <a:pt x="1039990" y="85457"/>
                  <a:pt x="966364" y="106754"/>
                  <a:pt x="1157468" y="92598"/>
                </a:cubicBezTo>
                <a:lnTo>
                  <a:pt x="1296364" y="81023"/>
                </a:lnTo>
                <a:lnTo>
                  <a:pt x="1458410" y="69448"/>
                </a:lnTo>
                <a:cubicBezTo>
                  <a:pt x="1551057" y="38567"/>
                  <a:pt x="1484786" y="57359"/>
                  <a:pt x="1678329" y="46299"/>
                </a:cubicBezTo>
                <a:lnTo>
                  <a:pt x="1898248" y="34724"/>
                </a:lnTo>
                <a:lnTo>
                  <a:pt x="2083443" y="46299"/>
                </a:lnTo>
                <a:cubicBezTo>
                  <a:pt x="2129784" y="49609"/>
                  <a:pt x="2175880" y="57874"/>
                  <a:pt x="2222339" y="57874"/>
                </a:cubicBezTo>
                <a:cubicBezTo>
                  <a:pt x="2334294" y="57874"/>
                  <a:pt x="2446116" y="50157"/>
                  <a:pt x="2558005" y="46299"/>
                </a:cubicBezTo>
                <a:lnTo>
                  <a:pt x="2685327" y="34724"/>
                </a:lnTo>
                <a:cubicBezTo>
                  <a:pt x="2750863" y="30043"/>
                  <a:pt x="2816861" y="30978"/>
                  <a:pt x="2882096" y="23150"/>
                </a:cubicBezTo>
                <a:cubicBezTo>
                  <a:pt x="2913685" y="19359"/>
                  <a:pt x="2974694" y="0"/>
                  <a:pt x="2974694" y="0"/>
                </a:cubicBezTo>
                <a:cubicBezTo>
                  <a:pt x="3009418" y="3858"/>
                  <a:pt x="3044279" y="6634"/>
                  <a:pt x="3078866" y="11575"/>
                </a:cubicBezTo>
                <a:cubicBezTo>
                  <a:pt x="3125332" y="18213"/>
                  <a:pt x="3170906" y="31968"/>
                  <a:pt x="3217762" y="34724"/>
                </a:cubicBezTo>
                <a:cubicBezTo>
                  <a:pt x="3342271" y="42048"/>
                  <a:pt x="3423560" y="44730"/>
                  <a:pt x="3541853" y="57874"/>
                </a:cubicBezTo>
                <a:cubicBezTo>
                  <a:pt x="3568968" y="60887"/>
                  <a:pt x="3595868" y="65590"/>
                  <a:pt x="3622876" y="69448"/>
                </a:cubicBezTo>
                <a:cubicBezTo>
                  <a:pt x="3634451" y="73306"/>
                  <a:pt x="3648073" y="73401"/>
                  <a:pt x="3657600" y="81023"/>
                </a:cubicBezTo>
                <a:cubicBezTo>
                  <a:pt x="3668463" y="89713"/>
                  <a:pt x="3672059" y="104884"/>
                  <a:pt x="3680749" y="115747"/>
                </a:cubicBezTo>
                <a:cubicBezTo>
                  <a:pt x="3699599" y="139309"/>
                  <a:pt x="3712839" y="144857"/>
                  <a:pt x="3738623" y="162046"/>
                </a:cubicBezTo>
                <a:lnTo>
                  <a:pt x="3750197" y="196770"/>
                </a:lnTo>
              </a:path>
            </a:pathLst>
          </a:cu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1475656" y="2348880"/>
            <a:ext cx="3744416" cy="432047"/>
          </a:xfrm>
          <a:custGeom>
            <a:avLst/>
            <a:gdLst>
              <a:gd name="connsiteX0" fmla="*/ 0 w 3750197"/>
              <a:gd name="connsiteY0" fmla="*/ 335666 h 335666"/>
              <a:gd name="connsiteX1" fmla="*/ 34724 w 3750197"/>
              <a:gd name="connsiteY1" fmla="*/ 324091 h 335666"/>
              <a:gd name="connsiteX2" fmla="*/ 81023 w 3750197"/>
              <a:gd name="connsiteY2" fmla="*/ 312517 h 335666"/>
              <a:gd name="connsiteX3" fmla="*/ 115747 w 3750197"/>
              <a:gd name="connsiteY3" fmla="*/ 289367 h 335666"/>
              <a:gd name="connsiteX4" fmla="*/ 208344 w 3750197"/>
              <a:gd name="connsiteY4" fmla="*/ 277793 h 335666"/>
              <a:gd name="connsiteX5" fmla="*/ 254643 w 3750197"/>
              <a:gd name="connsiteY5" fmla="*/ 266218 h 335666"/>
              <a:gd name="connsiteX6" fmla="*/ 324091 w 3750197"/>
              <a:gd name="connsiteY6" fmla="*/ 243069 h 335666"/>
              <a:gd name="connsiteX7" fmla="*/ 393539 w 3750197"/>
              <a:gd name="connsiteY7" fmla="*/ 219919 h 335666"/>
              <a:gd name="connsiteX8" fmla="*/ 462987 w 3750197"/>
              <a:gd name="connsiteY8" fmla="*/ 196770 h 335666"/>
              <a:gd name="connsiteX9" fmla="*/ 497711 w 3750197"/>
              <a:gd name="connsiteY9" fmla="*/ 185195 h 335666"/>
              <a:gd name="connsiteX10" fmla="*/ 567159 w 3750197"/>
              <a:gd name="connsiteY10" fmla="*/ 173621 h 335666"/>
              <a:gd name="connsiteX11" fmla="*/ 625033 w 3750197"/>
              <a:gd name="connsiteY11" fmla="*/ 162046 h 335666"/>
              <a:gd name="connsiteX12" fmla="*/ 729205 w 3750197"/>
              <a:gd name="connsiteY12" fmla="*/ 150471 h 335666"/>
              <a:gd name="connsiteX13" fmla="*/ 787078 w 3750197"/>
              <a:gd name="connsiteY13" fmla="*/ 138897 h 335666"/>
              <a:gd name="connsiteX14" fmla="*/ 833377 w 3750197"/>
              <a:gd name="connsiteY14" fmla="*/ 127322 h 335666"/>
              <a:gd name="connsiteX15" fmla="*/ 949124 w 3750197"/>
              <a:gd name="connsiteY15" fmla="*/ 115747 h 335666"/>
              <a:gd name="connsiteX16" fmla="*/ 1157468 w 3750197"/>
              <a:gd name="connsiteY16" fmla="*/ 92598 h 335666"/>
              <a:gd name="connsiteX17" fmla="*/ 1296364 w 3750197"/>
              <a:gd name="connsiteY17" fmla="*/ 81023 h 335666"/>
              <a:gd name="connsiteX18" fmla="*/ 1458410 w 3750197"/>
              <a:gd name="connsiteY18" fmla="*/ 69448 h 335666"/>
              <a:gd name="connsiteX19" fmla="*/ 1678329 w 3750197"/>
              <a:gd name="connsiteY19" fmla="*/ 46299 h 335666"/>
              <a:gd name="connsiteX20" fmla="*/ 1898248 w 3750197"/>
              <a:gd name="connsiteY20" fmla="*/ 34724 h 335666"/>
              <a:gd name="connsiteX21" fmla="*/ 2083443 w 3750197"/>
              <a:gd name="connsiteY21" fmla="*/ 46299 h 335666"/>
              <a:gd name="connsiteX22" fmla="*/ 2222339 w 3750197"/>
              <a:gd name="connsiteY22" fmla="*/ 57874 h 335666"/>
              <a:gd name="connsiteX23" fmla="*/ 2558005 w 3750197"/>
              <a:gd name="connsiteY23" fmla="*/ 46299 h 335666"/>
              <a:gd name="connsiteX24" fmla="*/ 2685327 w 3750197"/>
              <a:gd name="connsiteY24" fmla="*/ 34724 h 335666"/>
              <a:gd name="connsiteX25" fmla="*/ 2882096 w 3750197"/>
              <a:gd name="connsiteY25" fmla="*/ 23150 h 335666"/>
              <a:gd name="connsiteX26" fmla="*/ 2974694 w 3750197"/>
              <a:gd name="connsiteY26" fmla="*/ 0 h 335666"/>
              <a:gd name="connsiteX27" fmla="*/ 3078866 w 3750197"/>
              <a:gd name="connsiteY27" fmla="*/ 11575 h 335666"/>
              <a:gd name="connsiteX28" fmla="*/ 3217762 w 3750197"/>
              <a:gd name="connsiteY28" fmla="*/ 34724 h 335666"/>
              <a:gd name="connsiteX29" fmla="*/ 3541853 w 3750197"/>
              <a:gd name="connsiteY29" fmla="*/ 57874 h 335666"/>
              <a:gd name="connsiteX30" fmla="*/ 3622876 w 3750197"/>
              <a:gd name="connsiteY30" fmla="*/ 69448 h 335666"/>
              <a:gd name="connsiteX31" fmla="*/ 3657600 w 3750197"/>
              <a:gd name="connsiteY31" fmla="*/ 81023 h 335666"/>
              <a:gd name="connsiteX32" fmla="*/ 3680749 w 3750197"/>
              <a:gd name="connsiteY32" fmla="*/ 115747 h 335666"/>
              <a:gd name="connsiteX33" fmla="*/ 3738623 w 3750197"/>
              <a:gd name="connsiteY33" fmla="*/ 162046 h 335666"/>
              <a:gd name="connsiteX34" fmla="*/ 3750197 w 3750197"/>
              <a:gd name="connsiteY34" fmla="*/ 196770 h 335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750197" h="335666">
                <a:moveTo>
                  <a:pt x="0" y="335666"/>
                </a:moveTo>
                <a:cubicBezTo>
                  <a:pt x="11575" y="331808"/>
                  <a:pt x="22993" y="327443"/>
                  <a:pt x="34724" y="324091"/>
                </a:cubicBezTo>
                <a:cubicBezTo>
                  <a:pt x="50020" y="319721"/>
                  <a:pt x="66401" y="318783"/>
                  <a:pt x="81023" y="312517"/>
                </a:cubicBezTo>
                <a:cubicBezTo>
                  <a:pt x="93809" y="307037"/>
                  <a:pt x="102326" y="293027"/>
                  <a:pt x="115747" y="289367"/>
                </a:cubicBezTo>
                <a:cubicBezTo>
                  <a:pt x="145757" y="281182"/>
                  <a:pt x="177478" y="281651"/>
                  <a:pt x="208344" y="277793"/>
                </a:cubicBezTo>
                <a:cubicBezTo>
                  <a:pt x="223777" y="273935"/>
                  <a:pt x="239406" y="270789"/>
                  <a:pt x="254643" y="266218"/>
                </a:cubicBezTo>
                <a:cubicBezTo>
                  <a:pt x="278015" y="259206"/>
                  <a:pt x="300942" y="250785"/>
                  <a:pt x="324091" y="243069"/>
                </a:cubicBezTo>
                <a:lnTo>
                  <a:pt x="393539" y="219919"/>
                </a:lnTo>
                <a:lnTo>
                  <a:pt x="462987" y="196770"/>
                </a:lnTo>
                <a:cubicBezTo>
                  <a:pt x="474562" y="192912"/>
                  <a:pt x="485676" y="187201"/>
                  <a:pt x="497711" y="185195"/>
                </a:cubicBezTo>
                <a:lnTo>
                  <a:pt x="567159" y="173621"/>
                </a:lnTo>
                <a:cubicBezTo>
                  <a:pt x="586515" y="170102"/>
                  <a:pt x="605557" y="164828"/>
                  <a:pt x="625033" y="162046"/>
                </a:cubicBezTo>
                <a:cubicBezTo>
                  <a:pt x="659620" y="157105"/>
                  <a:pt x="694618" y="155412"/>
                  <a:pt x="729205" y="150471"/>
                </a:cubicBezTo>
                <a:cubicBezTo>
                  <a:pt x="748680" y="147689"/>
                  <a:pt x="767873" y="143165"/>
                  <a:pt x="787078" y="138897"/>
                </a:cubicBezTo>
                <a:cubicBezTo>
                  <a:pt x="802607" y="135446"/>
                  <a:pt x="817629" y="129572"/>
                  <a:pt x="833377" y="127322"/>
                </a:cubicBezTo>
                <a:cubicBezTo>
                  <a:pt x="871762" y="121838"/>
                  <a:pt x="910542" y="119605"/>
                  <a:pt x="949124" y="115747"/>
                </a:cubicBezTo>
                <a:cubicBezTo>
                  <a:pt x="1039990" y="85457"/>
                  <a:pt x="966364" y="106754"/>
                  <a:pt x="1157468" y="92598"/>
                </a:cubicBezTo>
                <a:lnTo>
                  <a:pt x="1296364" y="81023"/>
                </a:lnTo>
                <a:lnTo>
                  <a:pt x="1458410" y="69448"/>
                </a:lnTo>
                <a:cubicBezTo>
                  <a:pt x="1551057" y="38567"/>
                  <a:pt x="1484786" y="57359"/>
                  <a:pt x="1678329" y="46299"/>
                </a:cubicBezTo>
                <a:lnTo>
                  <a:pt x="1898248" y="34724"/>
                </a:lnTo>
                <a:lnTo>
                  <a:pt x="2083443" y="46299"/>
                </a:lnTo>
                <a:cubicBezTo>
                  <a:pt x="2129784" y="49609"/>
                  <a:pt x="2175880" y="57874"/>
                  <a:pt x="2222339" y="57874"/>
                </a:cubicBezTo>
                <a:cubicBezTo>
                  <a:pt x="2334294" y="57874"/>
                  <a:pt x="2446116" y="50157"/>
                  <a:pt x="2558005" y="46299"/>
                </a:cubicBezTo>
                <a:lnTo>
                  <a:pt x="2685327" y="34724"/>
                </a:lnTo>
                <a:cubicBezTo>
                  <a:pt x="2750863" y="30043"/>
                  <a:pt x="2816861" y="30978"/>
                  <a:pt x="2882096" y="23150"/>
                </a:cubicBezTo>
                <a:cubicBezTo>
                  <a:pt x="2913685" y="19359"/>
                  <a:pt x="2974694" y="0"/>
                  <a:pt x="2974694" y="0"/>
                </a:cubicBezTo>
                <a:cubicBezTo>
                  <a:pt x="3009418" y="3858"/>
                  <a:pt x="3044279" y="6634"/>
                  <a:pt x="3078866" y="11575"/>
                </a:cubicBezTo>
                <a:cubicBezTo>
                  <a:pt x="3125332" y="18213"/>
                  <a:pt x="3170906" y="31968"/>
                  <a:pt x="3217762" y="34724"/>
                </a:cubicBezTo>
                <a:cubicBezTo>
                  <a:pt x="3342271" y="42048"/>
                  <a:pt x="3423560" y="44730"/>
                  <a:pt x="3541853" y="57874"/>
                </a:cubicBezTo>
                <a:cubicBezTo>
                  <a:pt x="3568968" y="60887"/>
                  <a:pt x="3595868" y="65590"/>
                  <a:pt x="3622876" y="69448"/>
                </a:cubicBezTo>
                <a:cubicBezTo>
                  <a:pt x="3634451" y="73306"/>
                  <a:pt x="3648073" y="73401"/>
                  <a:pt x="3657600" y="81023"/>
                </a:cubicBezTo>
                <a:cubicBezTo>
                  <a:pt x="3668463" y="89713"/>
                  <a:pt x="3672059" y="104884"/>
                  <a:pt x="3680749" y="115747"/>
                </a:cubicBezTo>
                <a:cubicBezTo>
                  <a:pt x="3699599" y="139309"/>
                  <a:pt x="3712839" y="144857"/>
                  <a:pt x="3738623" y="162046"/>
                </a:cubicBezTo>
                <a:lnTo>
                  <a:pt x="3750197" y="196770"/>
                </a:lnTo>
              </a:path>
            </a:pathLst>
          </a:cu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1979712" y="2204864"/>
            <a:ext cx="3816424" cy="504055"/>
          </a:xfrm>
          <a:custGeom>
            <a:avLst/>
            <a:gdLst>
              <a:gd name="connsiteX0" fmla="*/ 0 w 3750197"/>
              <a:gd name="connsiteY0" fmla="*/ 335666 h 335666"/>
              <a:gd name="connsiteX1" fmla="*/ 34724 w 3750197"/>
              <a:gd name="connsiteY1" fmla="*/ 324091 h 335666"/>
              <a:gd name="connsiteX2" fmla="*/ 81023 w 3750197"/>
              <a:gd name="connsiteY2" fmla="*/ 312517 h 335666"/>
              <a:gd name="connsiteX3" fmla="*/ 115747 w 3750197"/>
              <a:gd name="connsiteY3" fmla="*/ 289367 h 335666"/>
              <a:gd name="connsiteX4" fmla="*/ 208344 w 3750197"/>
              <a:gd name="connsiteY4" fmla="*/ 277793 h 335666"/>
              <a:gd name="connsiteX5" fmla="*/ 254643 w 3750197"/>
              <a:gd name="connsiteY5" fmla="*/ 266218 h 335666"/>
              <a:gd name="connsiteX6" fmla="*/ 324091 w 3750197"/>
              <a:gd name="connsiteY6" fmla="*/ 243069 h 335666"/>
              <a:gd name="connsiteX7" fmla="*/ 393539 w 3750197"/>
              <a:gd name="connsiteY7" fmla="*/ 219919 h 335666"/>
              <a:gd name="connsiteX8" fmla="*/ 462987 w 3750197"/>
              <a:gd name="connsiteY8" fmla="*/ 196770 h 335666"/>
              <a:gd name="connsiteX9" fmla="*/ 497711 w 3750197"/>
              <a:gd name="connsiteY9" fmla="*/ 185195 h 335666"/>
              <a:gd name="connsiteX10" fmla="*/ 567159 w 3750197"/>
              <a:gd name="connsiteY10" fmla="*/ 173621 h 335666"/>
              <a:gd name="connsiteX11" fmla="*/ 625033 w 3750197"/>
              <a:gd name="connsiteY11" fmla="*/ 162046 h 335666"/>
              <a:gd name="connsiteX12" fmla="*/ 729205 w 3750197"/>
              <a:gd name="connsiteY12" fmla="*/ 150471 h 335666"/>
              <a:gd name="connsiteX13" fmla="*/ 787078 w 3750197"/>
              <a:gd name="connsiteY13" fmla="*/ 138897 h 335666"/>
              <a:gd name="connsiteX14" fmla="*/ 833377 w 3750197"/>
              <a:gd name="connsiteY14" fmla="*/ 127322 h 335666"/>
              <a:gd name="connsiteX15" fmla="*/ 949124 w 3750197"/>
              <a:gd name="connsiteY15" fmla="*/ 115747 h 335666"/>
              <a:gd name="connsiteX16" fmla="*/ 1157468 w 3750197"/>
              <a:gd name="connsiteY16" fmla="*/ 92598 h 335666"/>
              <a:gd name="connsiteX17" fmla="*/ 1296364 w 3750197"/>
              <a:gd name="connsiteY17" fmla="*/ 81023 h 335666"/>
              <a:gd name="connsiteX18" fmla="*/ 1458410 w 3750197"/>
              <a:gd name="connsiteY18" fmla="*/ 69448 h 335666"/>
              <a:gd name="connsiteX19" fmla="*/ 1678329 w 3750197"/>
              <a:gd name="connsiteY19" fmla="*/ 46299 h 335666"/>
              <a:gd name="connsiteX20" fmla="*/ 1898248 w 3750197"/>
              <a:gd name="connsiteY20" fmla="*/ 34724 h 335666"/>
              <a:gd name="connsiteX21" fmla="*/ 2083443 w 3750197"/>
              <a:gd name="connsiteY21" fmla="*/ 46299 h 335666"/>
              <a:gd name="connsiteX22" fmla="*/ 2222339 w 3750197"/>
              <a:gd name="connsiteY22" fmla="*/ 57874 h 335666"/>
              <a:gd name="connsiteX23" fmla="*/ 2558005 w 3750197"/>
              <a:gd name="connsiteY23" fmla="*/ 46299 h 335666"/>
              <a:gd name="connsiteX24" fmla="*/ 2685327 w 3750197"/>
              <a:gd name="connsiteY24" fmla="*/ 34724 h 335666"/>
              <a:gd name="connsiteX25" fmla="*/ 2882096 w 3750197"/>
              <a:gd name="connsiteY25" fmla="*/ 23150 h 335666"/>
              <a:gd name="connsiteX26" fmla="*/ 2974694 w 3750197"/>
              <a:gd name="connsiteY26" fmla="*/ 0 h 335666"/>
              <a:gd name="connsiteX27" fmla="*/ 3078866 w 3750197"/>
              <a:gd name="connsiteY27" fmla="*/ 11575 h 335666"/>
              <a:gd name="connsiteX28" fmla="*/ 3217762 w 3750197"/>
              <a:gd name="connsiteY28" fmla="*/ 34724 h 335666"/>
              <a:gd name="connsiteX29" fmla="*/ 3541853 w 3750197"/>
              <a:gd name="connsiteY29" fmla="*/ 57874 h 335666"/>
              <a:gd name="connsiteX30" fmla="*/ 3622876 w 3750197"/>
              <a:gd name="connsiteY30" fmla="*/ 69448 h 335666"/>
              <a:gd name="connsiteX31" fmla="*/ 3657600 w 3750197"/>
              <a:gd name="connsiteY31" fmla="*/ 81023 h 335666"/>
              <a:gd name="connsiteX32" fmla="*/ 3680749 w 3750197"/>
              <a:gd name="connsiteY32" fmla="*/ 115747 h 335666"/>
              <a:gd name="connsiteX33" fmla="*/ 3738623 w 3750197"/>
              <a:gd name="connsiteY33" fmla="*/ 162046 h 335666"/>
              <a:gd name="connsiteX34" fmla="*/ 3750197 w 3750197"/>
              <a:gd name="connsiteY34" fmla="*/ 196770 h 335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750197" h="335666">
                <a:moveTo>
                  <a:pt x="0" y="335666"/>
                </a:moveTo>
                <a:cubicBezTo>
                  <a:pt x="11575" y="331808"/>
                  <a:pt x="22993" y="327443"/>
                  <a:pt x="34724" y="324091"/>
                </a:cubicBezTo>
                <a:cubicBezTo>
                  <a:pt x="50020" y="319721"/>
                  <a:pt x="66401" y="318783"/>
                  <a:pt x="81023" y="312517"/>
                </a:cubicBezTo>
                <a:cubicBezTo>
                  <a:pt x="93809" y="307037"/>
                  <a:pt x="102326" y="293027"/>
                  <a:pt x="115747" y="289367"/>
                </a:cubicBezTo>
                <a:cubicBezTo>
                  <a:pt x="145757" y="281182"/>
                  <a:pt x="177478" y="281651"/>
                  <a:pt x="208344" y="277793"/>
                </a:cubicBezTo>
                <a:cubicBezTo>
                  <a:pt x="223777" y="273935"/>
                  <a:pt x="239406" y="270789"/>
                  <a:pt x="254643" y="266218"/>
                </a:cubicBezTo>
                <a:cubicBezTo>
                  <a:pt x="278015" y="259206"/>
                  <a:pt x="300942" y="250785"/>
                  <a:pt x="324091" y="243069"/>
                </a:cubicBezTo>
                <a:lnTo>
                  <a:pt x="393539" y="219919"/>
                </a:lnTo>
                <a:lnTo>
                  <a:pt x="462987" y="196770"/>
                </a:lnTo>
                <a:cubicBezTo>
                  <a:pt x="474562" y="192912"/>
                  <a:pt x="485676" y="187201"/>
                  <a:pt x="497711" y="185195"/>
                </a:cubicBezTo>
                <a:lnTo>
                  <a:pt x="567159" y="173621"/>
                </a:lnTo>
                <a:cubicBezTo>
                  <a:pt x="586515" y="170102"/>
                  <a:pt x="605557" y="164828"/>
                  <a:pt x="625033" y="162046"/>
                </a:cubicBezTo>
                <a:cubicBezTo>
                  <a:pt x="659620" y="157105"/>
                  <a:pt x="694618" y="155412"/>
                  <a:pt x="729205" y="150471"/>
                </a:cubicBezTo>
                <a:cubicBezTo>
                  <a:pt x="748680" y="147689"/>
                  <a:pt x="767873" y="143165"/>
                  <a:pt x="787078" y="138897"/>
                </a:cubicBezTo>
                <a:cubicBezTo>
                  <a:pt x="802607" y="135446"/>
                  <a:pt x="817629" y="129572"/>
                  <a:pt x="833377" y="127322"/>
                </a:cubicBezTo>
                <a:cubicBezTo>
                  <a:pt x="871762" y="121838"/>
                  <a:pt x="910542" y="119605"/>
                  <a:pt x="949124" y="115747"/>
                </a:cubicBezTo>
                <a:cubicBezTo>
                  <a:pt x="1039990" y="85457"/>
                  <a:pt x="966364" y="106754"/>
                  <a:pt x="1157468" y="92598"/>
                </a:cubicBezTo>
                <a:lnTo>
                  <a:pt x="1296364" y="81023"/>
                </a:lnTo>
                <a:lnTo>
                  <a:pt x="1458410" y="69448"/>
                </a:lnTo>
                <a:cubicBezTo>
                  <a:pt x="1551057" y="38567"/>
                  <a:pt x="1484786" y="57359"/>
                  <a:pt x="1678329" y="46299"/>
                </a:cubicBezTo>
                <a:lnTo>
                  <a:pt x="1898248" y="34724"/>
                </a:lnTo>
                <a:lnTo>
                  <a:pt x="2083443" y="46299"/>
                </a:lnTo>
                <a:cubicBezTo>
                  <a:pt x="2129784" y="49609"/>
                  <a:pt x="2175880" y="57874"/>
                  <a:pt x="2222339" y="57874"/>
                </a:cubicBezTo>
                <a:cubicBezTo>
                  <a:pt x="2334294" y="57874"/>
                  <a:pt x="2446116" y="50157"/>
                  <a:pt x="2558005" y="46299"/>
                </a:cubicBezTo>
                <a:lnTo>
                  <a:pt x="2685327" y="34724"/>
                </a:lnTo>
                <a:cubicBezTo>
                  <a:pt x="2750863" y="30043"/>
                  <a:pt x="2816861" y="30978"/>
                  <a:pt x="2882096" y="23150"/>
                </a:cubicBezTo>
                <a:cubicBezTo>
                  <a:pt x="2913685" y="19359"/>
                  <a:pt x="2974694" y="0"/>
                  <a:pt x="2974694" y="0"/>
                </a:cubicBezTo>
                <a:cubicBezTo>
                  <a:pt x="3009418" y="3858"/>
                  <a:pt x="3044279" y="6634"/>
                  <a:pt x="3078866" y="11575"/>
                </a:cubicBezTo>
                <a:cubicBezTo>
                  <a:pt x="3125332" y="18213"/>
                  <a:pt x="3170906" y="31968"/>
                  <a:pt x="3217762" y="34724"/>
                </a:cubicBezTo>
                <a:cubicBezTo>
                  <a:pt x="3342271" y="42048"/>
                  <a:pt x="3423560" y="44730"/>
                  <a:pt x="3541853" y="57874"/>
                </a:cubicBezTo>
                <a:cubicBezTo>
                  <a:pt x="3568968" y="60887"/>
                  <a:pt x="3595868" y="65590"/>
                  <a:pt x="3622876" y="69448"/>
                </a:cubicBezTo>
                <a:cubicBezTo>
                  <a:pt x="3634451" y="73306"/>
                  <a:pt x="3648073" y="73401"/>
                  <a:pt x="3657600" y="81023"/>
                </a:cubicBezTo>
                <a:cubicBezTo>
                  <a:pt x="3668463" y="89713"/>
                  <a:pt x="3672059" y="104884"/>
                  <a:pt x="3680749" y="115747"/>
                </a:cubicBezTo>
                <a:cubicBezTo>
                  <a:pt x="3699599" y="139309"/>
                  <a:pt x="3712839" y="144857"/>
                  <a:pt x="3738623" y="162046"/>
                </a:cubicBezTo>
                <a:lnTo>
                  <a:pt x="3750197" y="196770"/>
                </a:lnTo>
              </a:path>
            </a:pathLst>
          </a:cu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 flipV="1">
            <a:off x="3275856" y="2924942"/>
            <a:ext cx="1872208" cy="432049"/>
          </a:xfrm>
          <a:custGeom>
            <a:avLst/>
            <a:gdLst>
              <a:gd name="connsiteX0" fmla="*/ 0 w 3750197"/>
              <a:gd name="connsiteY0" fmla="*/ 335666 h 335666"/>
              <a:gd name="connsiteX1" fmla="*/ 34724 w 3750197"/>
              <a:gd name="connsiteY1" fmla="*/ 324091 h 335666"/>
              <a:gd name="connsiteX2" fmla="*/ 81023 w 3750197"/>
              <a:gd name="connsiteY2" fmla="*/ 312517 h 335666"/>
              <a:gd name="connsiteX3" fmla="*/ 115747 w 3750197"/>
              <a:gd name="connsiteY3" fmla="*/ 289367 h 335666"/>
              <a:gd name="connsiteX4" fmla="*/ 208344 w 3750197"/>
              <a:gd name="connsiteY4" fmla="*/ 277793 h 335666"/>
              <a:gd name="connsiteX5" fmla="*/ 254643 w 3750197"/>
              <a:gd name="connsiteY5" fmla="*/ 266218 h 335666"/>
              <a:gd name="connsiteX6" fmla="*/ 324091 w 3750197"/>
              <a:gd name="connsiteY6" fmla="*/ 243069 h 335666"/>
              <a:gd name="connsiteX7" fmla="*/ 393539 w 3750197"/>
              <a:gd name="connsiteY7" fmla="*/ 219919 h 335666"/>
              <a:gd name="connsiteX8" fmla="*/ 462987 w 3750197"/>
              <a:gd name="connsiteY8" fmla="*/ 196770 h 335666"/>
              <a:gd name="connsiteX9" fmla="*/ 497711 w 3750197"/>
              <a:gd name="connsiteY9" fmla="*/ 185195 h 335666"/>
              <a:gd name="connsiteX10" fmla="*/ 567159 w 3750197"/>
              <a:gd name="connsiteY10" fmla="*/ 173621 h 335666"/>
              <a:gd name="connsiteX11" fmla="*/ 625033 w 3750197"/>
              <a:gd name="connsiteY11" fmla="*/ 162046 h 335666"/>
              <a:gd name="connsiteX12" fmla="*/ 729205 w 3750197"/>
              <a:gd name="connsiteY12" fmla="*/ 150471 h 335666"/>
              <a:gd name="connsiteX13" fmla="*/ 787078 w 3750197"/>
              <a:gd name="connsiteY13" fmla="*/ 138897 h 335666"/>
              <a:gd name="connsiteX14" fmla="*/ 833377 w 3750197"/>
              <a:gd name="connsiteY14" fmla="*/ 127322 h 335666"/>
              <a:gd name="connsiteX15" fmla="*/ 949124 w 3750197"/>
              <a:gd name="connsiteY15" fmla="*/ 115747 h 335666"/>
              <a:gd name="connsiteX16" fmla="*/ 1157468 w 3750197"/>
              <a:gd name="connsiteY16" fmla="*/ 92598 h 335666"/>
              <a:gd name="connsiteX17" fmla="*/ 1296364 w 3750197"/>
              <a:gd name="connsiteY17" fmla="*/ 81023 h 335666"/>
              <a:gd name="connsiteX18" fmla="*/ 1458410 w 3750197"/>
              <a:gd name="connsiteY18" fmla="*/ 69448 h 335666"/>
              <a:gd name="connsiteX19" fmla="*/ 1678329 w 3750197"/>
              <a:gd name="connsiteY19" fmla="*/ 46299 h 335666"/>
              <a:gd name="connsiteX20" fmla="*/ 1898248 w 3750197"/>
              <a:gd name="connsiteY20" fmla="*/ 34724 h 335666"/>
              <a:gd name="connsiteX21" fmla="*/ 2083443 w 3750197"/>
              <a:gd name="connsiteY21" fmla="*/ 46299 h 335666"/>
              <a:gd name="connsiteX22" fmla="*/ 2222339 w 3750197"/>
              <a:gd name="connsiteY22" fmla="*/ 57874 h 335666"/>
              <a:gd name="connsiteX23" fmla="*/ 2558005 w 3750197"/>
              <a:gd name="connsiteY23" fmla="*/ 46299 h 335666"/>
              <a:gd name="connsiteX24" fmla="*/ 2685327 w 3750197"/>
              <a:gd name="connsiteY24" fmla="*/ 34724 h 335666"/>
              <a:gd name="connsiteX25" fmla="*/ 2882096 w 3750197"/>
              <a:gd name="connsiteY25" fmla="*/ 23150 h 335666"/>
              <a:gd name="connsiteX26" fmla="*/ 2974694 w 3750197"/>
              <a:gd name="connsiteY26" fmla="*/ 0 h 335666"/>
              <a:gd name="connsiteX27" fmla="*/ 3078866 w 3750197"/>
              <a:gd name="connsiteY27" fmla="*/ 11575 h 335666"/>
              <a:gd name="connsiteX28" fmla="*/ 3217762 w 3750197"/>
              <a:gd name="connsiteY28" fmla="*/ 34724 h 335666"/>
              <a:gd name="connsiteX29" fmla="*/ 3541853 w 3750197"/>
              <a:gd name="connsiteY29" fmla="*/ 57874 h 335666"/>
              <a:gd name="connsiteX30" fmla="*/ 3622876 w 3750197"/>
              <a:gd name="connsiteY30" fmla="*/ 69448 h 335666"/>
              <a:gd name="connsiteX31" fmla="*/ 3657600 w 3750197"/>
              <a:gd name="connsiteY31" fmla="*/ 81023 h 335666"/>
              <a:gd name="connsiteX32" fmla="*/ 3680749 w 3750197"/>
              <a:gd name="connsiteY32" fmla="*/ 115747 h 335666"/>
              <a:gd name="connsiteX33" fmla="*/ 3738623 w 3750197"/>
              <a:gd name="connsiteY33" fmla="*/ 162046 h 335666"/>
              <a:gd name="connsiteX34" fmla="*/ 3750197 w 3750197"/>
              <a:gd name="connsiteY34" fmla="*/ 196770 h 335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750197" h="335666">
                <a:moveTo>
                  <a:pt x="0" y="335666"/>
                </a:moveTo>
                <a:cubicBezTo>
                  <a:pt x="11575" y="331808"/>
                  <a:pt x="22993" y="327443"/>
                  <a:pt x="34724" y="324091"/>
                </a:cubicBezTo>
                <a:cubicBezTo>
                  <a:pt x="50020" y="319721"/>
                  <a:pt x="66401" y="318783"/>
                  <a:pt x="81023" y="312517"/>
                </a:cubicBezTo>
                <a:cubicBezTo>
                  <a:pt x="93809" y="307037"/>
                  <a:pt x="102326" y="293027"/>
                  <a:pt x="115747" y="289367"/>
                </a:cubicBezTo>
                <a:cubicBezTo>
                  <a:pt x="145757" y="281182"/>
                  <a:pt x="177478" y="281651"/>
                  <a:pt x="208344" y="277793"/>
                </a:cubicBezTo>
                <a:cubicBezTo>
                  <a:pt x="223777" y="273935"/>
                  <a:pt x="239406" y="270789"/>
                  <a:pt x="254643" y="266218"/>
                </a:cubicBezTo>
                <a:cubicBezTo>
                  <a:pt x="278015" y="259206"/>
                  <a:pt x="300942" y="250785"/>
                  <a:pt x="324091" y="243069"/>
                </a:cubicBezTo>
                <a:lnTo>
                  <a:pt x="393539" y="219919"/>
                </a:lnTo>
                <a:lnTo>
                  <a:pt x="462987" y="196770"/>
                </a:lnTo>
                <a:cubicBezTo>
                  <a:pt x="474562" y="192912"/>
                  <a:pt x="485676" y="187201"/>
                  <a:pt x="497711" y="185195"/>
                </a:cubicBezTo>
                <a:lnTo>
                  <a:pt x="567159" y="173621"/>
                </a:lnTo>
                <a:cubicBezTo>
                  <a:pt x="586515" y="170102"/>
                  <a:pt x="605557" y="164828"/>
                  <a:pt x="625033" y="162046"/>
                </a:cubicBezTo>
                <a:cubicBezTo>
                  <a:pt x="659620" y="157105"/>
                  <a:pt x="694618" y="155412"/>
                  <a:pt x="729205" y="150471"/>
                </a:cubicBezTo>
                <a:cubicBezTo>
                  <a:pt x="748680" y="147689"/>
                  <a:pt x="767873" y="143165"/>
                  <a:pt x="787078" y="138897"/>
                </a:cubicBezTo>
                <a:cubicBezTo>
                  <a:pt x="802607" y="135446"/>
                  <a:pt x="817629" y="129572"/>
                  <a:pt x="833377" y="127322"/>
                </a:cubicBezTo>
                <a:cubicBezTo>
                  <a:pt x="871762" y="121838"/>
                  <a:pt x="910542" y="119605"/>
                  <a:pt x="949124" y="115747"/>
                </a:cubicBezTo>
                <a:cubicBezTo>
                  <a:pt x="1039990" y="85457"/>
                  <a:pt x="966364" y="106754"/>
                  <a:pt x="1157468" y="92598"/>
                </a:cubicBezTo>
                <a:lnTo>
                  <a:pt x="1296364" y="81023"/>
                </a:lnTo>
                <a:lnTo>
                  <a:pt x="1458410" y="69448"/>
                </a:lnTo>
                <a:cubicBezTo>
                  <a:pt x="1551057" y="38567"/>
                  <a:pt x="1484786" y="57359"/>
                  <a:pt x="1678329" y="46299"/>
                </a:cubicBezTo>
                <a:lnTo>
                  <a:pt x="1898248" y="34724"/>
                </a:lnTo>
                <a:lnTo>
                  <a:pt x="2083443" y="46299"/>
                </a:lnTo>
                <a:cubicBezTo>
                  <a:pt x="2129784" y="49609"/>
                  <a:pt x="2175880" y="57874"/>
                  <a:pt x="2222339" y="57874"/>
                </a:cubicBezTo>
                <a:cubicBezTo>
                  <a:pt x="2334294" y="57874"/>
                  <a:pt x="2446116" y="50157"/>
                  <a:pt x="2558005" y="46299"/>
                </a:cubicBezTo>
                <a:lnTo>
                  <a:pt x="2685327" y="34724"/>
                </a:lnTo>
                <a:cubicBezTo>
                  <a:pt x="2750863" y="30043"/>
                  <a:pt x="2816861" y="30978"/>
                  <a:pt x="2882096" y="23150"/>
                </a:cubicBezTo>
                <a:cubicBezTo>
                  <a:pt x="2913685" y="19359"/>
                  <a:pt x="2974694" y="0"/>
                  <a:pt x="2974694" y="0"/>
                </a:cubicBezTo>
                <a:cubicBezTo>
                  <a:pt x="3009418" y="3858"/>
                  <a:pt x="3044279" y="6634"/>
                  <a:pt x="3078866" y="11575"/>
                </a:cubicBezTo>
                <a:cubicBezTo>
                  <a:pt x="3125332" y="18213"/>
                  <a:pt x="3170906" y="31968"/>
                  <a:pt x="3217762" y="34724"/>
                </a:cubicBezTo>
                <a:cubicBezTo>
                  <a:pt x="3342271" y="42048"/>
                  <a:pt x="3423560" y="44730"/>
                  <a:pt x="3541853" y="57874"/>
                </a:cubicBezTo>
                <a:cubicBezTo>
                  <a:pt x="3568968" y="60887"/>
                  <a:pt x="3595868" y="65590"/>
                  <a:pt x="3622876" y="69448"/>
                </a:cubicBezTo>
                <a:cubicBezTo>
                  <a:pt x="3634451" y="73306"/>
                  <a:pt x="3648073" y="73401"/>
                  <a:pt x="3657600" y="81023"/>
                </a:cubicBezTo>
                <a:cubicBezTo>
                  <a:pt x="3668463" y="89713"/>
                  <a:pt x="3672059" y="104884"/>
                  <a:pt x="3680749" y="115747"/>
                </a:cubicBezTo>
                <a:cubicBezTo>
                  <a:pt x="3699599" y="139309"/>
                  <a:pt x="3712839" y="144857"/>
                  <a:pt x="3738623" y="162046"/>
                </a:cubicBezTo>
                <a:lnTo>
                  <a:pt x="3750197" y="196770"/>
                </a:lnTo>
              </a:path>
            </a:pathLst>
          </a:cu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1331640" y="342900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275856" y="342900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148064" y="3429000"/>
            <a:ext cx="4235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Равнобедренный треугольник 26"/>
          <p:cNvSpPr/>
          <p:nvPr/>
        </p:nvSpPr>
        <p:spPr>
          <a:xfrm>
            <a:off x="899592" y="4149080"/>
            <a:ext cx="432048" cy="432048"/>
          </a:xfrm>
          <a:prstGeom prst="triangl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Равнобедренный треугольник 27"/>
          <p:cNvSpPr/>
          <p:nvPr/>
        </p:nvSpPr>
        <p:spPr>
          <a:xfrm>
            <a:off x="1403648" y="4293096"/>
            <a:ext cx="279648" cy="279648"/>
          </a:xfrm>
          <a:prstGeom prst="triangl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2843808" y="4293096"/>
            <a:ext cx="288032" cy="288032"/>
          </a:xfrm>
          <a:prstGeom prst="rect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3275856" y="4293096"/>
            <a:ext cx="288032" cy="288032"/>
          </a:xfrm>
          <a:prstGeom prst="rect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Равнобедренный треугольник 30"/>
          <p:cNvSpPr/>
          <p:nvPr/>
        </p:nvSpPr>
        <p:spPr>
          <a:xfrm>
            <a:off x="4716016" y="3933056"/>
            <a:ext cx="432048" cy="432048"/>
          </a:xfrm>
          <a:prstGeom prst="triangl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Равнобедренный треугольник 31"/>
          <p:cNvSpPr/>
          <p:nvPr/>
        </p:nvSpPr>
        <p:spPr>
          <a:xfrm>
            <a:off x="5292080" y="4077072"/>
            <a:ext cx="279648" cy="279648"/>
          </a:xfrm>
          <a:prstGeom prst="triangl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4788024" y="4509120"/>
            <a:ext cx="288032" cy="288032"/>
          </a:xfrm>
          <a:prstGeom prst="rect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5292080" y="4509120"/>
            <a:ext cx="288032" cy="288032"/>
          </a:xfrm>
          <a:prstGeom prst="rect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1187624" y="3573016"/>
            <a:ext cx="3672408" cy="864096"/>
          </a:xfrm>
          <a:custGeom>
            <a:avLst/>
            <a:gdLst>
              <a:gd name="connsiteX0" fmla="*/ 0 w 3750197"/>
              <a:gd name="connsiteY0" fmla="*/ 335666 h 335666"/>
              <a:gd name="connsiteX1" fmla="*/ 34724 w 3750197"/>
              <a:gd name="connsiteY1" fmla="*/ 324091 h 335666"/>
              <a:gd name="connsiteX2" fmla="*/ 81023 w 3750197"/>
              <a:gd name="connsiteY2" fmla="*/ 312517 h 335666"/>
              <a:gd name="connsiteX3" fmla="*/ 115747 w 3750197"/>
              <a:gd name="connsiteY3" fmla="*/ 289367 h 335666"/>
              <a:gd name="connsiteX4" fmla="*/ 208344 w 3750197"/>
              <a:gd name="connsiteY4" fmla="*/ 277793 h 335666"/>
              <a:gd name="connsiteX5" fmla="*/ 254643 w 3750197"/>
              <a:gd name="connsiteY5" fmla="*/ 266218 h 335666"/>
              <a:gd name="connsiteX6" fmla="*/ 324091 w 3750197"/>
              <a:gd name="connsiteY6" fmla="*/ 243069 h 335666"/>
              <a:gd name="connsiteX7" fmla="*/ 393539 w 3750197"/>
              <a:gd name="connsiteY7" fmla="*/ 219919 h 335666"/>
              <a:gd name="connsiteX8" fmla="*/ 462987 w 3750197"/>
              <a:gd name="connsiteY8" fmla="*/ 196770 h 335666"/>
              <a:gd name="connsiteX9" fmla="*/ 497711 w 3750197"/>
              <a:gd name="connsiteY9" fmla="*/ 185195 h 335666"/>
              <a:gd name="connsiteX10" fmla="*/ 567159 w 3750197"/>
              <a:gd name="connsiteY10" fmla="*/ 173621 h 335666"/>
              <a:gd name="connsiteX11" fmla="*/ 625033 w 3750197"/>
              <a:gd name="connsiteY11" fmla="*/ 162046 h 335666"/>
              <a:gd name="connsiteX12" fmla="*/ 729205 w 3750197"/>
              <a:gd name="connsiteY12" fmla="*/ 150471 h 335666"/>
              <a:gd name="connsiteX13" fmla="*/ 787078 w 3750197"/>
              <a:gd name="connsiteY13" fmla="*/ 138897 h 335666"/>
              <a:gd name="connsiteX14" fmla="*/ 833377 w 3750197"/>
              <a:gd name="connsiteY14" fmla="*/ 127322 h 335666"/>
              <a:gd name="connsiteX15" fmla="*/ 949124 w 3750197"/>
              <a:gd name="connsiteY15" fmla="*/ 115747 h 335666"/>
              <a:gd name="connsiteX16" fmla="*/ 1157468 w 3750197"/>
              <a:gd name="connsiteY16" fmla="*/ 92598 h 335666"/>
              <a:gd name="connsiteX17" fmla="*/ 1296364 w 3750197"/>
              <a:gd name="connsiteY17" fmla="*/ 81023 h 335666"/>
              <a:gd name="connsiteX18" fmla="*/ 1458410 w 3750197"/>
              <a:gd name="connsiteY18" fmla="*/ 69448 h 335666"/>
              <a:gd name="connsiteX19" fmla="*/ 1678329 w 3750197"/>
              <a:gd name="connsiteY19" fmla="*/ 46299 h 335666"/>
              <a:gd name="connsiteX20" fmla="*/ 1898248 w 3750197"/>
              <a:gd name="connsiteY20" fmla="*/ 34724 h 335666"/>
              <a:gd name="connsiteX21" fmla="*/ 2083443 w 3750197"/>
              <a:gd name="connsiteY21" fmla="*/ 46299 h 335666"/>
              <a:gd name="connsiteX22" fmla="*/ 2222339 w 3750197"/>
              <a:gd name="connsiteY22" fmla="*/ 57874 h 335666"/>
              <a:gd name="connsiteX23" fmla="*/ 2558005 w 3750197"/>
              <a:gd name="connsiteY23" fmla="*/ 46299 h 335666"/>
              <a:gd name="connsiteX24" fmla="*/ 2685327 w 3750197"/>
              <a:gd name="connsiteY24" fmla="*/ 34724 h 335666"/>
              <a:gd name="connsiteX25" fmla="*/ 2882096 w 3750197"/>
              <a:gd name="connsiteY25" fmla="*/ 23150 h 335666"/>
              <a:gd name="connsiteX26" fmla="*/ 2974694 w 3750197"/>
              <a:gd name="connsiteY26" fmla="*/ 0 h 335666"/>
              <a:gd name="connsiteX27" fmla="*/ 3078866 w 3750197"/>
              <a:gd name="connsiteY27" fmla="*/ 11575 h 335666"/>
              <a:gd name="connsiteX28" fmla="*/ 3217762 w 3750197"/>
              <a:gd name="connsiteY28" fmla="*/ 34724 h 335666"/>
              <a:gd name="connsiteX29" fmla="*/ 3541853 w 3750197"/>
              <a:gd name="connsiteY29" fmla="*/ 57874 h 335666"/>
              <a:gd name="connsiteX30" fmla="*/ 3622876 w 3750197"/>
              <a:gd name="connsiteY30" fmla="*/ 69448 h 335666"/>
              <a:gd name="connsiteX31" fmla="*/ 3657600 w 3750197"/>
              <a:gd name="connsiteY31" fmla="*/ 81023 h 335666"/>
              <a:gd name="connsiteX32" fmla="*/ 3680749 w 3750197"/>
              <a:gd name="connsiteY32" fmla="*/ 115747 h 335666"/>
              <a:gd name="connsiteX33" fmla="*/ 3738623 w 3750197"/>
              <a:gd name="connsiteY33" fmla="*/ 162046 h 335666"/>
              <a:gd name="connsiteX34" fmla="*/ 3750197 w 3750197"/>
              <a:gd name="connsiteY34" fmla="*/ 196770 h 335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750197" h="335666">
                <a:moveTo>
                  <a:pt x="0" y="335666"/>
                </a:moveTo>
                <a:cubicBezTo>
                  <a:pt x="11575" y="331808"/>
                  <a:pt x="22993" y="327443"/>
                  <a:pt x="34724" y="324091"/>
                </a:cubicBezTo>
                <a:cubicBezTo>
                  <a:pt x="50020" y="319721"/>
                  <a:pt x="66401" y="318783"/>
                  <a:pt x="81023" y="312517"/>
                </a:cubicBezTo>
                <a:cubicBezTo>
                  <a:pt x="93809" y="307037"/>
                  <a:pt x="102326" y="293027"/>
                  <a:pt x="115747" y="289367"/>
                </a:cubicBezTo>
                <a:cubicBezTo>
                  <a:pt x="145757" y="281182"/>
                  <a:pt x="177478" y="281651"/>
                  <a:pt x="208344" y="277793"/>
                </a:cubicBezTo>
                <a:cubicBezTo>
                  <a:pt x="223777" y="273935"/>
                  <a:pt x="239406" y="270789"/>
                  <a:pt x="254643" y="266218"/>
                </a:cubicBezTo>
                <a:cubicBezTo>
                  <a:pt x="278015" y="259206"/>
                  <a:pt x="300942" y="250785"/>
                  <a:pt x="324091" y="243069"/>
                </a:cubicBezTo>
                <a:lnTo>
                  <a:pt x="393539" y="219919"/>
                </a:lnTo>
                <a:lnTo>
                  <a:pt x="462987" y="196770"/>
                </a:lnTo>
                <a:cubicBezTo>
                  <a:pt x="474562" y="192912"/>
                  <a:pt x="485676" y="187201"/>
                  <a:pt x="497711" y="185195"/>
                </a:cubicBezTo>
                <a:lnTo>
                  <a:pt x="567159" y="173621"/>
                </a:lnTo>
                <a:cubicBezTo>
                  <a:pt x="586515" y="170102"/>
                  <a:pt x="605557" y="164828"/>
                  <a:pt x="625033" y="162046"/>
                </a:cubicBezTo>
                <a:cubicBezTo>
                  <a:pt x="659620" y="157105"/>
                  <a:pt x="694618" y="155412"/>
                  <a:pt x="729205" y="150471"/>
                </a:cubicBezTo>
                <a:cubicBezTo>
                  <a:pt x="748680" y="147689"/>
                  <a:pt x="767873" y="143165"/>
                  <a:pt x="787078" y="138897"/>
                </a:cubicBezTo>
                <a:cubicBezTo>
                  <a:pt x="802607" y="135446"/>
                  <a:pt x="817629" y="129572"/>
                  <a:pt x="833377" y="127322"/>
                </a:cubicBezTo>
                <a:cubicBezTo>
                  <a:pt x="871762" y="121838"/>
                  <a:pt x="910542" y="119605"/>
                  <a:pt x="949124" y="115747"/>
                </a:cubicBezTo>
                <a:cubicBezTo>
                  <a:pt x="1039990" y="85457"/>
                  <a:pt x="966364" y="106754"/>
                  <a:pt x="1157468" y="92598"/>
                </a:cubicBezTo>
                <a:lnTo>
                  <a:pt x="1296364" y="81023"/>
                </a:lnTo>
                <a:lnTo>
                  <a:pt x="1458410" y="69448"/>
                </a:lnTo>
                <a:cubicBezTo>
                  <a:pt x="1551057" y="38567"/>
                  <a:pt x="1484786" y="57359"/>
                  <a:pt x="1678329" y="46299"/>
                </a:cubicBezTo>
                <a:lnTo>
                  <a:pt x="1898248" y="34724"/>
                </a:lnTo>
                <a:lnTo>
                  <a:pt x="2083443" y="46299"/>
                </a:lnTo>
                <a:cubicBezTo>
                  <a:pt x="2129784" y="49609"/>
                  <a:pt x="2175880" y="57874"/>
                  <a:pt x="2222339" y="57874"/>
                </a:cubicBezTo>
                <a:cubicBezTo>
                  <a:pt x="2334294" y="57874"/>
                  <a:pt x="2446116" y="50157"/>
                  <a:pt x="2558005" y="46299"/>
                </a:cubicBezTo>
                <a:lnTo>
                  <a:pt x="2685327" y="34724"/>
                </a:lnTo>
                <a:cubicBezTo>
                  <a:pt x="2750863" y="30043"/>
                  <a:pt x="2816861" y="30978"/>
                  <a:pt x="2882096" y="23150"/>
                </a:cubicBezTo>
                <a:cubicBezTo>
                  <a:pt x="2913685" y="19359"/>
                  <a:pt x="2974694" y="0"/>
                  <a:pt x="2974694" y="0"/>
                </a:cubicBezTo>
                <a:cubicBezTo>
                  <a:pt x="3009418" y="3858"/>
                  <a:pt x="3044279" y="6634"/>
                  <a:pt x="3078866" y="11575"/>
                </a:cubicBezTo>
                <a:cubicBezTo>
                  <a:pt x="3125332" y="18213"/>
                  <a:pt x="3170906" y="31968"/>
                  <a:pt x="3217762" y="34724"/>
                </a:cubicBezTo>
                <a:cubicBezTo>
                  <a:pt x="3342271" y="42048"/>
                  <a:pt x="3423560" y="44730"/>
                  <a:pt x="3541853" y="57874"/>
                </a:cubicBezTo>
                <a:cubicBezTo>
                  <a:pt x="3568968" y="60887"/>
                  <a:pt x="3595868" y="65590"/>
                  <a:pt x="3622876" y="69448"/>
                </a:cubicBezTo>
                <a:cubicBezTo>
                  <a:pt x="3634451" y="73306"/>
                  <a:pt x="3648073" y="73401"/>
                  <a:pt x="3657600" y="81023"/>
                </a:cubicBezTo>
                <a:cubicBezTo>
                  <a:pt x="3668463" y="89713"/>
                  <a:pt x="3672059" y="104884"/>
                  <a:pt x="3680749" y="115747"/>
                </a:cubicBezTo>
                <a:cubicBezTo>
                  <a:pt x="3699599" y="139309"/>
                  <a:pt x="3712839" y="144857"/>
                  <a:pt x="3738623" y="162046"/>
                </a:cubicBezTo>
                <a:lnTo>
                  <a:pt x="3750197" y="196770"/>
                </a:lnTo>
              </a:path>
            </a:pathLst>
          </a:cu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1619672" y="3725416"/>
            <a:ext cx="3744416" cy="711696"/>
          </a:xfrm>
          <a:custGeom>
            <a:avLst/>
            <a:gdLst>
              <a:gd name="connsiteX0" fmla="*/ 0 w 3750197"/>
              <a:gd name="connsiteY0" fmla="*/ 335666 h 335666"/>
              <a:gd name="connsiteX1" fmla="*/ 34724 w 3750197"/>
              <a:gd name="connsiteY1" fmla="*/ 324091 h 335666"/>
              <a:gd name="connsiteX2" fmla="*/ 81023 w 3750197"/>
              <a:gd name="connsiteY2" fmla="*/ 312517 h 335666"/>
              <a:gd name="connsiteX3" fmla="*/ 115747 w 3750197"/>
              <a:gd name="connsiteY3" fmla="*/ 289367 h 335666"/>
              <a:gd name="connsiteX4" fmla="*/ 208344 w 3750197"/>
              <a:gd name="connsiteY4" fmla="*/ 277793 h 335666"/>
              <a:gd name="connsiteX5" fmla="*/ 254643 w 3750197"/>
              <a:gd name="connsiteY5" fmla="*/ 266218 h 335666"/>
              <a:gd name="connsiteX6" fmla="*/ 324091 w 3750197"/>
              <a:gd name="connsiteY6" fmla="*/ 243069 h 335666"/>
              <a:gd name="connsiteX7" fmla="*/ 393539 w 3750197"/>
              <a:gd name="connsiteY7" fmla="*/ 219919 h 335666"/>
              <a:gd name="connsiteX8" fmla="*/ 462987 w 3750197"/>
              <a:gd name="connsiteY8" fmla="*/ 196770 h 335666"/>
              <a:gd name="connsiteX9" fmla="*/ 497711 w 3750197"/>
              <a:gd name="connsiteY9" fmla="*/ 185195 h 335666"/>
              <a:gd name="connsiteX10" fmla="*/ 567159 w 3750197"/>
              <a:gd name="connsiteY10" fmla="*/ 173621 h 335666"/>
              <a:gd name="connsiteX11" fmla="*/ 625033 w 3750197"/>
              <a:gd name="connsiteY11" fmla="*/ 162046 h 335666"/>
              <a:gd name="connsiteX12" fmla="*/ 729205 w 3750197"/>
              <a:gd name="connsiteY12" fmla="*/ 150471 h 335666"/>
              <a:gd name="connsiteX13" fmla="*/ 787078 w 3750197"/>
              <a:gd name="connsiteY13" fmla="*/ 138897 h 335666"/>
              <a:gd name="connsiteX14" fmla="*/ 833377 w 3750197"/>
              <a:gd name="connsiteY14" fmla="*/ 127322 h 335666"/>
              <a:gd name="connsiteX15" fmla="*/ 949124 w 3750197"/>
              <a:gd name="connsiteY15" fmla="*/ 115747 h 335666"/>
              <a:gd name="connsiteX16" fmla="*/ 1157468 w 3750197"/>
              <a:gd name="connsiteY16" fmla="*/ 92598 h 335666"/>
              <a:gd name="connsiteX17" fmla="*/ 1296364 w 3750197"/>
              <a:gd name="connsiteY17" fmla="*/ 81023 h 335666"/>
              <a:gd name="connsiteX18" fmla="*/ 1458410 w 3750197"/>
              <a:gd name="connsiteY18" fmla="*/ 69448 h 335666"/>
              <a:gd name="connsiteX19" fmla="*/ 1678329 w 3750197"/>
              <a:gd name="connsiteY19" fmla="*/ 46299 h 335666"/>
              <a:gd name="connsiteX20" fmla="*/ 1898248 w 3750197"/>
              <a:gd name="connsiteY20" fmla="*/ 34724 h 335666"/>
              <a:gd name="connsiteX21" fmla="*/ 2083443 w 3750197"/>
              <a:gd name="connsiteY21" fmla="*/ 46299 h 335666"/>
              <a:gd name="connsiteX22" fmla="*/ 2222339 w 3750197"/>
              <a:gd name="connsiteY22" fmla="*/ 57874 h 335666"/>
              <a:gd name="connsiteX23" fmla="*/ 2558005 w 3750197"/>
              <a:gd name="connsiteY23" fmla="*/ 46299 h 335666"/>
              <a:gd name="connsiteX24" fmla="*/ 2685327 w 3750197"/>
              <a:gd name="connsiteY24" fmla="*/ 34724 h 335666"/>
              <a:gd name="connsiteX25" fmla="*/ 2882096 w 3750197"/>
              <a:gd name="connsiteY25" fmla="*/ 23150 h 335666"/>
              <a:gd name="connsiteX26" fmla="*/ 2974694 w 3750197"/>
              <a:gd name="connsiteY26" fmla="*/ 0 h 335666"/>
              <a:gd name="connsiteX27" fmla="*/ 3078866 w 3750197"/>
              <a:gd name="connsiteY27" fmla="*/ 11575 h 335666"/>
              <a:gd name="connsiteX28" fmla="*/ 3217762 w 3750197"/>
              <a:gd name="connsiteY28" fmla="*/ 34724 h 335666"/>
              <a:gd name="connsiteX29" fmla="*/ 3541853 w 3750197"/>
              <a:gd name="connsiteY29" fmla="*/ 57874 h 335666"/>
              <a:gd name="connsiteX30" fmla="*/ 3622876 w 3750197"/>
              <a:gd name="connsiteY30" fmla="*/ 69448 h 335666"/>
              <a:gd name="connsiteX31" fmla="*/ 3657600 w 3750197"/>
              <a:gd name="connsiteY31" fmla="*/ 81023 h 335666"/>
              <a:gd name="connsiteX32" fmla="*/ 3680749 w 3750197"/>
              <a:gd name="connsiteY32" fmla="*/ 115747 h 335666"/>
              <a:gd name="connsiteX33" fmla="*/ 3738623 w 3750197"/>
              <a:gd name="connsiteY33" fmla="*/ 162046 h 335666"/>
              <a:gd name="connsiteX34" fmla="*/ 3750197 w 3750197"/>
              <a:gd name="connsiteY34" fmla="*/ 196770 h 335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750197" h="335666">
                <a:moveTo>
                  <a:pt x="0" y="335666"/>
                </a:moveTo>
                <a:cubicBezTo>
                  <a:pt x="11575" y="331808"/>
                  <a:pt x="22993" y="327443"/>
                  <a:pt x="34724" y="324091"/>
                </a:cubicBezTo>
                <a:cubicBezTo>
                  <a:pt x="50020" y="319721"/>
                  <a:pt x="66401" y="318783"/>
                  <a:pt x="81023" y="312517"/>
                </a:cubicBezTo>
                <a:cubicBezTo>
                  <a:pt x="93809" y="307037"/>
                  <a:pt x="102326" y="293027"/>
                  <a:pt x="115747" y="289367"/>
                </a:cubicBezTo>
                <a:cubicBezTo>
                  <a:pt x="145757" y="281182"/>
                  <a:pt x="177478" y="281651"/>
                  <a:pt x="208344" y="277793"/>
                </a:cubicBezTo>
                <a:cubicBezTo>
                  <a:pt x="223777" y="273935"/>
                  <a:pt x="239406" y="270789"/>
                  <a:pt x="254643" y="266218"/>
                </a:cubicBezTo>
                <a:cubicBezTo>
                  <a:pt x="278015" y="259206"/>
                  <a:pt x="300942" y="250785"/>
                  <a:pt x="324091" y="243069"/>
                </a:cubicBezTo>
                <a:lnTo>
                  <a:pt x="393539" y="219919"/>
                </a:lnTo>
                <a:lnTo>
                  <a:pt x="462987" y="196770"/>
                </a:lnTo>
                <a:cubicBezTo>
                  <a:pt x="474562" y="192912"/>
                  <a:pt x="485676" y="187201"/>
                  <a:pt x="497711" y="185195"/>
                </a:cubicBezTo>
                <a:lnTo>
                  <a:pt x="567159" y="173621"/>
                </a:lnTo>
                <a:cubicBezTo>
                  <a:pt x="586515" y="170102"/>
                  <a:pt x="605557" y="164828"/>
                  <a:pt x="625033" y="162046"/>
                </a:cubicBezTo>
                <a:cubicBezTo>
                  <a:pt x="659620" y="157105"/>
                  <a:pt x="694618" y="155412"/>
                  <a:pt x="729205" y="150471"/>
                </a:cubicBezTo>
                <a:cubicBezTo>
                  <a:pt x="748680" y="147689"/>
                  <a:pt x="767873" y="143165"/>
                  <a:pt x="787078" y="138897"/>
                </a:cubicBezTo>
                <a:cubicBezTo>
                  <a:pt x="802607" y="135446"/>
                  <a:pt x="817629" y="129572"/>
                  <a:pt x="833377" y="127322"/>
                </a:cubicBezTo>
                <a:cubicBezTo>
                  <a:pt x="871762" y="121838"/>
                  <a:pt x="910542" y="119605"/>
                  <a:pt x="949124" y="115747"/>
                </a:cubicBezTo>
                <a:cubicBezTo>
                  <a:pt x="1039990" y="85457"/>
                  <a:pt x="966364" y="106754"/>
                  <a:pt x="1157468" y="92598"/>
                </a:cubicBezTo>
                <a:lnTo>
                  <a:pt x="1296364" y="81023"/>
                </a:lnTo>
                <a:lnTo>
                  <a:pt x="1458410" y="69448"/>
                </a:lnTo>
                <a:cubicBezTo>
                  <a:pt x="1551057" y="38567"/>
                  <a:pt x="1484786" y="57359"/>
                  <a:pt x="1678329" y="46299"/>
                </a:cubicBezTo>
                <a:lnTo>
                  <a:pt x="1898248" y="34724"/>
                </a:lnTo>
                <a:lnTo>
                  <a:pt x="2083443" y="46299"/>
                </a:lnTo>
                <a:cubicBezTo>
                  <a:pt x="2129784" y="49609"/>
                  <a:pt x="2175880" y="57874"/>
                  <a:pt x="2222339" y="57874"/>
                </a:cubicBezTo>
                <a:cubicBezTo>
                  <a:pt x="2334294" y="57874"/>
                  <a:pt x="2446116" y="50157"/>
                  <a:pt x="2558005" y="46299"/>
                </a:cubicBezTo>
                <a:lnTo>
                  <a:pt x="2685327" y="34724"/>
                </a:lnTo>
                <a:cubicBezTo>
                  <a:pt x="2750863" y="30043"/>
                  <a:pt x="2816861" y="30978"/>
                  <a:pt x="2882096" y="23150"/>
                </a:cubicBezTo>
                <a:cubicBezTo>
                  <a:pt x="2913685" y="19359"/>
                  <a:pt x="2974694" y="0"/>
                  <a:pt x="2974694" y="0"/>
                </a:cubicBezTo>
                <a:cubicBezTo>
                  <a:pt x="3009418" y="3858"/>
                  <a:pt x="3044279" y="6634"/>
                  <a:pt x="3078866" y="11575"/>
                </a:cubicBezTo>
                <a:cubicBezTo>
                  <a:pt x="3125332" y="18213"/>
                  <a:pt x="3170906" y="31968"/>
                  <a:pt x="3217762" y="34724"/>
                </a:cubicBezTo>
                <a:cubicBezTo>
                  <a:pt x="3342271" y="42048"/>
                  <a:pt x="3423560" y="44730"/>
                  <a:pt x="3541853" y="57874"/>
                </a:cubicBezTo>
                <a:cubicBezTo>
                  <a:pt x="3568968" y="60887"/>
                  <a:pt x="3595868" y="65590"/>
                  <a:pt x="3622876" y="69448"/>
                </a:cubicBezTo>
                <a:cubicBezTo>
                  <a:pt x="3634451" y="73306"/>
                  <a:pt x="3648073" y="73401"/>
                  <a:pt x="3657600" y="81023"/>
                </a:cubicBezTo>
                <a:cubicBezTo>
                  <a:pt x="3668463" y="89713"/>
                  <a:pt x="3672059" y="104884"/>
                  <a:pt x="3680749" y="115747"/>
                </a:cubicBezTo>
                <a:cubicBezTo>
                  <a:pt x="3699599" y="139309"/>
                  <a:pt x="3712839" y="144857"/>
                  <a:pt x="3738623" y="162046"/>
                </a:cubicBezTo>
                <a:lnTo>
                  <a:pt x="3750197" y="196770"/>
                </a:lnTo>
              </a:path>
            </a:pathLst>
          </a:cu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 flipV="1">
            <a:off x="2987824" y="4509120"/>
            <a:ext cx="1944216" cy="648072"/>
          </a:xfrm>
          <a:custGeom>
            <a:avLst/>
            <a:gdLst>
              <a:gd name="connsiteX0" fmla="*/ 0 w 3750197"/>
              <a:gd name="connsiteY0" fmla="*/ 335666 h 335666"/>
              <a:gd name="connsiteX1" fmla="*/ 34724 w 3750197"/>
              <a:gd name="connsiteY1" fmla="*/ 324091 h 335666"/>
              <a:gd name="connsiteX2" fmla="*/ 81023 w 3750197"/>
              <a:gd name="connsiteY2" fmla="*/ 312517 h 335666"/>
              <a:gd name="connsiteX3" fmla="*/ 115747 w 3750197"/>
              <a:gd name="connsiteY3" fmla="*/ 289367 h 335666"/>
              <a:gd name="connsiteX4" fmla="*/ 208344 w 3750197"/>
              <a:gd name="connsiteY4" fmla="*/ 277793 h 335666"/>
              <a:gd name="connsiteX5" fmla="*/ 254643 w 3750197"/>
              <a:gd name="connsiteY5" fmla="*/ 266218 h 335666"/>
              <a:gd name="connsiteX6" fmla="*/ 324091 w 3750197"/>
              <a:gd name="connsiteY6" fmla="*/ 243069 h 335666"/>
              <a:gd name="connsiteX7" fmla="*/ 393539 w 3750197"/>
              <a:gd name="connsiteY7" fmla="*/ 219919 h 335666"/>
              <a:gd name="connsiteX8" fmla="*/ 462987 w 3750197"/>
              <a:gd name="connsiteY8" fmla="*/ 196770 h 335666"/>
              <a:gd name="connsiteX9" fmla="*/ 497711 w 3750197"/>
              <a:gd name="connsiteY9" fmla="*/ 185195 h 335666"/>
              <a:gd name="connsiteX10" fmla="*/ 567159 w 3750197"/>
              <a:gd name="connsiteY10" fmla="*/ 173621 h 335666"/>
              <a:gd name="connsiteX11" fmla="*/ 625033 w 3750197"/>
              <a:gd name="connsiteY11" fmla="*/ 162046 h 335666"/>
              <a:gd name="connsiteX12" fmla="*/ 729205 w 3750197"/>
              <a:gd name="connsiteY12" fmla="*/ 150471 h 335666"/>
              <a:gd name="connsiteX13" fmla="*/ 787078 w 3750197"/>
              <a:gd name="connsiteY13" fmla="*/ 138897 h 335666"/>
              <a:gd name="connsiteX14" fmla="*/ 833377 w 3750197"/>
              <a:gd name="connsiteY14" fmla="*/ 127322 h 335666"/>
              <a:gd name="connsiteX15" fmla="*/ 949124 w 3750197"/>
              <a:gd name="connsiteY15" fmla="*/ 115747 h 335666"/>
              <a:gd name="connsiteX16" fmla="*/ 1157468 w 3750197"/>
              <a:gd name="connsiteY16" fmla="*/ 92598 h 335666"/>
              <a:gd name="connsiteX17" fmla="*/ 1296364 w 3750197"/>
              <a:gd name="connsiteY17" fmla="*/ 81023 h 335666"/>
              <a:gd name="connsiteX18" fmla="*/ 1458410 w 3750197"/>
              <a:gd name="connsiteY18" fmla="*/ 69448 h 335666"/>
              <a:gd name="connsiteX19" fmla="*/ 1678329 w 3750197"/>
              <a:gd name="connsiteY19" fmla="*/ 46299 h 335666"/>
              <a:gd name="connsiteX20" fmla="*/ 1898248 w 3750197"/>
              <a:gd name="connsiteY20" fmla="*/ 34724 h 335666"/>
              <a:gd name="connsiteX21" fmla="*/ 2083443 w 3750197"/>
              <a:gd name="connsiteY21" fmla="*/ 46299 h 335666"/>
              <a:gd name="connsiteX22" fmla="*/ 2222339 w 3750197"/>
              <a:gd name="connsiteY22" fmla="*/ 57874 h 335666"/>
              <a:gd name="connsiteX23" fmla="*/ 2558005 w 3750197"/>
              <a:gd name="connsiteY23" fmla="*/ 46299 h 335666"/>
              <a:gd name="connsiteX24" fmla="*/ 2685327 w 3750197"/>
              <a:gd name="connsiteY24" fmla="*/ 34724 h 335666"/>
              <a:gd name="connsiteX25" fmla="*/ 2882096 w 3750197"/>
              <a:gd name="connsiteY25" fmla="*/ 23150 h 335666"/>
              <a:gd name="connsiteX26" fmla="*/ 2974694 w 3750197"/>
              <a:gd name="connsiteY26" fmla="*/ 0 h 335666"/>
              <a:gd name="connsiteX27" fmla="*/ 3078866 w 3750197"/>
              <a:gd name="connsiteY27" fmla="*/ 11575 h 335666"/>
              <a:gd name="connsiteX28" fmla="*/ 3217762 w 3750197"/>
              <a:gd name="connsiteY28" fmla="*/ 34724 h 335666"/>
              <a:gd name="connsiteX29" fmla="*/ 3541853 w 3750197"/>
              <a:gd name="connsiteY29" fmla="*/ 57874 h 335666"/>
              <a:gd name="connsiteX30" fmla="*/ 3622876 w 3750197"/>
              <a:gd name="connsiteY30" fmla="*/ 69448 h 335666"/>
              <a:gd name="connsiteX31" fmla="*/ 3657600 w 3750197"/>
              <a:gd name="connsiteY31" fmla="*/ 81023 h 335666"/>
              <a:gd name="connsiteX32" fmla="*/ 3680749 w 3750197"/>
              <a:gd name="connsiteY32" fmla="*/ 115747 h 335666"/>
              <a:gd name="connsiteX33" fmla="*/ 3738623 w 3750197"/>
              <a:gd name="connsiteY33" fmla="*/ 162046 h 335666"/>
              <a:gd name="connsiteX34" fmla="*/ 3750197 w 3750197"/>
              <a:gd name="connsiteY34" fmla="*/ 196770 h 335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750197" h="335666">
                <a:moveTo>
                  <a:pt x="0" y="335666"/>
                </a:moveTo>
                <a:cubicBezTo>
                  <a:pt x="11575" y="331808"/>
                  <a:pt x="22993" y="327443"/>
                  <a:pt x="34724" y="324091"/>
                </a:cubicBezTo>
                <a:cubicBezTo>
                  <a:pt x="50020" y="319721"/>
                  <a:pt x="66401" y="318783"/>
                  <a:pt x="81023" y="312517"/>
                </a:cubicBezTo>
                <a:cubicBezTo>
                  <a:pt x="93809" y="307037"/>
                  <a:pt x="102326" y="293027"/>
                  <a:pt x="115747" y="289367"/>
                </a:cubicBezTo>
                <a:cubicBezTo>
                  <a:pt x="145757" y="281182"/>
                  <a:pt x="177478" y="281651"/>
                  <a:pt x="208344" y="277793"/>
                </a:cubicBezTo>
                <a:cubicBezTo>
                  <a:pt x="223777" y="273935"/>
                  <a:pt x="239406" y="270789"/>
                  <a:pt x="254643" y="266218"/>
                </a:cubicBezTo>
                <a:cubicBezTo>
                  <a:pt x="278015" y="259206"/>
                  <a:pt x="300942" y="250785"/>
                  <a:pt x="324091" y="243069"/>
                </a:cubicBezTo>
                <a:lnTo>
                  <a:pt x="393539" y="219919"/>
                </a:lnTo>
                <a:lnTo>
                  <a:pt x="462987" y="196770"/>
                </a:lnTo>
                <a:cubicBezTo>
                  <a:pt x="474562" y="192912"/>
                  <a:pt x="485676" y="187201"/>
                  <a:pt x="497711" y="185195"/>
                </a:cubicBezTo>
                <a:lnTo>
                  <a:pt x="567159" y="173621"/>
                </a:lnTo>
                <a:cubicBezTo>
                  <a:pt x="586515" y="170102"/>
                  <a:pt x="605557" y="164828"/>
                  <a:pt x="625033" y="162046"/>
                </a:cubicBezTo>
                <a:cubicBezTo>
                  <a:pt x="659620" y="157105"/>
                  <a:pt x="694618" y="155412"/>
                  <a:pt x="729205" y="150471"/>
                </a:cubicBezTo>
                <a:cubicBezTo>
                  <a:pt x="748680" y="147689"/>
                  <a:pt x="767873" y="143165"/>
                  <a:pt x="787078" y="138897"/>
                </a:cubicBezTo>
                <a:cubicBezTo>
                  <a:pt x="802607" y="135446"/>
                  <a:pt x="817629" y="129572"/>
                  <a:pt x="833377" y="127322"/>
                </a:cubicBezTo>
                <a:cubicBezTo>
                  <a:pt x="871762" y="121838"/>
                  <a:pt x="910542" y="119605"/>
                  <a:pt x="949124" y="115747"/>
                </a:cubicBezTo>
                <a:cubicBezTo>
                  <a:pt x="1039990" y="85457"/>
                  <a:pt x="966364" y="106754"/>
                  <a:pt x="1157468" y="92598"/>
                </a:cubicBezTo>
                <a:lnTo>
                  <a:pt x="1296364" y="81023"/>
                </a:lnTo>
                <a:lnTo>
                  <a:pt x="1458410" y="69448"/>
                </a:lnTo>
                <a:cubicBezTo>
                  <a:pt x="1551057" y="38567"/>
                  <a:pt x="1484786" y="57359"/>
                  <a:pt x="1678329" y="46299"/>
                </a:cubicBezTo>
                <a:lnTo>
                  <a:pt x="1898248" y="34724"/>
                </a:lnTo>
                <a:lnTo>
                  <a:pt x="2083443" y="46299"/>
                </a:lnTo>
                <a:cubicBezTo>
                  <a:pt x="2129784" y="49609"/>
                  <a:pt x="2175880" y="57874"/>
                  <a:pt x="2222339" y="57874"/>
                </a:cubicBezTo>
                <a:cubicBezTo>
                  <a:pt x="2334294" y="57874"/>
                  <a:pt x="2446116" y="50157"/>
                  <a:pt x="2558005" y="46299"/>
                </a:cubicBezTo>
                <a:lnTo>
                  <a:pt x="2685327" y="34724"/>
                </a:lnTo>
                <a:cubicBezTo>
                  <a:pt x="2750863" y="30043"/>
                  <a:pt x="2816861" y="30978"/>
                  <a:pt x="2882096" y="23150"/>
                </a:cubicBezTo>
                <a:cubicBezTo>
                  <a:pt x="2913685" y="19359"/>
                  <a:pt x="2974694" y="0"/>
                  <a:pt x="2974694" y="0"/>
                </a:cubicBezTo>
                <a:cubicBezTo>
                  <a:pt x="3009418" y="3858"/>
                  <a:pt x="3044279" y="6634"/>
                  <a:pt x="3078866" y="11575"/>
                </a:cubicBezTo>
                <a:cubicBezTo>
                  <a:pt x="3125332" y="18213"/>
                  <a:pt x="3170906" y="31968"/>
                  <a:pt x="3217762" y="34724"/>
                </a:cubicBezTo>
                <a:cubicBezTo>
                  <a:pt x="3342271" y="42048"/>
                  <a:pt x="3423560" y="44730"/>
                  <a:pt x="3541853" y="57874"/>
                </a:cubicBezTo>
                <a:cubicBezTo>
                  <a:pt x="3568968" y="60887"/>
                  <a:pt x="3595868" y="65590"/>
                  <a:pt x="3622876" y="69448"/>
                </a:cubicBezTo>
                <a:cubicBezTo>
                  <a:pt x="3634451" y="73306"/>
                  <a:pt x="3648073" y="73401"/>
                  <a:pt x="3657600" y="81023"/>
                </a:cubicBezTo>
                <a:cubicBezTo>
                  <a:pt x="3668463" y="89713"/>
                  <a:pt x="3672059" y="104884"/>
                  <a:pt x="3680749" y="115747"/>
                </a:cubicBezTo>
                <a:cubicBezTo>
                  <a:pt x="3699599" y="139309"/>
                  <a:pt x="3712839" y="144857"/>
                  <a:pt x="3738623" y="162046"/>
                </a:cubicBezTo>
                <a:lnTo>
                  <a:pt x="3750197" y="196770"/>
                </a:lnTo>
              </a:path>
            </a:pathLst>
          </a:cu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 flipV="1">
            <a:off x="3419872" y="4509120"/>
            <a:ext cx="1944216" cy="720080"/>
          </a:xfrm>
          <a:custGeom>
            <a:avLst/>
            <a:gdLst>
              <a:gd name="connsiteX0" fmla="*/ 0 w 3750197"/>
              <a:gd name="connsiteY0" fmla="*/ 335666 h 335666"/>
              <a:gd name="connsiteX1" fmla="*/ 34724 w 3750197"/>
              <a:gd name="connsiteY1" fmla="*/ 324091 h 335666"/>
              <a:gd name="connsiteX2" fmla="*/ 81023 w 3750197"/>
              <a:gd name="connsiteY2" fmla="*/ 312517 h 335666"/>
              <a:gd name="connsiteX3" fmla="*/ 115747 w 3750197"/>
              <a:gd name="connsiteY3" fmla="*/ 289367 h 335666"/>
              <a:gd name="connsiteX4" fmla="*/ 208344 w 3750197"/>
              <a:gd name="connsiteY4" fmla="*/ 277793 h 335666"/>
              <a:gd name="connsiteX5" fmla="*/ 254643 w 3750197"/>
              <a:gd name="connsiteY5" fmla="*/ 266218 h 335666"/>
              <a:gd name="connsiteX6" fmla="*/ 324091 w 3750197"/>
              <a:gd name="connsiteY6" fmla="*/ 243069 h 335666"/>
              <a:gd name="connsiteX7" fmla="*/ 393539 w 3750197"/>
              <a:gd name="connsiteY7" fmla="*/ 219919 h 335666"/>
              <a:gd name="connsiteX8" fmla="*/ 462987 w 3750197"/>
              <a:gd name="connsiteY8" fmla="*/ 196770 h 335666"/>
              <a:gd name="connsiteX9" fmla="*/ 497711 w 3750197"/>
              <a:gd name="connsiteY9" fmla="*/ 185195 h 335666"/>
              <a:gd name="connsiteX10" fmla="*/ 567159 w 3750197"/>
              <a:gd name="connsiteY10" fmla="*/ 173621 h 335666"/>
              <a:gd name="connsiteX11" fmla="*/ 625033 w 3750197"/>
              <a:gd name="connsiteY11" fmla="*/ 162046 h 335666"/>
              <a:gd name="connsiteX12" fmla="*/ 729205 w 3750197"/>
              <a:gd name="connsiteY12" fmla="*/ 150471 h 335666"/>
              <a:gd name="connsiteX13" fmla="*/ 787078 w 3750197"/>
              <a:gd name="connsiteY13" fmla="*/ 138897 h 335666"/>
              <a:gd name="connsiteX14" fmla="*/ 833377 w 3750197"/>
              <a:gd name="connsiteY14" fmla="*/ 127322 h 335666"/>
              <a:gd name="connsiteX15" fmla="*/ 949124 w 3750197"/>
              <a:gd name="connsiteY15" fmla="*/ 115747 h 335666"/>
              <a:gd name="connsiteX16" fmla="*/ 1157468 w 3750197"/>
              <a:gd name="connsiteY16" fmla="*/ 92598 h 335666"/>
              <a:gd name="connsiteX17" fmla="*/ 1296364 w 3750197"/>
              <a:gd name="connsiteY17" fmla="*/ 81023 h 335666"/>
              <a:gd name="connsiteX18" fmla="*/ 1458410 w 3750197"/>
              <a:gd name="connsiteY18" fmla="*/ 69448 h 335666"/>
              <a:gd name="connsiteX19" fmla="*/ 1678329 w 3750197"/>
              <a:gd name="connsiteY19" fmla="*/ 46299 h 335666"/>
              <a:gd name="connsiteX20" fmla="*/ 1898248 w 3750197"/>
              <a:gd name="connsiteY20" fmla="*/ 34724 h 335666"/>
              <a:gd name="connsiteX21" fmla="*/ 2083443 w 3750197"/>
              <a:gd name="connsiteY21" fmla="*/ 46299 h 335666"/>
              <a:gd name="connsiteX22" fmla="*/ 2222339 w 3750197"/>
              <a:gd name="connsiteY22" fmla="*/ 57874 h 335666"/>
              <a:gd name="connsiteX23" fmla="*/ 2558005 w 3750197"/>
              <a:gd name="connsiteY23" fmla="*/ 46299 h 335666"/>
              <a:gd name="connsiteX24" fmla="*/ 2685327 w 3750197"/>
              <a:gd name="connsiteY24" fmla="*/ 34724 h 335666"/>
              <a:gd name="connsiteX25" fmla="*/ 2882096 w 3750197"/>
              <a:gd name="connsiteY25" fmla="*/ 23150 h 335666"/>
              <a:gd name="connsiteX26" fmla="*/ 2974694 w 3750197"/>
              <a:gd name="connsiteY26" fmla="*/ 0 h 335666"/>
              <a:gd name="connsiteX27" fmla="*/ 3078866 w 3750197"/>
              <a:gd name="connsiteY27" fmla="*/ 11575 h 335666"/>
              <a:gd name="connsiteX28" fmla="*/ 3217762 w 3750197"/>
              <a:gd name="connsiteY28" fmla="*/ 34724 h 335666"/>
              <a:gd name="connsiteX29" fmla="*/ 3541853 w 3750197"/>
              <a:gd name="connsiteY29" fmla="*/ 57874 h 335666"/>
              <a:gd name="connsiteX30" fmla="*/ 3622876 w 3750197"/>
              <a:gd name="connsiteY30" fmla="*/ 69448 h 335666"/>
              <a:gd name="connsiteX31" fmla="*/ 3657600 w 3750197"/>
              <a:gd name="connsiteY31" fmla="*/ 81023 h 335666"/>
              <a:gd name="connsiteX32" fmla="*/ 3680749 w 3750197"/>
              <a:gd name="connsiteY32" fmla="*/ 115747 h 335666"/>
              <a:gd name="connsiteX33" fmla="*/ 3738623 w 3750197"/>
              <a:gd name="connsiteY33" fmla="*/ 162046 h 335666"/>
              <a:gd name="connsiteX34" fmla="*/ 3750197 w 3750197"/>
              <a:gd name="connsiteY34" fmla="*/ 196770 h 335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750197" h="335666">
                <a:moveTo>
                  <a:pt x="0" y="335666"/>
                </a:moveTo>
                <a:cubicBezTo>
                  <a:pt x="11575" y="331808"/>
                  <a:pt x="22993" y="327443"/>
                  <a:pt x="34724" y="324091"/>
                </a:cubicBezTo>
                <a:cubicBezTo>
                  <a:pt x="50020" y="319721"/>
                  <a:pt x="66401" y="318783"/>
                  <a:pt x="81023" y="312517"/>
                </a:cubicBezTo>
                <a:cubicBezTo>
                  <a:pt x="93809" y="307037"/>
                  <a:pt x="102326" y="293027"/>
                  <a:pt x="115747" y="289367"/>
                </a:cubicBezTo>
                <a:cubicBezTo>
                  <a:pt x="145757" y="281182"/>
                  <a:pt x="177478" y="281651"/>
                  <a:pt x="208344" y="277793"/>
                </a:cubicBezTo>
                <a:cubicBezTo>
                  <a:pt x="223777" y="273935"/>
                  <a:pt x="239406" y="270789"/>
                  <a:pt x="254643" y="266218"/>
                </a:cubicBezTo>
                <a:cubicBezTo>
                  <a:pt x="278015" y="259206"/>
                  <a:pt x="300942" y="250785"/>
                  <a:pt x="324091" y="243069"/>
                </a:cubicBezTo>
                <a:lnTo>
                  <a:pt x="393539" y="219919"/>
                </a:lnTo>
                <a:lnTo>
                  <a:pt x="462987" y="196770"/>
                </a:lnTo>
                <a:cubicBezTo>
                  <a:pt x="474562" y="192912"/>
                  <a:pt x="485676" y="187201"/>
                  <a:pt x="497711" y="185195"/>
                </a:cubicBezTo>
                <a:lnTo>
                  <a:pt x="567159" y="173621"/>
                </a:lnTo>
                <a:cubicBezTo>
                  <a:pt x="586515" y="170102"/>
                  <a:pt x="605557" y="164828"/>
                  <a:pt x="625033" y="162046"/>
                </a:cubicBezTo>
                <a:cubicBezTo>
                  <a:pt x="659620" y="157105"/>
                  <a:pt x="694618" y="155412"/>
                  <a:pt x="729205" y="150471"/>
                </a:cubicBezTo>
                <a:cubicBezTo>
                  <a:pt x="748680" y="147689"/>
                  <a:pt x="767873" y="143165"/>
                  <a:pt x="787078" y="138897"/>
                </a:cubicBezTo>
                <a:cubicBezTo>
                  <a:pt x="802607" y="135446"/>
                  <a:pt x="817629" y="129572"/>
                  <a:pt x="833377" y="127322"/>
                </a:cubicBezTo>
                <a:cubicBezTo>
                  <a:pt x="871762" y="121838"/>
                  <a:pt x="910542" y="119605"/>
                  <a:pt x="949124" y="115747"/>
                </a:cubicBezTo>
                <a:cubicBezTo>
                  <a:pt x="1039990" y="85457"/>
                  <a:pt x="966364" y="106754"/>
                  <a:pt x="1157468" y="92598"/>
                </a:cubicBezTo>
                <a:lnTo>
                  <a:pt x="1296364" y="81023"/>
                </a:lnTo>
                <a:lnTo>
                  <a:pt x="1458410" y="69448"/>
                </a:lnTo>
                <a:cubicBezTo>
                  <a:pt x="1551057" y="38567"/>
                  <a:pt x="1484786" y="57359"/>
                  <a:pt x="1678329" y="46299"/>
                </a:cubicBezTo>
                <a:lnTo>
                  <a:pt x="1898248" y="34724"/>
                </a:lnTo>
                <a:lnTo>
                  <a:pt x="2083443" y="46299"/>
                </a:lnTo>
                <a:cubicBezTo>
                  <a:pt x="2129784" y="49609"/>
                  <a:pt x="2175880" y="57874"/>
                  <a:pt x="2222339" y="57874"/>
                </a:cubicBezTo>
                <a:cubicBezTo>
                  <a:pt x="2334294" y="57874"/>
                  <a:pt x="2446116" y="50157"/>
                  <a:pt x="2558005" y="46299"/>
                </a:cubicBezTo>
                <a:lnTo>
                  <a:pt x="2685327" y="34724"/>
                </a:lnTo>
                <a:cubicBezTo>
                  <a:pt x="2750863" y="30043"/>
                  <a:pt x="2816861" y="30978"/>
                  <a:pt x="2882096" y="23150"/>
                </a:cubicBezTo>
                <a:cubicBezTo>
                  <a:pt x="2913685" y="19359"/>
                  <a:pt x="2974694" y="0"/>
                  <a:pt x="2974694" y="0"/>
                </a:cubicBezTo>
                <a:cubicBezTo>
                  <a:pt x="3009418" y="3858"/>
                  <a:pt x="3044279" y="6634"/>
                  <a:pt x="3078866" y="11575"/>
                </a:cubicBezTo>
                <a:cubicBezTo>
                  <a:pt x="3125332" y="18213"/>
                  <a:pt x="3170906" y="31968"/>
                  <a:pt x="3217762" y="34724"/>
                </a:cubicBezTo>
                <a:cubicBezTo>
                  <a:pt x="3342271" y="42048"/>
                  <a:pt x="3423560" y="44730"/>
                  <a:pt x="3541853" y="57874"/>
                </a:cubicBezTo>
                <a:cubicBezTo>
                  <a:pt x="3568968" y="60887"/>
                  <a:pt x="3595868" y="65590"/>
                  <a:pt x="3622876" y="69448"/>
                </a:cubicBezTo>
                <a:cubicBezTo>
                  <a:pt x="3634451" y="73306"/>
                  <a:pt x="3648073" y="73401"/>
                  <a:pt x="3657600" y="81023"/>
                </a:cubicBezTo>
                <a:cubicBezTo>
                  <a:pt x="3668463" y="89713"/>
                  <a:pt x="3672059" y="104884"/>
                  <a:pt x="3680749" y="115747"/>
                </a:cubicBezTo>
                <a:cubicBezTo>
                  <a:pt x="3699599" y="139309"/>
                  <a:pt x="3712839" y="144857"/>
                  <a:pt x="3738623" y="162046"/>
                </a:cubicBezTo>
                <a:lnTo>
                  <a:pt x="3750197" y="196770"/>
                </a:lnTo>
              </a:path>
            </a:pathLst>
          </a:cu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3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3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3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3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st3.depositphotos.com/1044737/14772/i/950/depositphotos_147725673-stock-photo-fruits-and-vegetables-frame-copyspac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764704"/>
            <a:ext cx="7632848" cy="792088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 Задание. Дети подарили бегемоту шары, которые у Тани в правой руке, а у Вани в левой. А жирафу – те, что у Тани в левой, а у Вани в правой руке. Кому что подарили?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705164" y="1628800"/>
            <a:ext cx="7758949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835696" y="1916832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07904" y="1916832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36096" y="1916832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475656" y="2636912"/>
            <a:ext cx="216024" cy="576064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1835696" y="2708920"/>
            <a:ext cx="360040" cy="360040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3635896" y="2708920"/>
            <a:ext cx="360040" cy="360040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5148064" y="2636912"/>
            <a:ext cx="216024" cy="576064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5436096" y="2780928"/>
            <a:ext cx="360040" cy="360040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5868144" y="2780928"/>
            <a:ext cx="360040" cy="360040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835696" y="386104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707904" y="386104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436096" y="3789040"/>
            <a:ext cx="4320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1475656" y="4581128"/>
            <a:ext cx="360040" cy="36004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3347864" y="4509120"/>
            <a:ext cx="360040" cy="720080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3779912" y="4509120"/>
            <a:ext cx="360040" cy="720080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5436096" y="4437112"/>
            <a:ext cx="360040" cy="36004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5148064" y="4869160"/>
            <a:ext cx="360040" cy="720080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5724128" y="4869160"/>
            <a:ext cx="360040" cy="720080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st3.depositphotos.com/1044737/14772/i/950/depositphotos_147725673-stock-photo-fruits-and-vegetables-frame-copyspac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764704"/>
            <a:ext cx="7632848" cy="792088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 Задание. Нарисуй в геометрических фигурах нужные знаки.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H:\презентации математика\игралочка-5леткки\2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bright="-10000" contrast="40000"/>
          </a:blip>
          <a:srcRect l="13246" t="73310" r="12736" b="16686"/>
          <a:stretch>
            <a:fillRect/>
          </a:stretch>
        </p:blipFill>
        <p:spPr bwMode="auto">
          <a:xfrm>
            <a:off x="683568" y="2132856"/>
            <a:ext cx="7686855" cy="148180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27584" y="2276873"/>
            <a:ext cx="357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55976" y="2276872"/>
            <a:ext cx="3593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75656" y="3068961"/>
            <a:ext cx="4314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15816" y="3068961"/>
            <a:ext cx="4314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635896" y="3068960"/>
            <a:ext cx="3593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75656" y="2276872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635896" y="2276872"/>
            <a:ext cx="3593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95736" y="3068960"/>
            <a:ext cx="3593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076056" y="2996952"/>
            <a:ext cx="3593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2339752" y="2564904"/>
            <a:ext cx="72008" cy="7200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3059832" y="2564904"/>
            <a:ext cx="72008" cy="7200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5220072" y="2492896"/>
            <a:ext cx="72008" cy="7200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971600" y="3284984"/>
            <a:ext cx="63624" cy="6362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4499992" y="3284984"/>
            <a:ext cx="72008" cy="7200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726</TotalTime>
  <Words>180</Words>
  <Application>Microsoft Office PowerPoint</Application>
  <PresentationFormat>Экран (4:3)</PresentationFormat>
  <Paragraphs>48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Интерактивная учебная презентация занятия  по программе «Раз-ступенька, два-ступенька»  для учащихся 5-6 лет Занятие № 11 Тема: «Числа и цифры. Сложение  с сюжетом: «В магазине»</vt:lpstr>
      <vt:lpstr>Слайд 2</vt:lpstr>
      <vt:lpstr>Объяснение темы</vt:lpstr>
      <vt:lpstr>1 Задание. Выполни сложение. Что означают знаки + и =?</vt:lpstr>
      <vt:lpstr>2 задание. Что нужно принести зверушкам на обед?</vt:lpstr>
      <vt:lpstr>3 Задание. Выполни действие.</vt:lpstr>
      <vt:lpstr>4 Задание. Для Тани купили игрушки с первой полки сверху и со второй полки снизу. Для Вани – со второй полки сверху и с первой полки снизу. Узнай, что купили Тане и Ване.</vt:lpstr>
      <vt:lpstr>5 Задание. Дети подарили бегемоту шары, которые у Тани в правой руке, а у Вани в левой. А жирафу – те, что у Тани в левой, а у Вани в правой руке. Кому что подарили?</vt:lpstr>
      <vt:lpstr>6 Задание. Нарисуй в геометрических фигурах нужные знаки.</vt:lpstr>
      <vt:lpstr>Оцени свою работу на занятии</vt:lpstr>
      <vt:lpstr>Спасибо за работу на занятии!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Занятие по программе «Раз-ступенька, два-ступенька»  для учащихся 5-6 лет Занятие № 1 Тема: «Числа и цифры от 1 до 8, с сюжетом  «В магазине игрушек»</dc:title>
  <dc:creator>Кукушкины</dc:creator>
  <cp:lastModifiedBy>Кукушкины</cp:lastModifiedBy>
  <cp:revision>94</cp:revision>
  <dcterms:created xsi:type="dcterms:W3CDTF">2022-07-08T09:07:57Z</dcterms:created>
  <dcterms:modified xsi:type="dcterms:W3CDTF">2023-12-13T16:54:14Z</dcterms:modified>
</cp:coreProperties>
</file>