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3" r:id="rId3"/>
    <p:sldId id="289" r:id="rId4"/>
    <p:sldId id="290" r:id="rId5"/>
    <p:sldId id="288" r:id="rId6"/>
    <p:sldId id="294" r:id="rId7"/>
    <p:sldId id="298" r:id="rId8"/>
    <p:sldId id="299" r:id="rId9"/>
    <p:sldId id="293" r:id="rId10"/>
    <p:sldId id="292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9" d="100"/>
          <a:sy n="69" d="100"/>
        </p:scale>
        <p:origin x="-1182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5DA2F-D518-4166-846E-E5ED3814FAFD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20265-C5B6-491C-856B-9E9AF4477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68760"/>
            <a:ext cx="7200800" cy="25922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 учебная презентация з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анятия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программе: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Раз-ступенька,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два-ступенька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учащихся 5-6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Занятие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12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«Числа и цифры. Переместительное свойство сложения»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48681"/>
            <a:ext cx="8147248" cy="1051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5373216"/>
            <a:ext cx="3123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Кукушкина В.В.,</a:t>
            </a:r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едагог дополнительного образования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632848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Задание. Нарисуй справа такой же рисунок, как слева.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презентации математика\игралочка-5леткки\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l="13616" t="73818" r="11498" b="16636"/>
          <a:stretch>
            <a:fillRect/>
          </a:stretch>
        </p:blipFill>
        <p:spPr bwMode="auto">
          <a:xfrm>
            <a:off x="755576" y="2060848"/>
            <a:ext cx="7704856" cy="140088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788024" y="2276872"/>
            <a:ext cx="504056" cy="51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292080" y="2780928"/>
            <a:ext cx="50405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796136" y="2276872"/>
            <a:ext cx="504056" cy="47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444208" y="2852936"/>
            <a:ext cx="308633" cy="29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876256" y="2780928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308304" y="2276872"/>
            <a:ext cx="504056" cy="51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884369" y="2780928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fs.znanio.ru/d5af0e/b8/68/b6d72e369e4a5f57687d3356cbbd366d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5" t="18500" r="6387" b="8001"/>
          <a:stretch>
            <a:fillRect/>
          </a:stretch>
        </p:blipFill>
        <p:spPr bwMode="auto">
          <a:xfrm>
            <a:off x="1979712" y="1844824"/>
            <a:ext cx="5544616" cy="36273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7200800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 свою работу на занятии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6264696" cy="280831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 на занятии!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52737"/>
            <a:ext cx="1522512" cy="2160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840760" cy="936104"/>
          </a:xfrm>
        </p:spPr>
        <p:txBody>
          <a:bodyPr>
            <a:noAutofit/>
          </a:bodyPr>
          <a:lstStyle/>
          <a:p>
            <a:pPr algn="just"/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AutoShape 4" descr="https://kto-chto-gde.ru/wp-content/uploads/2020/05/kak-pravilno-navesti-poryadok-v-kuxonnyx-shkafax-10-sovetov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img.labirint.ru/rcimg/31338274121cc72e1acf5c0e1e527ef5/1920x1080/comments_pic/0917/01labru1k1240425286.jpg?12404252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488832" cy="576064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Объяснение темы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52736"/>
            <a:ext cx="8363272" cy="56166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:\презентации математика\игралочка-5леткки\2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EE9"/>
              </a:clrFrom>
              <a:clrTo>
                <a:srgbClr val="EDEEE9">
                  <a:alpha val="0"/>
                </a:srgbClr>
              </a:clrTo>
            </a:clrChange>
            <a:lum bright="-10000" contrast="40000"/>
          </a:blip>
          <a:srcRect l="13479" t="19950" r="7148" b="55900"/>
          <a:stretch>
            <a:fillRect/>
          </a:stretch>
        </p:blipFill>
        <p:spPr bwMode="auto">
          <a:xfrm>
            <a:off x="567729" y="1628800"/>
            <a:ext cx="7964711" cy="34563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1556792"/>
            <a:ext cx="482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155679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1556792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306896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306896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3068960"/>
            <a:ext cx="495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488832" cy="115212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Задание. Поменяй части местами и выполни сложение. Что ты замечаешь?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700808"/>
            <a:ext cx="8003232" cy="43924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:\презентации математика\игралочка-5леткки\2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11981" t="52096" r="7148" b="31750"/>
          <a:stretch>
            <a:fillRect/>
          </a:stretch>
        </p:blipFill>
        <p:spPr bwMode="auto">
          <a:xfrm>
            <a:off x="646844" y="1844824"/>
            <a:ext cx="7835190" cy="31683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31840" y="177281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7728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1772816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588224" y="2348880"/>
            <a:ext cx="93530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644008" y="4149080"/>
            <a:ext cx="9353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164288" y="4077072"/>
            <a:ext cx="9353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668344" y="2348880"/>
            <a:ext cx="504056" cy="72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987824" y="4149080"/>
            <a:ext cx="504056" cy="72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588224" y="4077072"/>
            <a:ext cx="504056" cy="72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076056" y="35730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1840" y="35730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64288" y="3501008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488832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Задание. Изменится ли целое, если части поменять местами? Докажи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611560" y="1628800"/>
            <a:ext cx="798044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234888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234888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234888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9872" y="357301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AEBE6"/>
              </a:clrFrom>
              <a:clrTo>
                <a:srgbClr val="EAEBE6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932040" y="2924944"/>
            <a:ext cx="101972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987824" y="4149080"/>
            <a:ext cx="109173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DEB"/>
              </a:clrFrom>
              <a:clrTo>
                <a:srgbClr val="EEEDEB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724128" y="4149080"/>
            <a:ext cx="10081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940152" y="2996952"/>
            <a:ext cx="864096" cy="38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115616" y="4149080"/>
            <a:ext cx="936104" cy="41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403648" y="35730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3573016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4932040" y="4149080"/>
            <a:ext cx="810833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632848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Помоги найти и исправить ошибки. Внизу поменяй части местами. Что ты наблюдаешь?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презентации математика\игралочка-5леткки\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l="6884" t="12183" r="30054" b="76508"/>
          <a:stretch>
            <a:fillRect/>
          </a:stretch>
        </p:blipFill>
        <p:spPr bwMode="auto">
          <a:xfrm>
            <a:off x="611561" y="1700808"/>
            <a:ext cx="7037717" cy="1800200"/>
          </a:xfrm>
          <a:prstGeom prst="rect">
            <a:avLst/>
          </a:prstGeom>
          <a:noFill/>
        </p:spPr>
      </p:pic>
      <p:pic>
        <p:nvPicPr>
          <p:cNvPr id="6" name="Picture 2" descr="H:\презентации математика\игралочка-5леткки\24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72096" t="16961" r="12855" b="54904"/>
          <a:stretch>
            <a:fillRect/>
          </a:stretch>
        </p:blipFill>
        <p:spPr bwMode="auto">
          <a:xfrm>
            <a:off x="7668344" y="1556792"/>
            <a:ext cx="918102" cy="2448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664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6176" y="148478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48264" y="2060848"/>
            <a:ext cx="28803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547664" y="24208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24208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242088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115616" y="2924944"/>
            <a:ext cx="1319289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779912" y="2924944"/>
            <a:ext cx="464735" cy="3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436096" y="2924944"/>
            <a:ext cx="1319289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804248" y="2852936"/>
            <a:ext cx="464735" cy="3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632848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Помоги найти и исправить ошибки. Внизу поменяй части местами. Что ты наблюдаешь?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:\презентации математика\игралочка-5леткки\24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72096" t="16961" r="12855" b="54904"/>
          <a:stretch>
            <a:fillRect/>
          </a:stretch>
        </p:blipFill>
        <p:spPr bwMode="auto">
          <a:xfrm>
            <a:off x="7668344" y="1556792"/>
            <a:ext cx="918102" cy="2448272"/>
          </a:xfrm>
          <a:prstGeom prst="rect">
            <a:avLst/>
          </a:prstGeom>
          <a:noFill/>
        </p:spPr>
      </p:pic>
      <p:pic>
        <p:nvPicPr>
          <p:cNvPr id="8" name="Picture 2" descr="H:\презентации математика\игралочка-5леткки\2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bright="-10000" contrast="40000"/>
          </a:blip>
          <a:srcRect l="9034" t="25000" r="30771" b="63947"/>
          <a:stretch>
            <a:fillRect/>
          </a:stretch>
        </p:blipFill>
        <p:spPr bwMode="auto">
          <a:xfrm>
            <a:off x="755576" y="1700808"/>
            <a:ext cx="6696744" cy="17538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75656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160" y="148478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2060848"/>
            <a:ext cx="288032" cy="2880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75656" y="24208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07904" y="24208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242088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187624" y="2924944"/>
            <a:ext cx="111328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275857" y="2924944"/>
            <a:ext cx="936104" cy="39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364088" y="2924944"/>
            <a:ext cx="111328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444208" y="2924944"/>
            <a:ext cx="864096" cy="36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632848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Помоги найти и исправить ошибки. Внизу поменяй части местами. Что ты наблюдаешь?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:\презентации математика\игралочка-5леткки\24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72096" t="16961" r="12855" b="54904"/>
          <a:stretch>
            <a:fillRect/>
          </a:stretch>
        </p:blipFill>
        <p:spPr bwMode="auto">
          <a:xfrm>
            <a:off x="7668344" y="1556792"/>
            <a:ext cx="918102" cy="2448272"/>
          </a:xfrm>
          <a:prstGeom prst="rect">
            <a:avLst/>
          </a:prstGeom>
          <a:noFill/>
        </p:spPr>
      </p:pic>
      <p:pic>
        <p:nvPicPr>
          <p:cNvPr id="9" name="Picture 2" descr="H:\презентации математика\игралочка-5леткки\2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bright="-10000" contrast="40000"/>
          </a:blip>
          <a:srcRect l="9750" t="38063" r="30054" b="51240"/>
          <a:stretch>
            <a:fillRect/>
          </a:stretch>
        </p:blipFill>
        <p:spPr bwMode="auto">
          <a:xfrm>
            <a:off x="827584" y="1700808"/>
            <a:ext cx="6818382" cy="17281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664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14847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148478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7092280" y="1772816"/>
            <a:ext cx="288032" cy="72008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75656" y="2420888"/>
            <a:ext cx="41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7904" y="24208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6176" y="2420888"/>
            <a:ext cx="495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115616" y="2924944"/>
            <a:ext cx="1012151" cy="3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347864" y="2852936"/>
            <a:ext cx="9575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436096" y="2924944"/>
            <a:ext cx="1012151" cy="3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444208" y="2852936"/>
            <a:ext cx="9575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632848" cy="100811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Задание. Поставь карточки с числами в нужные места.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презентации математика\игралочка-5леткки\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l="9261" t="56620" r="11098" b="31713"/>
          <a:stretch>
            <a:fillRect/>
          </a:stretch>
        </p:blipFill>
        <p:spPr bwMode="auto">
          <a:xfrm>
            <a:off x="755577" y="1844824"/>
            <a:ext cx="7653420" cy="3096344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1115616" y="2996952"/>
            <a:ext cx="2448272" cy="86409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483768" y="2996952"/>
            <a:ext cx="432048" cy="93610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4572000" y="2924944"/>
            <a:ext cx="432048" cy="93610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211960" y="2924944"/>
            <a:ext cx="1008112" cy="93610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940152" y="2852936"/>
            <a:ext cx="432048" cy="100811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652120" y="2924944"/>
            <a:ext cx="1656184" cy="93610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165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Интерактивная учебная презентация занятия  по программе: «Раз-ступенька, два-ступенька»  для учащихся 5-6 лет Занятие № 12  Тема: «Числа и цифры. Переместительное свойство сложения»</vt:lpstr>
      <vt:lpstr>Слайд 2</vt:lpstr>
      <vt:lpstr>Объяснение темы</vt:lpstr>
      <vt:lpstr>1 Задание. Поменяй части местами и выполни сложение. Что ты замечаешь?</vt:lpstr>
      <vt:lpstr>2 Задание. Изменится ли целое, если части поменять местами? Докажи</vt:lpstr>
      <vt:lpstr>3 Задание. Помоги найти и исправить ошибки. Внизу поменяй части местами. Что ты наблюдаешь?</vt:lpstr>
      <vt:lpstr>3 Задание. Помоги найти и исправить ошибки. Внизу поменяй части местами. Что ты наблюдаешь?</vt:lpstr>
      <vt:lpstr>3 Задание. Помоги найти и исправить ошибки. Внизу поменяй части местами. Что ты наблюдаешь?</vt:lpstr>
      <vt:lpstr>4 Задание. Поставь карточки с числами в нужные места.</vt:lpstr>
      <vt:lpstr>5 Задание. Нарисуй справа такой же рисунок, как слева.</vt:lpstr>
      <vt:lpstr>Оцени свою работу на занятии</vt:lpstr>
      <vt:lpstr>Спасибо за работу на занятии!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программе «Раз-ступенька, два-ступенька»  для учащихся 5-6 лет Занятие № 1 Тема: «Числа и цифры от 1 до 8, с сюжетом  «В магазине игрушек»</dc:title>
  <dc:creator>Кукушкины</dc:creator>
  <cp:lastModifiedBy>Кукушкины</cp:lastModifiedBy>
  <cp:revision>106</cp:revision>
  <dcterms:created xsi:type="dcterms:W3CDTF">2022-07-08T09:07:57Z</dcterms:created>
  <dcterms:modified xsi:type="dcterms:W3CDTF">2023-11-24T15:59:50Z</dcterms:modified>
</cp:coreProperties>
</file>