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772816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масштабного рисования в младшей </a:t>
            </a: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группе на тему: «Ты и я- вместе лучшие друзья!»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80112" y="5805264"/>
            <a:ext cx="34753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Работу выполнила</a:t>
            </a:r>
          </a:p>
          <a:p>
            <a:r>
              <a:rPr lang="ru-RU" dirty="0" smtClean="0"/>
              <a:t>Воспитатель Ковалевская Е.А.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9152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04664"/>
            <a:ext cx="75243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-Формировать умение детей передавать в рисунке силуэт человека, черты облика (цвет глаз, волос)</a:t>
            </a:r>
          </a:p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-Развивать воображение, речь, выражать свои чувства в рисунке.</a:t>
            </a:r>
          </a:p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-Воспитывать доброжелательное отношение друг к другу, желание нарисовать друга.</a:t>
            </a:r>
          </a:p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-Формировать умение оценивать созданные изображения.</a:t>
            </a:r>
          </a:p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-Развивать творческие способности детей.</a:t>
            </a:r>
          </a:p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Воспитывать у детей интерес к изобразительной деятельности.</a:t>
            </a:r>
          </a:p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-Развивать внимание, память, мышление, воображение средствами изодеятельности.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329107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051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45377" y="983914"/>
            <a:ext cx="6362193" cy="47716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0800000" flipV="1">
            <a:off x="5021542" y="2137790"/>
            <a:ext cx="36724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Рисование — это один из самых важных детских способов познания мира. Поэтому задача педагога помочь малышу направить свой творческий потенциал по правильному пути…</a:t>
            </a:r>
          </a:p>
        </p:txBody>
      </p:sp>
    </p:spTree>
    <p:extLst>
      <p:ext uri="{BB962C8B-B14F-4D97-AF65-F5344CB8AC3E}">
        <p14:creationId xmlns:p14="http://schemas.microsoft.com/office/powerpoint/2010/main" val="2710943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48006" y="1060173"/>
            <a:ext cx="5820139" cy="436510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932040" y="1268760"/>
            <a:ext cx="2922782" cy="3528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детском саду дети охотно рисуют на альбомных листах, но иногда это не удовлетворяет требованиям ребенка. Обязательно нужно предлагать детям рисование на вертикальных поверхностях, на большой площади.</a:t>
            </a:r>
          </a:p>
        </p:txBody>
      </p:sp>
    </p:spTree>
    <p:extLst>
      <p:ext uri="{BB962C8B-B14F-4D97-AF65-F5344CB8AC3E}">
        <p14:creationId xmlns:p14="http://schemas.microsoft.com/office/powerpoint/2010/main" val="626658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87999" y="1072174"/>
            <a:ext cx="5916149" cy="44371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32040" y="1196752"/>
            <a:ext cx="324036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этого используются обои: плотные, крепкие, рельефные. Они отлично удовлетворяют потребность детей в ощущениях. Совершенствуются пространственные представления, развивается координация, тренируются мышцы рук, плеч и спины (благодаря размашистым движениям). И плюсом — всё тот же интерес. </a:t>
            </a:r>
          </a:p>
        </p:txBody>
      </p:sp>
    </p:spTree>
    <p:extLst>
      <p:ext uri="{BB962C8B-B14F-4D97-AF65-F5344CB8AC3E}">
        <p14:creationId xmlns:p14="http://schemas.microsoft.com/office/powerpoint/2010/main" val="3579861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502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75998" y="988165"/>
            <a:ext cx="5820139" cy="43651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32040" y="764704"/>
            <a:ext cx="30243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Большая площадь бумаги для рисования является средством для выражения ребёнком своих мыслей и творческих порывов.</a:t>
            </a:r>
          </a:p>
        </p:txBody>
      </p:sp>
    </p:spTree>
    <p:extLst>
      <p:ext uri="{BB962C8B-B14F-4D97-AF65-F5344CB8AC3E}">
        <p14:creationId xmlns:p14="http://schemas.microsoft.com/office/powerpoint/2010/main" val="3936342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55570" y="1067738"/>
            <a:ext cx="6456718" cy="48425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20072" y="2132856"/>
            <a:ext cx="331236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рисуем и творим, чтобы лучше стал наш мир!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9239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Другая 7">
      <a:dk1>
        <a:sysClr val="windowText" lastClr="000000"/>
      </a:dk1>
      <a:lt1>
        <a:sysClr val="window" lastClr="FFFFFF"/>
      </a:lt1>
      <a:dk2>
        <a:srgbClr val="93D47E"/>
      </a:dk2>
      <a:lt2>
        <a:srgbClr val="CFEBC5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B7E2A9"/>
      </a:accent5>
      <a:accent6>
        <a:srgbClr val="A5C249"/>
      </a:accent6>
      <a:hlink>
        <a:srgbClr val="F49100"/>
      </a:hlink>
      <a:folHlink>
        <a:srgbClr val="85DFD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</TotalTime>
  <Words>230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Техническая</vt:lpstr>
      <vt:lpstr>Презентация масштабного рисования в младшей группе на тему: «Ты и я- вместе лучшие друзья!»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масштабного рисования в младшей группе на тему: «Ты и я- вместе лучшие друзья!»</dc:title>
  <dc:creator>Сергей</dc:creator>
  <cp:lastModifiedBy>Пользователь Windows</cp:lastModifiedBy>
  <cp:revision>3</cp:revision>
  <dcterms:created xsi:type="dcterms:W3CDTF">2023-12-03T12:50:41Z</dcterms:created>
  <dcterms:modified xsi:type="dcterms:W3CDTF">2023-12-03T13:11:28Z</dcterms:modified>
</cp:coreProperties>
</file>