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4A87D-F2E5-4D6A-BE52-F67AD14479B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3D8C7-85DF-4C0A-8ECF-ACECD678E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4608512" cy="252028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</a:t>
            </a:r>
            <a:b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Сергеевич </a:t>
            </a:r>
            <a:b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Пушкин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229200"/>
            <a:ext cx="3816424" cy="50405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(1799 – 1837)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Marina\Desktop\Торты\TfDZJsZzQ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764704"/>
            <a:ext cx="3626748" cy="423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Однажды на переводной экзамен в лицей приехал знаменитый поэт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Гавриил Романович Державин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Пушкину предстояло прочитать своё стихотворение, и он очень волновался. Пожилой Державин был растроган до слёз талантливым произведением юного поэта. Уже в годы учёбы Александр начинает печатать свои сочинения.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Рабочий стол\Пушкин\pushkin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51125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5976664" cy="514543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Лицей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заменил Пушкину детство.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Лицей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закончен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детство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прошло. Началась жизнь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По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окончании Лицея Пушкин получил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чин коллежского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секретаря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(в котором и оставался потом до самой своей смерти) и был зачислен в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Коллегию иностранных дел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Он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переехал в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Петербург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но служба мало интересовала Пушкина. Он увлекался театром, балами,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был принят сразу в несколько литературных обществ,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занимался творчеством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поэма «Руслан и Людмила»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принесли ему известность.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Documents and Settings\Admin\Рабочий стол\пушкин1\pushkin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836712"/>
            <a:ext cx="2872185" cy="436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3" y="1124744"/>
            <a:ext cx="5832648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Александр Сергеевич Пушкин стал выдающимся поэтом и сказочником, известным на весь мир.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Он написал «Сказку о рыбаке и рыбке», «Сказку о царе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о сыне его князе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«Сказку о золотом петушке», «Сказку о мёртвой царевне и семи богатырях», «Сказку о попе и его работнике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 многие другие произведения.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Marina\Desktop\Торты\TfDZJsZzQ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356992"/>
            <a:ext cx="271198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908720"/>
            <a:ext cx="4320480" cy="7920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Назовите сказку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Marina\Desktop\Торты\ocr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903319"/>
            <a:ext cx="2160241" cy="2165641"/>
          </a:xfrm>
          <a:prstGeom prst="rect">
            <a:avLst/>
          </a:prstGeom>
          <a:noFill/>
        </p:spPr>
      </p:pic>
      <p:pic>
        <p:nvPicPr>
          <p:cNvPr id="19459" name="Picture 3" descr="C:\Users\Marina\Desktop\Торты\ocr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44824"/>
            <a:ext cx="2446494" cy="2304256"/>
          </a:xfrm>
          <a:prstGeom prst="rect">
            <a:avLst/>
          </a:prstGeom>
          <a:noFill/>
        </p:spPr>
      </p:pic>
      <p:pic>
        <p:nvPicPr>
          <p:cNvPr id="19460" name="Picture 4" descr="C:\Users\Marina\Desktop\Торты\ocr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836712"/>
            <a:ext cx="2069293" cy="2331740"/>
          </a:xfrm>
          <a:prstGeom prst="rect">
            <a:avLst/>
          </a:prstGeom>
          <a:noFill/>
        </p:spPr>
      </p:pic>
      <p:pic>
        <p:nvPicPr>
          <p:cNvPr id="19461" name="Picture 5" descr="C:\Users\Marina\Desktop\Торты\ocr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01008"/>
            <a:ext cx="2232248" cy="2243409"/>
          </a:xfrm>
          <a:prstGeom prst="rect">
            <a:avLst/>
          </a:prstGeom>
          <a:noFill/>
        </p:spPr>
      </p:pic>
      <p:pic>
        <p:nvPicPr>
          <p:cNvPr id="19462" name="Picture 6" descr="C:\Users\Marina\Desktop\Торты\oc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3645024"/>
            <a:ext cx="2304256" cy="2242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96752"/>
            <a:ext cx="6840760" cy="158417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русский поэт и писатель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Александр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Сергеевич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Пушкин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Москве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июня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1799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дворянской  семье отставного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майора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Сергея Львовича Пушкина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Надежды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Осиповны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Пушкиной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03648" y="5517232"/>
            <a:ext cx="2952328" cy="63976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Сергей Львович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ttp://s58.radikal.ru/i160/1106/78/cd0335fae0f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1680" y="2852936"/>
            <a:ext cx="1944216" cy="279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139952" y="5661248"/>
            <a:ext cx="3096344" cy="495746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Надежда Осиповна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0" descr="http://rud.exdat.com/pars_docs/tw_refs/641/640021/640021_html_m55fd7f4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27984" y="2825573"/>
            <a:ext cx="2002657" cy="276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394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6275040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в семье Пушкиных было трое.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- </a:t>
            </a: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Ольга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 второй  - </a:t>
            </a: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младший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7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Лёвушка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333399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333399"/>
                </a:solidFill>
                <a:latin typeface="Comic Sans MS" pitchFamily="66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5517232"/>
            <a:ext cx="2736304" cy="5040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Ольга Сергеевна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60232" y="3573016"/>
            <a:ext cx="2314600" cy="5760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Лев Сергеевич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rot="10800000" flipV="1">
            <a:off x="3419872" y="5229201"/>
            <a:ext cx="3240360" cy="4320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Сергеевич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2" descr="http://www.hrono.info/img/lica/pushkina_ols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2592287" cy="273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Пушкин\pushkin_l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692696"/>
            <a:ext cx="217098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shkolazhizni.ru/img/content/i58/58838_or.jpg"/>
          <p:cNvPicPr>
            <a:picLocks noChangeAspect="1" noChangeArrowheads="1"/>
          </p:cNvPicPr>
          <p:nvPr/>
        </p:nvPicPr>
        <p:blipFill>
          <a:blip r:embed="rId4" cstate="print"/>
          <a:srcRect b="2052"/>
          <a:stretch>
            <a:fillRect/>
          </a:stretch>
        </p:blipFill>
        <p:spPr bwMode="auto">
          <a:xfrm>
            <a:off x="3779912" y="1916832"/>
            <a:ext cx="244827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детских лет Александр Сергеевич рос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атмосфере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любви к литературе. Про Александра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Сергеевича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Пушкина можно сказать, что 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появился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свет с пером в руках. Его дядя Василий был довольно знаменитым поэтом, отец мальчика любил читать близким произведения собственного сочинения, а на вечерах в доме Пушкиных бывали самые известные литераторы того времени.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стихи Саша написал уже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семь лет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 были они на французском.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25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836712"/>
            <a:ext cx="8363272" cy="201622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 к русскому языку будущему поэту привила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бабушка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Мария Алексеевна Ганнибал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Пушкин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любил проводить летнее время в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её поместье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Захарово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слушать чудесные истории,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наблюдая,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бабушка занимается рукоделием.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 descr="http://s54.radikal.ru/i144/1011/f6/fef8636bf36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2996952"/>
            <a:ext cx="2060685" cy="298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C:\Users\Marina\Desktop\dp5x3h1gf1opdad10k0ujabfhuci6qt4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4248472" cy="291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73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611560" y="1125538"/>
            <a:ext cx="4968552" cy="43195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Бабушку огорчало, что старший внук не проявлял интереса к учёбе, хотя очень много читал, обладал прекрасной памятью, хорошо владел французским и немецкими языками. Любимым занятием Александра было чтение по ролям художественных произведений. Он устраивал целые представления для верного зрителя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сестры Ольги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img-fotki.yandex.ru/get/9224/121998322.48/0_83a58_28a7fc91_X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r="63837"/>
          <a:stretch>
            <a:fillRect/>
          </a:stretch>
        </p:blipFill>
        <p:spPr bwMode="auto">
          <a:xfrm>
            <a:off x="6084168" y="476672"/>
            <a:ext cx="239992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861048"/>
            <a:ext cx="3131244" cy="234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833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24744"/>
            <a:ext cx="555496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 ещё у старшей сестры Ольги была няня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Арина Родионовна Яковлева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знавшая множество сказок, прибауток, пословиц.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она подарила поэту всё своё тепло и ласку, научила любить всё русское. Именно она, Арина Родионовна , рассказывала  маленькому Саше  старинные былины и сказки.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Многие её сказки Пушкин использовал впоследствии как сюжеты собственных сказок ( в стихах).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60648"/>
            <a:ext cx="1944216" cy="2638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img3.proshkolu.ru/content/media/pic/std/3000000/2232000/2231190-9a642fedcbed67d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56992"/>
            <a:ext cx="2775719" cy="294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5410944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Первоначальное образование Пушкин получил дома.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Когда открыли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Царскосельский лицей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где, как предполагалось, будут учиться сыновья царя, дядя Пушкина похлопотал при дворе, чтобы племянника приняли в это престижное учебное заведение.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	Несмотря на высокий статус лицея, жили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мальчиков в маленьких скромных комнатках по расписанию.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родителями можно было видеться только в выходные дни и каникулы.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museum.ru/imgB.asp?4656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140968"/>
            <a:ext cx="2855120" cy="334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tretch>
            <a:fillRect/>
          </a:stretch>
        </p:blipFill>
        <p:spPr bwMode="auto">
          <a:xfrm>
            <a:off x="6300192" y="116632"/>
            <a:ext cx="2288129" cy="283917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924944"/>
            <a:ext cx="8784976" cy="32012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совместного обучения сложилось настоящее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лицейское братство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Особенно Пушкин дружил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Иваном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Пущиным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Вильгельмом Кюхел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ьбекером. В лицее были замечательные преподаватели, часть из которых профессора университета. Пушкину совсем не давалась математика, а вот в изучении языков, литературы, истории Александр был в числе лучших. Особенно ему нравились уроки русской словесности, где можно было проявить творческие способности.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t.tourbina.ru/photos.3/3/7/379709/big.photo/Utchebnyy-klass-v-Pushkinsk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365508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45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Александр  Сергеевич  Пушкин</vt:lpstr>
      <vt:lpstr>Великий русский поэт и писатель Александр  Сергеевич Пушкин родился в Москве 6 июня  1799 года в дворянской  семье отставного майора  Сергея Львовича Пушкина и Надежды Осиповны  Пушкиной.  </vt:lpstr>
      <vt:lpstr>Детей в семье Пушкиных было трое.  Старшая - Ольга,  второй  - Александр и  младший – Лёвушка. </vt:lpstr>
      <vt:lpstr>С детских лет Александр Сергеевич рос в  атмосфере любви к литературе. Про Александра  Сергеевича Пушкина можно сказать, что он  появился на свет с пером в руках. Его дядя Василий был довольно знаменитым поэтом, отец мальчика любил читать близким произведения собственного сочинения, а на вечерах в доме Пушкиных бывали самые известные литераторы того времени.  Первые стихи Саша написал уже в семь лет, и были они на французском. </vt:lpstr>
      <vt:lpstr>Интерес к русскому языку будущему поэту привила  бабушка Мария Алексеевна Ганнибал.  Пушкин очень любил проводить летнее время в  её поместье Захарово, слушать чудесные истории,  наблюдая, как бабушка занимается рукоделием.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Назовите сказку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pedsovet.su</dc:title>
  <dc:creator>Пашкова Екатерина</dc:creator>
  <cp:lastModifiedBy>Марина</cp:lastModifiedBy>
  <cp:revision>31</cp:revision>
  <dcterms:created xsi:type="dcterms:W3CDTF">2013-10-16T07:14:49Z</dcterms:created>
  <dcterms:modified xsi:type="dcterms:W3CDTF">2023-12-13T16:52:05Z</dcterms:modified>
</cp:coreProperties>
</file>