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C53B61-33F1-AACD-CEC5-BF3402B534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12"/>
          <a:stretch/>
        </p:blipFill>
        <p:spPr>
          <a:xfrm rot="10800000">
            <a:off x="9943941" y="711462"/>
            <a:ext cx="2248059" cy="38148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A5D018-F8CE-5220-E611-F6E1841CC3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241"/>
          <a:stretch/>
        </p:blipFill>
        <p:spPr>
          <a:xfrm>
            <a:off x="3904434" y="3008173"/>
            <a:ext cx="6636146" cy="172828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01FEB-48A8-6598-E819-4E08D9789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1993" y="1956852"/>
            <a:ext cx="8095129" cy="8411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кукольной анимации»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10F565-347D-FA3E-985B-0E792682D5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6" r="7729" b="8048"/>
          <a:stretch/>
        </p:blipFill>
        <p:spPr>
          <a:xfrm rot="2438448">
            <a:off x="1628508" y="3207890"/>
            <a:ext cx="3652205" cy="26368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5ED0A1-BC6B-D335-F51E-FF28BCCB33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98" r="9195"/>
          <a:stretch/>
        </p:blipFill>
        <p:spPr>
          <a:xfrm>
            <a:off x="0" y="1464335"/>
            <a:ext cx="1713617" cy="240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22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501689-AD43-A730-4843-D9BB31680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50" y="1082136"/>
            <a:ext cx="8095130" cy="730044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самое главное ребята в любом виде анимации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898B35-92B8-4CE4-7123-3EDBBC8C9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3644" y="6436540"/>
            <a:ext cx="9695329" cy="3517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 же это оживление персонажа!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CEB4FA-178D-38AD-5485-D44ACA006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20" y="1943135"/>
            <a:ext cx="4362450" cy="43624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9FCFA6A-6490-EA5F-D807-9A53B863D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114" y="2947181"/>
            <a:ext cx="3358404" cy="335840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E8AE1C8-DACB-4B3F-0EF0-127CC52FB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3647" y="3843652"/>
            <a:ext cx="2461933" cy="246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2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9C026-FCE5-408C-7F77-130C1A841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3653" y="889122"/>
            <a:ext cx="8982635" cy="14230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создания персонажей для кукольного мультфильма очень долгий кропотливый, требует огромного терпения и усидчивости, но самое главное с чего начинается работа это поиск вдохновения!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665A9EA-0F4F-CB78-40B0-B810AE431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14970" y="2661089"/>
            <a:ext cx="4341016" cy="39086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251941-1FA3-6C8A-D9C0-0FB322E3F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69" y="2832848"/>
            <a:ext cx="6228087" cy="37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329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D0F24-C450-E0D6-67CD-4AB997CED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1287" y="4053990"/>
            <a:ext cx="8610600" cy="129302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Вдохновения: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</a:t>
            </a:r>
            <a:b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b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b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E4CD635-62F4-4481-35B1-F4AA82B05F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7650" y="-75154"/>
            <a:ext cx="3949126" cy="3504154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852944B-0BD6-683D-2FC1-95E2F5D2373A}"/>
              </a:ext>
            </a:extLst>
          </p:cNvPr>
          <p:cNvSpPr txBox="1">
            <a:spLocks/>
          </p:cNvSpPr>
          <p:nvPr/>
        </p:nvSpPr>
        <p:spPr>
          <a:xfrm>
            <a:off x="2626793" y="5707316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Вдохновение – это такая гостья, которая не любит ленивых. </a:t>
            </a:r>
          </a:p>
          <a:p>
            <a:pPr algn="ctr"/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Пётр Ильич Чайковский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: изогнутая 11">
            <a:extLst>
              <a:ext uri="{FF2B5EF4-FFF2-40B4-BE49-F238E27FC236}">
                <a16:creationId xmlns:a16="http://schemas.microsoft.com/office/drawing/2014/main" id="{562136A2-08E2-C3CA-3011-B3A448142615}"/>
              </a:ext>
            </a:extLst>
          </p:cNvPr>
          <p:cNvSpPr/>
          <p:nvPr/>
        </p:nvSpPr>
        <p:spPr>
          <a:xfrm>
            <a:off x="215152" y="1270449"/>
            <a:ext cx="5172636" cy="5343487"/>
          </a:xfrm>
          <a:prstGeom prst="bentArrow">
            <a:avLst>
              <a:gd name="adj1" fmla="val 1680"/>
              <a:gd name="adj2" fmla="val 4472"/>
              <a:gd name="adj3" fmla="val 25000"/>
              <a:gd name="adj4" fmla="val 4375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изогнутая 12">
            <a:extLst>
              <a:ext uri="{FF2B5EF4-FFF2-40B4-BE49-F238E27FC236}">
                <a16:creationId xmlns:a16="http://schemas.microsoft.com/office/drawing/2014/main" id="{4D125BC6-29B8-2239-E0E0-EC65DDC258C3}"/>
              </a:ext>
            </a:extLst>
          </p:cNvPr>
          <p:cNvSpPr/>
          <p:nvPr/>
        </p:nvSpPr>
        <p:spPr>
          <a:xfrm flipH="1">
            <a:off x="9986681" y="3429000"/>
            <a:ext cx="1846730" cy="3184936"/>
          </a:xfrm>
          <a:prstGeom prst="bentArrow">
            <a:avLst>
              <a:gd name="adj1" fmla="val 2274"/>
              <a:gd name="adj2" fmla="val 8406"/>
              <a:gd name="adj3" fmla="val 46014"/>
              <a:gd name="adj4" fmla="val 34351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EE5F794-5608-097E-B96B-0C7C6227DD3C}"/>
              </a:ext>
            </a:extLst>
          </p:cNvPr>
          <p:cNvCxnSpPr>
            <a:cxnSpLocks/>
          </p:cNvCxnSpPr>
          <p:nvPr/>
        </p:nvCxnSpPr>
        <p:spPr>
          <a:xfrm>
            <a:off x="215152" y="6721512"/>
            <a:ext cx="11618259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DC00C058-1DDF-0C89-BFF4-EAC2F3B10967}"/>
              </a:ext>
            </a:extLst>
          </p:cNvPr>
          <p:cNvSpPr txBox="1">
            <a:spLocks/>
          </p:cNvSpPr>
          <p:nvPr/>
        </p:nvSpPr>
        <p:spPr>
          <a:xfrm>
            <a:off x="7912472" y="1176963"/>
            <a:ext cx="4148418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о своих </a:t>
            </a:r>
          </a:p>
          <a:p>
            <a:pPr algn="ctr"/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источниках вдохновения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C40C5D0-ACC7-9F92-1FD3-C8D1CACF4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400" y="2999131"/>
            <a:ext cx="1886122" cy="188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0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2EE64F-96AF-1EDA-3C32-B474F4274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47" y="1758265"/>
            <a:ext cx="6645506" cy="48955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266EB-EEA5-CFA0-2C19-48E6256AF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0578" y="1265627"/>
            <a:ext cx="6645506" cy="98527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этапов нужно пройти ,чтобы наш кукольный мультфильм ожил:</a:t>
            </a:r>
            <a:b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Прорисовка персонажей</a:t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эмоции, движения</a:t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спецэффекты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46CB01-500E-6611-9687-CE50E7AED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6609" y="2946735"/>
            <a:ext cx="2154892" cy="37070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33C9087-97B7-0438-76CD-6DF02B4E52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50" b="14463"/>
          <a:stretch/>
        </p:blipFill>
        <p:spPr>
          <a:xfrm>
            <a:off x="6867630" y="3604189"/>
            <a:ext cx="2735251" cy="30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06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1951AB-9AEC-E155-A98E-53CF3EA9B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082" y="728514"/>
            <a:ext cx="8610600" cy="129302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Кукольные  Мультфильмы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CC5387-6666-9D9E-BC68-746D5D80C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Предлагаю вам вспомнить пластилиновые советские мультфильмы: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1981 г.– «Спокойной ночи, малыши!», «Пластилиновая ворона»;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1982 г.– «Новогодняя песенка Деда Мороза»;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1983 г.– «Падал прошлогодний снег»;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1984 г.– «А в этой сказке было так»;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1990 г.– «Серый волк и Красная Шапочка».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Давайте вспомним кукольные советские мультфильмы: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1967г. – «Варежка»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1969 г. – «Крокодил Гена»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1974 г. – «Волшебник Изумрудного города».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1976 г. – «38 попугаев»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1984 г. – «Домовёнок Кузя»;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1A5BFB-45AE-492C-7B2E-0169CF0F5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894" y="1774945"/>
            <a:ext cx="4863353" cy="486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158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69446-8C30-6375-52FF-DED2577B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271" y="565304"/>
            <a:ext cx="8610600" cy="129302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 сегодня с вами создадим героев к кукольному мультфильму и оживим их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DCD975D-5C2C-E87C-F870-8DB00EAAF938}"/>
              </a:ext>
            </a:extLst>
          </p:cNvPr>
          <p:cNvSpPr txBox="1">
            <a:spLocks/>
          </p:cNvSpPr>
          <p:nvPr/>
        </p:nvSpPr>
        <p:spPr>
          <a:xfrm>
            <a:off x="2850654" y="1997152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время года у нас нам дворе уже через пару дней? </a:t>
            </a:r>
          </a:p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-Зима</a:t>
            </a:r>
          </a:p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Зимой что идёт?</a:t>
            </a:r>
          </a:p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-снег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FA4C0F-C5FC-90E0-9874-AC1237659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41" y="4478590"/>
            <a:ext cx="1900980" cy="19009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39BFD7-C8B6-A61C-4236-2E4B0B1C9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248" y="2936471"/>
            <a:ext cx="2709711" cy="27097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B52F64-D861-F293-B8AA-AC922227A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2904" y="3429000"/>
            <a:ext cx="2709711" cy="27097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6A36CEB-4A0E-71E4-AEE3-8A7E540E3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671" y="3940384"/>
            <a:ext cx="2709711" cy="27097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FD009A9-2F5D-3C13-87EB-490C5FBEA3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041" y="1636061"/>
            <a:ext cx="1900980" cy="190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97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C72905D-A132-2D0E-2A3A-41025AA51E7B}"/>
              </a:ext>
            </a:extLst>
          </p:cNvPr>
          <p:cNvSpPr txBox="1">
            <a:spLocks/>
          </p:cNvSpPr>
          <p:nvPr/>
        </p:nvSpPr>
        <p:spPr>
          <a:xfrm>
            <a:off x="5429202" y="2165332"/>
            <a:ext cx="5962767" cy="1083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638816-F181-997C-BF5E-D87193B59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35" y="3116674"/>
            <a:ext cx="11363929" cy="34750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D758B4-1960-1637-34F8-4FC81BA59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31" y="1857882"/>
            <a:ext cx="4170655" cy="41706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659A2F-9502-A4AF-3D0B-EFE4CD668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261" y="3429000"/>
            <a:ext cx="2356793" cy="24406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7F1956-F26C-FDFD-C7F4-820019A14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1316" y="284062"/>
            <a:ext cx="2493480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018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220</TotalTime>
  <Words>248</Words>
  <Application>Microsoft Office PowerPoint</Application>
  <PresentationFormat>Широкоэкранный</PresentationFormat>
  <Paragraphs>32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Times New Roman</vt:lpstr>
      <vt:lpstr>След самолета</vt:lpstr>
      <vt:lpstr>  «В Мире кукольной анимации»</vt:lpstr>
      <vt:lpstr>Что же самое главное ребята в любом виде анимации?</vt:lpstr>
      <vt:lpstr>Процесс создания персонажей для кукольного мультфильма очень долгий кропотливый, требует огромного терпения и усидчивости, но самое главное с чего начинается работа это поиск вдохновения!</vt:lpstr>
      <vt:lpstr>Источники Вдохновения: Музыка Природа Чтение Путешествия </vt:lpstr>
      <vt:lpstr>Несколько этапов нужно пройти ,чтобы наш кукольный мультфильм ожил:  Прорисовка персонажей эмоции, движения спецэффекты</vt:lpstr>
      <vt:lpstr>Кукольные  Мультфильмы</vt:lpstr>
      <vt:lpstr>И мы сегодня с вами создадим героев к кукольному мультфильму и оживим их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кукольной анимации</dc:title>
  <dc:creator>Татьяна Янкова</dc:creator>
  <cp:lastModifiedBy>Татьяна Янкова</cp:lastModifiedBy>
  <cp:revision>16</cp:revision>
  <dcterms:created xsi:type="dcterms:W3CDTF">2023-11-28T16:34:39Z</dcterms:created>
  <dcterms:modified xsi:type="dcterms:W3CDTF">2023-12-13T17:07:12Z</dcterms:modified>
</cp:coreProperties>
</file>