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6" r:id="rId3"/>
    <p:sldId id="258" r:id="rId4"/>
    <p:sldId id="263" r:id="rId5"/>
    <p:sldId id="266" r:id="rId6"/>
    <p:sldId id="269" r:id="rId7"/>
    <p:sldId id="279" r:id="rId8"/>
    <p:sldId id="285" r:id="rId9"/>
    <p:sldId id="284" r:id="rId10"/>
    <p:sldId id="280" r:id="rId11"/>
    <p:sldId id="282" r:id="rId12"/>
    <p:sldId id="283" r:id="rId13"/>
    <p:sldId id="277" r:id="rId14"/>
    <p:sldId id="28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2832" autoAdjust="0"/>
  </p:normalViewPr>
  <p:slideViewPr>
    <p:cSldViewPr>
      <p:cViewPr varScale="1">
        <p:scale>
          <a:sx n="73" d="100"/>
          <a:sy n="73" d="100"/>
        </p:scale>
        <p:origin x="1320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лександр Валихин" userId="c4f51e0fbd9b26c6" providerId="LiveId" clId="{88C0986F-DCD8-4AC6-9E3E-61D43CA44861}"/>
    <pc:docChg chg="undo custSel addSld delSld modSld">
      <pc:chgData name="Александр Валихин" userId="c4f51e0fbd9b26c6" providerId="LiveId" clId="{88C0986F-DCD8-4AC6-9E3E-61D43CA44861}" dt="2022-03-29T15:52:23.866" v="135" actId="2696"/>
      <pc:docMkLst>
        <pc:docMk/>
      </pc:docMkLst>
      <pc:sldChg chg="addSp delSp modSp mod">
        <pc:chgData name="Александр Валихин" userId="c4f51e0fbd9b26c6" providerId="LiveId" clId="{88C0986F-DCD8-4AC6-9E3E-61D43CA44861}" dt="2022-03-29T15:49:23.072" v="110" actId="1076"/>
        <pc:sldMkLst>
          <pc:docMk/>
          <pc:sldMk cId="0" sldId="258"/>
        </pc:sldMkLst>
        <pc:spChg chg="del">
          <ac:chgData name="Александр Валихин" userId="c4f51e0fbd9b26c6" providerId="LiveId" clId="{88C0986F-DCD8-4AC6-9E3E-61D43CA44861}" dt="2022-03-29T15:49:16.082" v="106" actId="478"/>
          <ac:spMkLst>
            <pc:docMk/>
            <pc:sldMk cId="0" sldId="258"/>
            <ac:spMk id="9" creationId="{00000000-0000-0000-0000-000000000000}"/>
          </ac:spMkLst>
        </pc:spChg>
        <pc:picChg chg="add mod">
          <ac:chgData name="Александр Валихин" userId="c4f51e0fbd9b26c6" providerId="LiveId" clId="{88C0986F-DCD8-4AC6-9E3E-61D43CA44861}" dt="2022-03-29T15:49:23.072" v="110" actId="1076"/>
          <ac:picMkLst>
            <pc:docMk/>
            <pc:sldMk cId="0" sldId="258"/>
            <ac:picMk id="2" creationId="{79F8C91D-F162-4FF6-BEFE-ED6962A6D4FE}"/>
          </ac:picMkLst>
        </pc:picChg>
      </pc:sldChg>
      <pc:sldChg chg="del">
        <pc:chgData name="Александр Валихин" userId="c4f51e0fbd9b26c6" providerId="LiveId" clId="{88C0986F-DCD8-4AC6-9E3E-61D43CA44861}" dt="2022-03-29T15:48:38.267" v="103" actId="2696"/>
        <pc:sldMkLst>
          <pc:docMk/>
          <pc:sldMk cId="0" sldId="265"/>
        </pc:sldMkLst>
      </pc:sldChg>
      <pc:sldChg chg="addSp modSp mod">
        <pc:chgData name="Александр Валихин" userId="c4f51e0fbd9b26c6" providerId="LiveId" clId="{88C0986F-DCD8-4AC6-9E3E-61D43CA44861}" dt="2022-03-29T15:51:02.562" v="130" actId="1076"/>
        <pc:sldMkLst>
          <pc:docMk/>
          <pc:sldMk cId="0" sldId="266"/>
        </pc:sldMkLst>
        <pc:spChg chg="mod">
          <ac:chgData name="Александр Валихин" userId="c4f51e0fbd9b26c6" providerId="LiveId" clId="{88C0986F-DCD8-4AC6-9E3E-61D43CA44861}" dt="2022-03-29T15:50:37.662" v="123" actId="1076"/>
          <ac:spMkLst>
            <pc:docMk/>
            <pc:sldMk cId="0" sldId="266"/>
            <ac:spMk id="20482" creationId="{00000000-0000-0000-0000-000000000000}"/>
          </ac:spMkLst>
        </pc:spChg>
        <pc:picChg chg="add mod">
          <ac:chgData name="Александр Валихин" userId="c4f51e0fbd9b26c6" providerId="LiveId" clId="{88C0986F-DCD8-4AC6-9E3E-61D43CA44861}" dt="2022-03-29T15:51:02.562" v="130" actId="1076"/>
          <ac:picMkLst>
            <pc:docMk/>
            <pc:sldMk cId="0" sldId="266"/>
            <ac:picMk id="2" creationId="{F47327BD-CDD1-491C-BFA5-57E0EE527713}"/>
          </ac:picMkLst>
        </pc:picChg>
        <pc:picChg chg="mod">
          <ac:chgData name="Александр Валихин" userId="c4f51e0fbd9b26c6" providerId="LiveId" clId="{88C0986F-DCD8-4AC6-9E3E-61D43CA44861}" dt="2022-03-29T15:50:56.442" v="127" actId="1076"/>
          <ac:picMkLst>
            <pc:docMk/>
            <pc:sldMk cId="0" sldId="266"/>
            <ac:picMk id="5" creationId="{00000000-0000-0000-0000-000000000000}"/>
          </ac:picMkLst>
        </pc:picChg>
      </pc:sldChg>
      <pc:sldChg chg="modSp del mod">
        <pc:chgData name="Александр Валихин" userId="c4f51e0fbd9b26c6" providerId="LiveId" clId="{88C0986F-DCD8-4AC6-9E3E-61D43CA44861}" dt="2022-03-29T15:51:27.897" v="131" actId="2696"/>
        <pc:sldMkLst>
          <pc:docMk/>
          <pc:sldMk cId="0" sldId="267"/>
        </pc:sldMkLst>
        <pc:spChg chg="mod">
          <ac:chgData name="Александр Валихин" userId="c4f51e0fbd9b26c6" providerId="LiveId" clId="{88C0986F-DCD8-4AC6-9E3E-61D43CA44861}" dt="2022-02-09T04:28:42.266" v="11" actId="20577"/>
          <ac:spMkLst>
            <pc:docMk/>
            <pc:sldMk cId="0" sldId="267"/>
            <ac:spMk id="25601" creationId="{00000000-0000-0000-0000-000000000000}"/>
          </ac:spMkLst>
        </pc:spChg>
      </pc:sldChg>
      <pc:sldChg chg="delSp modSp add del mod">
        <pc:chgData name="Александр Валихин" userId="c4f51e0fbd9b26c6" providerId="LiveId" clId="{88C0986F-DCD8-4AC6-9E3E-61D43CA44861}" dt="2022-03-29T15:50:08.392" v="119" actId="2696"/>
        <pc:sldMkLst>
          <pc:docMk/>
          <pc:sldMk cId="0" sldId="268"/>
        </pc:sldMkLst>
        <pc:spChg chg="del mod">
          <ac:chgData name="Александр Валихин" userId="c4f51e0fbd9b26c6" providerId="LiveId" clId="{88C0986F-DCD8-4AC6-9E3E-61D43CA44861}" dt="2022-03-29T15:48:51.622" v="105" actId="478"/>
          <ac:spMkLst>
            <pc:docMk/>
            <pc:sldMk cId="0" sldId="268"/>
            <ac:spMk id="24577" creationId="{00000000-0000-0000-0000-000000000000}"/>
          </ac:spMkLst>
        </pc:spChg>
      </pc:sldChg>
      <pc:sldChg chg="addSp delSp modSp del mod">
        <pc:chgData name="Александр Валихин" userId="c4f51e0fbd9b26c6" providerId="LiveId" clId="{88C0986F-DCD8-4AC6-9E3E-61D43CA44861}" dt="2022-03-29T15:52:23.866" v="135" actId="2696"/>
        <pc:sldMkLst>
          <pc:docMk/>
          <pc:sldMk cId="0" sldId="270"/>
        </pc:sldMkLst>
        <pc:picChg chg="add mod">
          <ac:chgData name="Александр Валихин" userId="c4f51e0fbd9b26c6" providerId="LiveId" clId="{88C0986F-DCD8-4AC6-9E3E-61D43CA44861}" dt="2022-02-09T04:48:21.184" v="28" actId="14100"/>
          <ac:picMkLst>
            <pc:docMk/>
            <pc:sldMk cId="0" sldId="270"/>
            <ac:picMk id="2" creationId="{E9179888-85A2-4D9A-9BED-0F57C509B460}"/>
          </ac:picMkLst>
        </pc:picChg>
        <pc:picChg chg="add mod">
          <ac:chgData name="Александр Валихин" userId="c4f51e0fbd9b26c6" providerId="LiveId" clId="{88C0986F-DCD8-4AC6-9E3E-61D43CA44861}" dt="2022-02-09T04:48:15.694" v="27" actId="1076"/>
          <ac:picMkLst>
            <pc:docMk/>
            <pc:sldMk cId="0" sldId="270"/>
            <ac:picMk id="3" creationId="{A86BDD98-B61C-4DC8-B21D-C7BD4B02738B}"/>
          </ac:picMkLst>
        </pc:picChg>
        <pc:picChg chg="mod">
          <ac:chgData name="Александр Валихин" userId="c4f51e0fbd9b26c6" providerId="LiveId" clId="{88C0986F-DCD8-4AC6-9E3E-61D43CA44861}" dt="2022-02-09T04:48:26.134" v="29" actId="1076"/>
          <ac:picMkLst>
            <pc:docMk/>
            <pc:sldMk cId="0" sldId="270"/>
            <ac:picMk id="13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4:29.203" v="53" actId="21"/>
          <ac:picMkLst>
            <pc:docMk/>
            <pc:sldMk cId="0" sldId="270"/>
            <ac:picMk id="29700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7:22.285" v="65" actId="21"/>
          <ac:picMkLst>
            <pc:docMk/>
            <pc:sldMk cId="0" sldId="270"/>
            <ac:picMk id="29702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8:25.103" v="68" actId="478"/>
          <ac:picMkLst>
            <pc:docMk/>
            <pc:sldMk cId="0" sldId="270"/>
            <ac:picMk id="29706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8:26.133" v="69" actId="478"/>
          <ac:picMkLst>
            <pc:docMk/>
            <pc:sldMk cId="0" sldId="270"/>
            <ac:picMk id="29710" creationId="{00000000-0000-0000-0000-000000000000}"/>
          </ac:picMkLst>
        </pc:picChg>
      </pc:sldChg>
      <pc:sldChg chg="del">
        <pc:chgData name="Александр Валихин" userId="c4f51e0fbd9b26c6" providerId="LiveId" clId="{88C0986F-DCD8-4AC6-9E3E-61D43CA44861}" dt="2022-03-29T15:51:41.352" v="132" actId="2696"/>
        <pc:sldMkLst>
          <pc:docMk/>
          <pc:sldMk cId="0" sldId="271"/>
        </pc:sldMkLst>
      </pc:sldChg>
      <pc:sldChg chg="addSp delSp modSp mod">
        <pc:chgData name="Александр Валихин" userId="c4f51e0fbd9b26c6" providerId="LiveId" clId="{88C0986F-DCD8-4AC6-9E3E-61D43CA44861}" dt="2022-02-09T04:58:31.474" v="71" actId="478"/>
        <pc:sldMkLst>
          <pc:docMk/>
          <pc:sldMk cId="0" sldId="277"/>
        </pc:sldMkLst>
        <pc:picChg chg="add mod">
          <ac:chgData name="Александр Валихин" userId="c4f51e0fbd9b26c6" providerId="LiveId" clId="{88C0986F-DCD8-4AC6-9E3E-61D43CA44861}" dt="2022-02-09T04:52:01.374" v="41" actId="14100"/>
          <ac:picMkLst>
            <pc:docMk/>
            <pc:sldMk cId="0" sldId="277"/>
            <ac:picMk id="2" creationId="{2AED7AB3-F0B3-4118-95B2-06F3BA45C490}"/>
          </ac:picMkLst>
        </pc:picChg>
        <pc:picChg chg="add mod">
          <ac:chgData name="Александр Валихин" userId="c4f51e0fbd9b26c6" providerId="LiveId" clId="{88C0986F-DCD8-4AC6-9E3E-61D43CA44861}" dt="2022-02-09T04:51:58.974" v="40" actId="14100"/>
          <ac:picMkLst>
            <pc:docMk/>
            <pc:sldMk cId="0" sldId="277"/>
            <ac:picMk id="3" creationId="{43239319-6628-459E-9847-113E2C9E2D89}"/>
          </ac:picMkLst>
        </pc:picChg>
        <pc:picChg chg="mod">
          <ac:chgData name="Александр Валихин" userId="c4f51e0fbd9b26c6" providerId="LiveId" clId="{88C0986F-DCD8-4AC6-9E3E-61D43CA44861}" dt="2022-02-09T04:52:06.544" v="42" actId="1076"/>
          <ac:picMkLst>
            <pc:docMk/>
            <pc:sldMk cId="0" sldId="277"/>
            <ac:picMk id="6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8:29.133" v="70" actId="478"/>
          <ac:picMkLst>
            <pc:docMk/>
            <pc:sldMk cId="0" sldId="277"/>
            <ac:picMk id="36868" creationId="{00000000-0000-0000-0000-000000000000}"/>
          </ac:picMkLst>
        </pc:picChg>
        <pc:picChg chg="del mod">
          <ac:chgData name="Александр Валихин" userId="c4f51e0fbd9b26c6" providerId="LiveId" clId="{88C0986F-DCD8-4AC6-9E3E-61D43CA44861}" dt="2022-02-09T04:58:31.474" v="71" actId="478"/>
          <ac:picMkLst>
            <pc:docMk/>
            <pc:sldMk cId="0" sldId="277"/>
            <ac:picMk id="36870" creationId="{00000000-0000-0000-0000-000000000000}"/>
          </ac:picMkLst>
        </pc:picChg>
      </pc:sldChg>
      <pc:sldChg chg="addSp modSp new del mod">
        <pc:chgData name="Александр Валихин" userId="c4f51e0fbd9b26c6" providerId="LiveId" clId="{88C0986F-DCD8-4AC6-9E3E-61D43CA44861}" dt="2022-03-29T15:52:18.172" v="134" actId="2696"/>
        <pc:sldMkLst>
          <pc:docMk/>
          <pc:sldMk cId="1795142986" sldId="286"/>
        </pc:sldMkLst>
        <pc:picChg chg="add mod">
          <ac:chgData name="Александр Валихин" userId="c4f51e0fbd9b26c6" providerId="LiveId" clId="{88C0986F-DCD8-4AC6-9E3E-61D43CA44861}" dt="2022-02-09T05:00:07.343" v="101" actId="14100"/>
          <ac:picMkLst>
            <pc:docMk/>
            <pc:sldMk cId="1795142986" sldId="286"/>
            <ac:picMk id="2" creationId="{22223078-10D8-4512-AA3A-FAF1D89E9E4B}"/>
          </ac:picMkLst>
        </pc:picChg>
        <pc:picChg chg="add mod">
          <ac:chgData name="Александр Валихин" userId="c4f51e0fbd9b26c6" providerId="LiveId" clId="{88C0986F-DCD8-4AC6-9E3E-61D43CA44861}" dt="2022-02-09T04:54:17.224" v="52" actId="14100"/>
          <ac:picMkLst>
            <pc:docMk/>
            <pc:sldMk cId="1795142986" sldId="286"/>
            <ac:picMk id="3" creationId="{CA1E8A3A-6CD3-4845-BB3B-F9BAEF0596AC}"/>
          </ac:picMkLst>
        </pc:picChg>
        <pc:picChg chg="add mod">
          <ac:chgData name="Александр Валихин" userId="c4f51e0fbd9b26c6" providerId="LiveId" clId="{88C0986F-DCD8-4AC6-9E3E-61D43CA44861}" dt="2022-02-09T04:54:15.093" v="51" actId="14100"/>
          <ac:picMkLst>
            <pc:docMk/>
            <pc:sldMk cId="1795142986" sldId="286"/>
            <ac:picMk id="4" creationId="{A5FB142D-710B-4EE8-9CC9-6DD23675D777}"/>
          </ac:picMkLst>
        </pc:picChg>
        <pc:picChg chg="add mod">
          <ac:chgData name="Александр Валихин" userId="c4f51e0fbd9b26c6" providerId="LiveId" clId="{88C0986F-DCD8-4AC6-9E3E-61D43CA44861}" dt="2022-02-09T04:54:37.694" v="55" actId="1076"/>
          <ac:picMkLst>
            <pc:docMk/>
            <pc:sldMk cId="1795142986" sldId="286"/>
            <ac:picMk id="5" creationId="{F7280AD0-1ADA-4140-A0FD-C3FE089D6778}"/>
          </ac:picMkLst>
        </pc:picChg>
      </pc:sldChg>
      <pc:sldChg chg="new del">
        <pc:chgData name="Александр Валихин" userId="c4f51e0fbd9b26c6" providerId="LiveId" clId="{88C0986F-DCD8-4AC6-9E3E-61D43CA44861}" dt="2022-02-09T04:42:56.829" v="13" actId="2696"/>
        <pc:sldMkLst>
          <pc:docMk/>
          <pc:sldMk cId="3562172268" sldId="286"/>
        </pc:sldMkLst>
      </pc:sldChg>
      <pc:sldChg chg="addSp modSp new del mod">
        <pc:chgData name="Александр Валихин" userId="c4f51e0fbd9b26c6" providerId="LiveId" clId="{88C0986F-DCD8-4AC6-9E3E-61D43CA44861}" dt="2022-03-29T15:52:15.222" v="133" actId="2696"/>
        <pc:sldMkLst>
          <pc:docMk/>
          <pc:sldMk cId="2813442325" sldId="287"/>
        </pc:sldMkLst>
        <pc:picChg chg="add mod">
          <ac:chgData name="Александр Валихин" userId="c4f51e0fbd9b26c6" providerId="LiveId" clId="{88C0986F-DCD8-4AC6-9E3E-61D43CA44861}" dt="2022-02-09T05:00:12.313" v="102" actId="14100"/>
          <ac:picMkLst>
            <pc:docMk/>
            <pc:sldMk cId="2813442325" sldId="287"/>
            <ac:picMk id="2" creationId="{3FAAF9E3-29A6-45E8-BA6A-06E188CFD966}"/>
          </ac:picMkLst>
        </pc:picChg>
        <pc:picChg chg="add mod">
          <ac:chgData name="Александр Валихин" userId="c4f51e0fbd9b26c6" providerId="LiveId" clId="{88C0986F-DCD8-4AC6-9E3E-61D43CA44861}" dt="2022-02-09T04:57:12.074" v="63" actId="14100"/>
          <ac:picMkLst>
            <pc:docMk/>
            <pc:sldMk cId="2813442325" sldId="287"/>
            <ac:picMk id="3" creationId="{6E9D1509-6E17-42D2-B852-C7EA858BE50D}"/>
          </ac:picMkLst>
        </pc:picChg>
        <pc:picChg chg="add mod">
          <ac:chgData name="Александр Валихин" userId="c4f51e0fbd9b26c6" providerId="LiveId" clId="{88C0986F-DCD8-4AC6-9E3E-61D43CA44861}" dt="2022-02-09T04:57:14.363" v="64" actId="1076"/>
          <ac:picMkLst>
            <pc:docMk/>
            <pc:sldMk cId="2813442325" sldId="287"/>
            <ac:picMk id="4" creationId="{C68BE420-F2AA-4BCF-960E-CAF4E89F1833}"/>
          </ac:picMkLst>
        </pc:picChg>
        <pc:picChg chg="add mod">
          <ac:chgData name="Александр Валихин" userId="c4f51e0fbd9b26c6" providerId="LiveId" clId="{88C0986F-DCD8-4AC6-9E3E-61D43CA44861}" dt="2022-02-09T04:57:30.263" v="67" actId="1076"/>
          <ac:picMkLst>
            <pc:docMk/>
            <pc:sldMk cId="2813442325" sldId="287"/>
            <ac:picMk id="5" creationId="{28FC31C8-488A-42D9-B8EB-1197A9C2026A}"/>
          </ac:picMkLst>
        </pc:picChg>
      </pc:sldChg>
      <pc:sldChg chg="addSp modSp new mod modClrScheme chgLayout">
        <pc:chgData name="Александр Валихин" userId="c4f51e0fbd9b26c6" providerId="LiveId" clId="{88C0986F-DCD8-4AC6-9E3E-61D43CA44861}" dt="2022-02-09T04:59:58.303" v="100" actId="1076"/>
        <pc:sldMkLst>
          <pc:docMk/>
          <pc:sldMk cId="703589843" sldId="288"/>
        </pc:sldMkLst>
        <pc:spChg chg="add mod ord">
          <ac:chgData name="Александр Валихин" userId="c4f51e0fbd9b26c6" providerId="LiveId" clId="{88C0986F-DCD8-4AC6-9E3E-61D43CA44861}" dt="2022-02-09T04:59:27.774" v="97" actId="20577"/>
          <ac:spMkLst>
            <pc:docMk/>
            <pc:sldMk cId="703589843" sldId="288"/>
            <ac:spMk id="3" creationId="{7BDB83AF-0420-4F4D-B443-5B7DFCE835E6}"/>
          </ac:spMkLst>
        </pc:spChg>
        <pc:picChg chg="add mod">
          <ac:chgData name="Александр Валихин" userId="c4f51e0fbd9b26c6" providerId="LiveId" clId="{88C0986F-DCD8-4AC6-9E3E-61D43CA44861}" dt="2022-02-09T04:59:58.303" v="100" actId="1076"/>
          <ac:picMkLst>
            <pc:docMk/>
            <pc:sldMk cId="703589843" sldId="288"/>
            <ac:picMk id="2" creationId="{8125FB48-CB98-42D2-8D2A-363F481A6F6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FDE8B-CC65-4E2A-8CE0-2707B242583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5E1EB-BA5C-4382-BC9D-AB962F484C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673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5E1EB-BA5C-4382-BC9D-AB962F484CD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83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6389-48BB-4E78-A902-3F6AB518D5E2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CAA0A-AB06-4513-8206-C00AAFC27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263ds.inkaut.ru/images/33231/1000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223224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«Использование игр и игровых упражнений в домашних условиях для развития речи детей»</a:t>
            </a:r>
            <a:br>
              <a:rPr lang="ru-RU" b="1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566124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dirty="0"/>
              <a:t>подготовила воспитатель </a:t>
            </a:r>
          </a:p>
          <a:p>
            <a:pPr algn="r"/>
            <a:r>
              <a:rPr lang="ru-RU" sz="2000" b="1" dirty="0"/>
              <a:t>МБДОУ д/с № 5 «Ромашка» </a:t>
            </a:r>
          </a:p>
          <a:p>
            <a:pPr algn="r"/>
            <a:r>
              <a:rPr lang="ru-RU" sz="2000" b="1" dirty="0" err="1"/>
              <a:t>Валихина</a:t>
            </a:r>
            <a:r>
              <a:rPr lang="ru-RU" sz="2000" b="1" dirty="0"/>
              <a:t> Н.С.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619672" y="331733"/>
            <a:ext cx="5112568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Развитие речи ребенка напрямую связано с развитием общей моторики у детей. Поэтому двигательной активности ребенка тоже нужно уделять большое внимание, играя с ним в игры на развитие координации движений, пространственной ориентации. Спектр игр и игровых упражнений, способствующих решению этих задач, очень велик.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5728" y="3429000"/>
            <a:ext cx="2448272" cy="2857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835696" y="476672"/>
            <a:ext cx="2880320" cy="180474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«Ловкий зайчик».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Предложить ребенку попрыгать на двух ногах с продвижением вперед.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5004048" y="476672"/>
            <a:ext cx="3600400" cy="180474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«Сбей кеглю»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(любой предмет- коробку, бутылку).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сбить кеглю, прокатывая мяч вперед.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932040" y="2636912"/>
            <a:ext cx="3816424" cy="316682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«Пройди, не задень».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Ходьба на носочках между предметами, поставленными на расстоянии сорок сантиметров друг от друга. Расстояние можно уменьшать или увеличивать, в зависимости от возможностей ребенка.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ozedu.ru/files/u1111/le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2564904"/>
            <a:ext cx="4104456" cy="338437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691680" y="346271"/>
            <a:ext cx="4392488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Каждую минуту общения с ребенком можно превратить в увлекательную игру, которая будет способствовать не только развитию речи детей, но формированию личности ребенка, его морально-волевых качеств, а также станет своеобразным мостиком от мира детей к миру взрослых.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429000"/>
            <a:ext cx="2448272" cy="2857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8" descr="http://go2.imgsmail.ru/imgpreview?key=4130ea93d5b89dd8&amp;mb=imgdb_preview_14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581128"/>
            <a:ext cx="2016224" cy="1770343"/>
          </a:xfrm>
          <a:prstGeom prst="round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332656"/>
            <a:ext cx="4595664" cy="3446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140968"/>
            <a:ext cx="4464496" cy="33483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125FB48-CB98-42D2-8D2A-363F481A6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25017"/>
            <a:ext cx="9252520" cy="7014208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BDB83AF-0420-4F4D-B443-5B7DFCE83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80928"/>
            <a:ext cx="8229600" cy="1368152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03589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100" b="1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AutoShape 2" descr="http://gotovie-prezentacii.ru/wp-content/uploads/2013/02/SHablon-dlya-prezentatsii-Radu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://gotovie-prezentacii.ru/wp-content/uploads/2013/02/SHablon-dlya-prezentatsii-Radu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://gotovie-prezentacii.ru/wp-content/uploads/2013/02/SHablon-dlya-prezentatsii-Radu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://gotovie-prezentacii.ru/wp-content/uploads/2013/02/SHablon-dlya-prezentatsii-Radu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http://gotovie-prezentacii.ru/wp-content/uploads/2013/02/SHablon-dlya-prezentatsii-Radu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3707904" y="584394"/>
            <a:ext cx="518457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Одним из условий нормального развития ребенка и его успешного в дальнейшем обучения в школе является правильное формирование речи в дошкольном возрасте. Любое, даже незначительное нарушение отражается на поведении ребенка, на его деятельности. Необходимо работать над развитием всех сторон речи, решая задачи формирования правильного произношения,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развития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грамматически правильной, связной речи.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316363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4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933056"/>
            <a:ext cx="2808312" cy="2448272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11760" y="96949"/>
            <a:ext cx="61206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 по дороге в детский сад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 flipH="1" flipV="1">
            <a:off x="-468560" y="5093532"/>
            <a:ext cx="9361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1720" y="620688"/>
            <a:ext cx="6840760" cy="320087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«Кто самый внимательный».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предложить ребенку посоревноваться на внимательность. Называется предмет, который встретился на пути, параллельно выделяется отличительный признак этого предмета. Например, «Я увидел горку, она высокая» или «Я увидел машину, она большая» и т.д. Можно предложить и такое задание: посоревноваться с ребенком в подборе признаков к одному предмету. Выигрывает, назвавший больше слов. Выполняя такие упражнения, дети учатся согласовывать прилагательные с существительными.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F8C91D-F162-4FF6-BEFE-ED6962A6D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33" y="3933056"/>
            <a:ext cx="4613000" cy="249197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573016"/>
            <a:ext cx="2520280" cy="2634646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971600" y="3861048"/>
            <a:ext cx="4608512" cy="194095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«Что (кто) бывает зеленым (веселым, грустным, быстрым)?»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конкретный вопрос типа: «Что бывает зеленым?» необходимо получить как можно больше разнообразных ответов: трава, листья, крокодил, лента и т.д.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339752" y="441212"/>
            <a:ext cx="6048672" cy="289440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«Весёлый счет».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проводить на улице, во время прогулок с ребенком. При проведении этой игры не только закрепляется правильное употребление падежных форм существительных, но и умение вести счет. Необходимо только именовать каждое число при пересчете предметов: например, одно дерево, два дерева, три дерева и т.д., и следить за четким проговариванием падежных окончаний числительных и существительных.</a:t>
            </a:r>
            <a:endParaRPr kumimoji="0" lang="ru-RU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-24340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 на кухне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156655" y="300585"/>
            <a:ext cx="6949280" cy="381381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«Угощение».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Ребенку предлагается вспомнить вкусные слова на определенный звук: А- арбуз, ананас и т.д.; Б- банан, бутерброд и т.д. Слова произносятся взрослым и ребенком по очереди. Важно, чтобы ребенок проговаривал: «Я угощаю тебя ананасом», «Я угощаю тебя апельсином» и т.д. Параллельно с выполнением этого задания ребенок упражняется в правильном употреблении падежных форм существительных. Для закрепления умения согласовывать существительные с прилагательным можно предложить ребенку добавить к своему слову какой-либо признак: «Я угощаю тебя оранжевым апельсином» или числительное «Я угощаю тебя двумя бананами».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6" descr="http://s002.radikal.ru/i199/1007/f8/2cc0a4a362c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4891" y="4395631"/>
            <a:ext cx="3600399" cy="2232248"/>
          </a:xfrm>
          <a:prstGeom prst="round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47327BD-CDD1-491C-BFA5-57E0EE527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82" y="4398201"/>
            <a:ext cx="5573283" cy="23044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03648" y="802736"/>
            <a:ext cx="518457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Большое влияние на речь детей оказывает развитие мелкой моторики рук, так как доказано, что если развитие движений пальцев соответствует возрастной норме, то и развитие речи тоже в пределах нормы. Проводя дома упражнения на развитие моторики рук, можно использовать разнообразный подручный материал: бельевые прищепки, пробки от пластиковых бутылок, «сухие бассейны» с горохом, фасолью, рисом.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212976"/>
            <a:ext cx="2448272" cy="3145272"/>
          </a:xfrm>
          <a:prstGeom prst="rect">
            <a:avLst/>
          </a:prstGeom>
          <a:noFill/>
        </p:spPr>
      </p:pic>
      <p:pic>
        <p:nvPicPr>
          <p:cNvPr id="6" name="Picture 4" descr="http://ds14ishim.ru/sites/default/files/news/2013-07/preemstvennost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6608" y="3365376"/>
            <a:ext cx="2448272" cy="3145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220072" y="580722"/>
            <a:ext cx="3456384" cy="5731193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«Игры с бельевыми прищепками».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Различные геометрические фигуры из разноцветного картона с помощью прищепок превращаются в предметы, силуэт животных, птиц и т.д.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зависит от фантазии играющих. Например, овал можно превратить в рыбку, приделав ей плавники из прищепок, можно превратить в ежика, прищепки будут играть роль иголок. Можно устроить веселую игру-соревнование между членами семьи. Кто быстрее снимет со своей одежды прищепки.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umeika.com.ua/uploads/posts/2011-11/1321444191_ezh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204864"/>
            <a:ext cx="2232248" cy="1684588"/>
          </a:xfrm>
          <a:prstGeom prst="roundRect">
            <a:avLst/>
          </a:prstGeom>
          <a:noFill/>
        </p:spPr>
      </p:pic>
      <p:pic>
        <p:nvPicPr>
          <p:cNvPr id="1027" name="Picture 3" descr="C:\Users\LENOVO\Desktop\imgpreview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2988840" cy="2420888"/>
          </a:xfrm>
          <a:prstGeom prst="roundRect">
            <a:avLst/>
          </a:prstGeom>
          <a:noFill/>
        </p:spPr>
      </p:pic>
      <p:pic>
        <p:nvPicPr>
          <p:cNvPr id="1030" name="Picture 6" descr="C:\Users\LENOVO\Desktop\imgpreview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204864"/>
            <a:ext cx="2287235" cy="1728192"/>
          </a:xfrm>
          <a:prstGeom prst="roundRect">
            <a:avLst/>
          </a:prstGeom>
          <a:noFill/>
        </p:spPr>
      </p:pic>
      <p:pic>
        <p:nvPicPr>
          <p:cNvPr id="1031" name="Picture 7" descr="C:\Users\LENOVO\Desktop\imgpreview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404664"/>
            <a:ext cx="2448272" cy="1704317"/>
          </a:xfrm>
          <a:prstGeom prst="roundRect">
            <a:avLst/>
          </a:prstGeom>
          <a:noFill/>
        </p:spPr>
      </p:pic>
      <p:pic>
        <p:nvPicPr>
          <p:cNvPr id="1032" name="Picture 8" descr="C:\Users\LENOVO\Desktop\imgprevie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005064"/>
            <a:ext cx="1368152" cy="230425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691680" y="3098936"/>
            <a:ext cx="51125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planetapodelok.ru/wp-content/uploads/2013/04/x_70dc7f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564904"/>
            <a:ext cx="2736304" cy="2520280"/>
          </a:xfrm>
          <a:prstGeom prst="rect">
            <a:avLst/>
          </a:prstGeom>
          <a:noFill/>
        </p:spPr>
      </p:pic>
      <p:pic>
        <p:nvPicPr>
          <p:cNvPr id="5" name="Picture 8" descr="http://img3.imgbb.ru/4/7/0/470057fb15b36441560910655c6ac8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04664"/>
            <a:ext cx="2376264" cy="1888825"/>
          </a:xfrm>
          <a:prstGeom prst="rect">
            <a:avLst/>
          </a:prstGeom>
          <a:noFill/>
        </p:spPr>
      </p:pic>
      <p:pic>
        <p:nvPicPr>
          <p:cNvPr id="6" name="Picture 4" descr="http://img1.liveinternet.ru/images/attach/c/6/89/376/89376183_4979214_0e554e58b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564904"/>
            <a:ext cx="2520279" cy="2626212"/>
          </a:xfrm>
          <a:prstGeom prst="rect">
            <a:avLst/>
          </a:prstGeom>
          <a:noFill/>
        </p:spPr>
      </p:pic>
      <p:pic>
        <p:nvPicPr>
          <p:cNvPr id="7" name="Picture 6" descr="http://go4.imgsmail.ru/imgpreview?key=7503669bb707efd6&amp;mb=imgdb_preview_139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2564904"/>
            <a:ext cx="2664296" cy="2592288"/>
          </a:xfrm>
          <a:prstGeom prst="rect">
            <a:avLst/>
          </a:prstGeom>
          <a:noFill/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788024" y="476672"/>
            <a:ext cx="3672408" cy="163449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«Сухой бассейн».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дне миски с фасолью (рисом, пшеном и т.д.) спрятать игрушки от киндер-сюрприза. Кто быстрее их достанет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530120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помощью таких игр стимулируется действие речевых зон коры головного мозга, что положительно сказывается на речи детей.</a:t>
            </a:r>
            <a:endParaRPr lang="ru-RU" sz="2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699792" y="315630"/>
            <a:ext cx="6048672" cy="1191816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«Лепка из теста».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приготовлении выпечки дать ребенку кусочек теста и предложить ему слепить любую фигуру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Фигурки сов из соленого тес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72816"/>
            <a:ext cx="4104456" cy="2304256"/>
          </a:xfrm>
          <a:prstGeom prst="roundRect">
            <a:avLst/>
          </a:prstGeom>
          <a:noFill/>
        </p:spPr>
      </p:pic>
      <p:pic>
        <p:nvPicPr>
          <p:cNvPr id="2054" name="Picture 6" descr="Курочка и цыплята из соленого тес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293096"/>
            <a:ext cx="3888432" cy="2195984"/>
          </a:xfrm>
          <a:prstGeom prst="roundRect">
            <a:avLst/>
          </a:prstGeom>
          <a:noFill/>
        </p:spPr>
      </p:pic>
      <p:pic>
        <p:nvPicPr>
          <p:cNvPr id="2061" name="Picture 13" descr="C:\Users\LENOVO\Desktop\imgpreview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772816"/>
            <a:ext cx="3816424" cy="2363593"/>
          </a:xfrm>
          <a:prstGeom prst="roundRect">
            <a:avLst/>
          </a:prstGeom>
          <a:noFill/>
        </p:spPr>
      </p:pic>
      <p:pic>
        <p:nvPicPr>
          <p:cNvPr id="2064" name="Picture 16" descr="C:\Users\LENOVO\Desktop\imgpreview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221088"/>
            <a:ext cx="4032448" cy="230425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756</Words>
  <Application>Microsoft Office PowerPoint</Application>
  <PresentationFormat>Экран (4:3)</PresentationFormat>
  <Paragraphs>38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«Использование игр и игровых упражнений в домашних условиях для развития речи детей» 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игр и игровых упражнений в домашних условиях для развития речи детей»</dc:title>
  <dc:creator>LENOVO</dc:creator>
  <cp:lastModifiedBy>user</cp:lastModifiedBy>
  <cp:revision>8</cp:revision>
  <dcterms:created xsi:type="dcterms:W3CDTF">2015-04-10T15:36:01Z</dcterms:created>
  <dcterms:modified xsi:type="dcterms:W3CDTF">2023-12-13T17:14:04Z</dcterms:modified>
</cp:coreProperties>
</file>