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5" r:id="rId11"/>
    <p:sldId id="264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-47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7878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49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93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3386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613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26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999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215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830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917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2309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054CB-8E7B-4503-A218-B7360DF1BF14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ED864-7C62-4860-806D-26C9E0118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697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8 </a:t>
            </a:r>
            <a:b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на однозначное число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Математика </a:t>
            </a:r>
            <a:r>
              <a:rPr lang="ru-RU" dirty="0" err="1" smtClean="0"/>
              <a:t>Петерсон</a:t>
            </a:r>
            <a:r>
              <a:rPr lang="ru-RU" dirty="0" smtClean="0"/>
              <a:t> Л.Г. </a:t>
            </a:r>
          </a:p>
          <a:p>
            <a:r>
              <a:rPr lang="ru-RU" dirty="0" smtClean="0"/>
              <a:t>3 класс </a:t>
            </a:r>
          </a:p>
          <a:p>
            <a:r>
              <a:rPr lang="ru-RU" dirty="0" smtClean="0"/>
              <a:t>часть 2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966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211" y="233319"/>
            <a:ext cx="2918254" cy="648129"/>
          </a:xfrm>
        </p:spPr>
        <p:txBody>
          <a:bodyPr>
            <a:normAutofit fontScale="90000"/>
          </a:bodyPr>
          <a:lstStyle/>
          <a:p>
            <a:r>
              <a:rPr lang="ru-RU" dirty="0"/>
              <a:t>стр.20 № 6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1" y="881448"/>
            <a:ext cx="10515600" cy="4440195"/>
          </a:xfrm>
        </p:spPr>
      </p:pic>
      <p:sp>
        <p:nvSpPr>
          <p:cNvPr id="5" name="Прямоугольник 4"/>
          <p:cNvSpPr/>
          <p:nvPr/>
        </p:nvSpPr>
        <p:spPr>
          <a:xfrm>
            <a:off x="7764001" y="1533333"/>
            <a:ext cx="28545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(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а * 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b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)-(с +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d)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764001" y="2393659"/>
            <a:ext cx="28545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(m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: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n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)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*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(</a:t>
            </a: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k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 t)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64001" y="3253985"/>
            <a:ext cx="28545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(</a:t>
            </a: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x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+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y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):(</a:t>
            </a: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a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* </a:t>
            </a: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c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)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64001" y="4094284"/>
            <a:ext cx="3019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(b - d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)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*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(</a:t>
            </a: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m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: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k)</a:t>
            </a:r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165164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7167282" cy="5672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стр.20 № 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92" y="838825"/>
            <a:ext cx="10515600" cy="1300824"/>
          </a:xfrm>
        </p:spPr>
      </p:pic>
      <p:sp>
        <p:nvSpPr>
          <p:cNvPr id="5" name="Прямоугольник 4"/>
          <p:cNvSpPr/>
          <p:nvPr/>
        </p:nvSpPr>
        <p:spPr>
          <a:xfrm>
            <a:off x="528985" y="1869217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 = 7030 - 5591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5879" y="2442959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 = 1439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8984" y="2962912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Ответ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: 1439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46561" y="1923005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 = 8005 - 6997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37597" y="2478817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 = 1008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30021" y="3061523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Ответ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: 1008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92420" y="1923005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 = 36083 + 568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292420" y="2496747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 = 36651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47598" y="3088418"/>
            <a:ext cx="276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Ответ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: 36651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68343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Снимок экрана (9)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18094" y="1918412"/>
            <a:ext cx="11051357" cy="4675637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171495" y="299138"/>
            <a:ext cx="2612010" cy="3513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Стр.21 № 11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Содержимое 7" descr="Снимок экрана (8)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476741"/>
            <a:ext cx="3101021" cy="337882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780726" y="2669269"/>
            <a:ext cx="800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15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904086" y="4537348"/>
            <a:ext cx="525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346333" y="2678696"/>
            <a:ext cx="819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105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120091" y="4516923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694420" y="4527920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100479" y="2631562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032973" y="4554630"/>
            <a:ext cx="697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32074" y="2669268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933072" y="4498070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35390" y="2678696"/>
            <a:ext cx="838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730557" y="5836676"/>
            <a:ext cx="697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17815" y="2659843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9182284" y="5808395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739984" y="2669269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307110" y="5817822"/>
            <a:ext cx="697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390433" y="2650416"/>
            <a:ext cx="932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159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0558598" y="5883810"/>
            <a:ext cx="697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Ю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059736" y="2650416"/>
            <a:ext cx="904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177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375373" y="4564058"/>
            <a:ext cx="697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Щ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813881" y="2650416"/>
            <a:ext cx="904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325962" y="4535776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976413" y="5827249"/>
            <a:ext cx="697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390433" y="5827249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0539744" y="2650416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178929" y="4564057"/>
            <a:ext cx="697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1123630" y="2659843"/>
            <a:ext cx="895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115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562393" y="4554631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9870442" y="5817822"/>
            <a:ext cx="697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69259" y="400237"/>
            <a:ext cx="10515600" cy="4351338"/>
          </a:xfrm>
        </p:spPr>
        <p:txBody>
          <a:bodyPr/>
          <a:lstStyle/>
          <a:p>
            <a:r>
              <a:rPr lang="ru-RU" dirty="0" smtClean="0"/>
              <a:t>Малиновская М.С </a:t>
            </a:r>
          </a:p>
          <a:p>
            <a:r>
              <a:rPr lang="ru-RU" dirty="0" smtClean="0"/>
              <a:t>Учитель гимназии № 16 города Тюмени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428470" y="192131"/>
            <a:ext cx="4425778" cy="4916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8 стр.19 № 2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15" y="972064"/>
            <a:ext cx="9897458" cy="5544065"/>
          </a:xfrm>
        </p:spPr>
      </p:pic>
      <p:sp>
        <p:nvSpPr>
          <p:cNvPr id="3" name="Овал 2"/>
          <p:cNvSpPr/>
          <p:nvPr/>
        </p:nvSpPr>
        <p:spPr>
          <a:xfrm>
            <a:off x="1260388" y="2100649"/>
            <a:ext cx="4448433" cy="10791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026508" y="2047502"/>
            <a:ext cx="24714" cy="10956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401124" y="3835113"/>
            <a:ext cx="1526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6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 с : 6 =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817342" y="2047502"/>
            <a:ext cx="24714" cy="10956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83462" y="2047502"/>
            <a:ext cx="24714" cy="10956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54843" y="2084172"/>
            <a:ext cx="24714" cy="10956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69475" y="2084171"/>
            <a:ext cx="24714" cy="10956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728689" y="3827675"/>
            <a:ext cx="6511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1 с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01124" y="4782808"/>
            <a:ext cx="1869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1 2 д : 6 =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54259" y="4782863"/>
            <a:ext cx="699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2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 д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76043" y="5791878"/>
            <a:ext cx="17732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0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ru-RU" sz="32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ед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 : 6 =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57036" y="5772473"/>
            <a:ext cx="898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0</a:t>
            </a: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ru-RU" sz="32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ед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Дуга 22"/>
          <p:cNvSpPr/>
          <p:nvPr/>
        </p:nvSpPr>
        <p:spPr>
          <a:xfrm rot="19104156">
            <a:off x="6599884" y="3704699"/>
            <a:ext cx="399049" cy="332227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639614" y="3883167"/>
            <a:ext cx="284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923666" y="3883167"/>
            <a:ext cx="284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8207718" y="3883167"/>
            <a:ext cx="284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397890" y="3614125"/>
            <a:ext cx="308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587516" y="3969664"/>
            <a:ext cx="388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565014" y="3902448"/>
            <a:ext cx="388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506699" y="3902448"/>
            <a:ext cx="5854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601747" y="4262051"/>
            <a:ext cx="388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864789" y="4257986"/>
            <a:ext cx="388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867077" y="3969664"/>
            <a:ext cx="388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462893" y="4372605"/>
            <a:ext cx="308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616942" y="4528744"/>
            <a:ext cx="683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1 2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678789" y="4528744"/>
            <a:ext cx="5854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8179424" y="3969664"/>
            <a:ext cx="383226" cy="580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911894" y="4896140"/>
            <a:ext cx="388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7923666" y="5769540"/>
            <a:ext cx="7954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120</a:t>
            </a:r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5769205" y="2017336"/>
            <a:ext cx="1508287" cy="11406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991533" y="1500375"/>
            <a:ext cx="2595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12 десятков</a:t>
            </a:r>
            <a:endParaRPr lang="ru-RU" sz="2800" dirty="0">
              <a:latin typeface="Arial Black" pitchFamily="34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rot="10800000" flipV="1">
            <a:off x="7183226" y="1904214"/>
            <a:ext cx="527901" cy="4147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073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7" grpId="0"/>
      <p:bldP spid="18" grpId="0"/>
      <p:bldP spid="19" grpId="0"/>
      <p:bldP spid="20" grpId="0"/>
      <p:bldP spid="21" grpId="0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60" y="482857"/>
            <a:ext cx="10020803" cy="5909705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911281" y="76801"/>
            <a:ext cx="3017108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Стр.20 № 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34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36" y="220493"/>
            <a:ext cx="10132460" cy="6449342"/>
          </a:xfrm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012872" y="103699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6" name="Дуга 5"/>
          <p:cNvSpPr/>
          <p:nvPr/>
        </p:nvSpPr>
        <p:spPr>
          <a:xfrm rot="19013790">
            <a:off x="2405566" y="159894"/>
            <a:ext cx="1367245" cy="1336015"/>
          </a:xfrm>
          <a:prstGeom prst="arc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84255" y="103699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79207" y="103699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36985" y="107524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9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67925" y="482996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98086" y="1022214"/>
            <a:ext cx="13228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2 7</a:t>
            </a:r>
            <a:endParaRPr lang="ru-RU" sz="6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77813" y="1036994"/>
            <a:ext cx="15634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</a:t>
            </a:r>
            <a:endParaRPr lang="ru-RU" sz="6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793720" y="172485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endParaRPr lang="ru-RU" sz="6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50331" y="103699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</a:t>
            </a:r>
            <a:endParaRPr lang="ru-RU" sz="6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333377" y="1938442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27947" y="2401489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endParaRPr lang="ru-RU" sz="6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19537" y="2492440"/>
            <a:ext cx="110050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</a:t>
            </a:r>
            <a:endParaRPr lang="ru-RU" sz="6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287594" y="103699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882695" y="3251139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684255" y="3962901"/>
            <a:ext cx="230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9 1 0</a:t>
            </a:r>
            <a:endParaRPr lang="ru-RU" sz="6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012872" y="4086468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</a:t>
            </a:r>
            <a:endParaRPr lang="ru-RU" sz="6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311557" y="4662548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endParaRPr lang="ru-RU" sz="6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37853" y="4666606"/>
            <a:ext cx="26491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_____</a:t>
            </a:r>
            <a:endParaRPr lang="ru-RU" sz="6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376234" y="5380098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endParaRPr lang="ru-RU" sz="6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108250" y="5418347"/>
            <a:ext cx="180895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2 7</a:t>
            </a:r>
            <a:endParaRPr lang="ru-RU" sz="6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997450" y="539239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301318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1" y="334419"/>
            <a:ext cx="10208786" cy="6260549"/>
          </a:xfrm>
        </p:spPr>
      </p:pic>
      <p:sp>
        <p:nvSpPr>
          <p:cNvPr id="5" name="Дуга 4"/>
          <p:cNvSpPr/>
          <p:nvPr/>
        </p:nvSpPr>
        <p:spPr>
          <a:xfrm rot="19013790">
            <a:off x="2389089" y="286851"/>
            <a:ext cx="1367245" cy="1336015"/>
          </a:xfrm>
          <a:prstGeom prst="arc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38948" y="120175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396829" y="120175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178862" y="119666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62393" y="119666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47335" y="119666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</a:t>
            </a:r>
            <a:endParaRPr lang="ru-RU" sz="6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25509" y="80172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85738" y="1136140"/>
            <a:ext cx="128659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4 8</a:t>
            </a:r>
            <a:endParaRPr lang="ru-RU" sz="6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59610" y="1196664"/>
            <a:ext cx="17314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</a:t>
            </a:r>
            <a:endParaRPr lang="ru-RU" sz="6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33948" y="190971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</a:t>
            </a:r>
            <a:endParaRPr lang="ru-RU" sz="6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51465" y="119666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73665" y="190971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</a:t>
            </a:r>
            <a:endParaRPr lang="ru-RU" sz="6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963097" y="119666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8</a:t>
            </a:r>
            <a:endParaRPr lang="ru-RU" sz="6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19914" y="208508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57148" y="2612907"/>
            <a:ext cx="123303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6 4</a:t>
            </a:r>
            <a:endParaRPr lang="ru-RU" sz="6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72332" y="2727296"/>
            <a:ext cx="15007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</a:t>
            </a:r>
            <a:endParaRPr lang="ru-RU" sz="6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717029" y="119666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356069" y="348501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636017" y="4140242"/>
            <a:ext cx="24642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6 0 8 0</a:t>
            </a:r>
            <a:endParaRPr lang="ru-RU" sz="6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064109" y="434618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</a:t>
            </a:r>
            <a:endParaRPr lang="ru-RU" sz="6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868136" y="481360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8</a:t>
            </a:r>
            <a:endParaRPr lang="ru-RU" sz="6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674133" y="4896720"/>
            <a:ext cx="2906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______</a:t>
            </a:r>
            <a:endParaRPr lang="ru-RU" sz="6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906252" y="557008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</a:t>
            </a:r>
            <a:endParaRPr lang="ru-RU" sz="6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9097324" y="3591578"/>
            <a:ext cx="38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</a:t>
            </a:r>
            <a:endParaRPr lang="ru-RU" sz="36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409627" y="557008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</a:t>
            </a:r>
            <a:endParaRPr lang="ru-RU" sz="6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147892" y="5606339"/>
            <a:ext cx="1545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4 8</a:t>
            </a:r>
            <a:endParaRPr lang="ru-RU" sz="66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490189" y="558346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48463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01" y="361434"/>
            <a:ext cx="11568696" cy="6245311"/>
          </a:xfrm>
        </p:spPr>
      </p:pic>
      <p:sp>
        <p:nvSpPr>
          <p:cNvPr id="5" name="Дуга 4"/>
          <p:cNvSpPr/>
          <p:nvPr/>
        </p:nvSpPr>
        <p:spPr>
          <a:xfrm rot="19013790">
            <a:off x="1880557" y="513956"/>
            <a:ext cx="1198065" cy="1155116"/>
          </a:xfrm>
          <a:prstGeom prst="arc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99962" y="125941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81883" y="125941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40137" y="124609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55797" y="125941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061711" y="124609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20183" y="124609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</a:t>
            </a:r>
            <a:endParaRPr lang="ru-RU" sz="6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61406" y="70541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6186" y="124609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</a:t>
            </a:r>
            <a:endParaRPr lang="ru-RU" sz="6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21100" y="1259415"/>
            <a:ext cx="12618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</a:t>
            </a:r>
            <a:endParaRPr lang="ru-RU" sz="6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68814" y="193585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</a:t>
            </a:r>
            <a:endParaRPr lang="ru-RU" sz="6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7711" y="191435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8</a:t>
            </a:r>
            <a:endParaRPr lang="ru-RU" sz="6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853344" y="212755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790270" y="124609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</a:t>
            </a:r>
            <a:endParaRPr lang="ru-RU" sz="6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167722" y="2602644"/>
            <a:ext cx="15254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2 5</a:t>
            </a:r>
            <a:endParaRPr lang="ru-RU" sz="6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022609" y="2615968"/>
            <a:ext cx="15502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</a:t>
            </a:r>
            <a:endParaRPr lang="ru-RU" sz="6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97711" y="335574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endParaRPr lang="ru-RU" sz="6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381200" y="335574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</a:t>
            </a:r>
            <a:endParaRPr lang="ru-RU" sz="6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95328" y="348730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529678" y="125941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7</a:t>
            </a:r>
            <a:endParaRPr lang="ru-RU" sz="6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797711" y="3945873"/>
            <a:ext cx="160786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3 5</a:t>
            </a:r>
            <a:endParaRPr lang="ru-RU" sz="6600" u="sng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8187932" y="125941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870098" y="125941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410032" y="472178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359900" y="4041248"/>
            <a:ext cx="462535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1 5 7 0 0</a:t>
            </a:r>
            <a:endParaRPr lang="ru-RU" sz="6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838385" y="427204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</a:t>
            </a:r>
            <a:endParaRPr lang="ru-RU" sz="66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640137" y="472178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</a:t>
            </a:r>
            <a:endParaRPr lang="ru-RU" sz="66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91575" y="4721780"/>
            <a:ext cx="35498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_______</a:t>
            </a:r>
            <a:endParaRPr lang="ru-RU" sz="66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721291" y="5402312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</a:t>
            </a:r>
            <a:endParaRPr lang="ru-RU" sz="6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9748828" y="3609483"/>
            <a:ext cx="383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endParaRPr lang="ru-RU" sz="4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971999" y="5402312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8</a:t>
            </a:r>
            <a:endParaRPr lang="ru-RU" sz="66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9796501" y="4175881"/>
            <a:ext cx="383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</a:t>
            </a:r>
            <a:endParaRPr lang="ru-RU" sz="4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353286" y="5402312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7</a:t>
            </a:r>
            <a:endParaRPr lang="ru-RU" sz="66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8293327" y="5412632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8926988" y="5429108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33258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85" y="276363"/>
            <a:ext cx="11176461" cy="5984394"/>
          </a:xfrm>
        </p:spPr>
      </p:pic>
      <p:sp>
        <p:nvSpPr>
          <p:cNvPr id="5" name="Дуга 4"/>
          <p:cNvSpPr/>
          <p:nvPr/>
        </p:nvSpPr>
        <p:spPr>
          <a:xfrm rot="19013790">
            <a:off x="1433501" y="349364"/>
            <a:ext cx="1367245" cy="1336015"/>
          </a:xfrm>
          <a:prstGeom prst="arc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22740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388591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054442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720293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473602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114798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.</a:t>
            </a:r>
            <a:endParaRPr lang="ru-RU" sz="6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27148" y="55713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31127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endParaRPr lang="ru-RU" sz="6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47746" y="1130330"/>
            <a:ext cx="12707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1 8</a:t>
            </a:r>
            <a:endParaRPr lang="ru-RU" sz="6600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83116" y="181135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</a:t>
            </a:r>
            <a:endParaRPr lang="ru-RU" sz="6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33897" y="1965082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93230" y="179596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7</a:t>
            </a:r>
            <a:endParaRPr lang="ru-RU" sz="6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284436" y="113033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7</a:t>
            </a:r>
            <a:endParaRPr lang="ru-RU" sz="6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039248" y="2461600"/>
            <a:ext cx="13584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4 2</a:t>
            </a:r>
            <a:endParaRPr lang="ru-RU" sz="6600" u="sng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665540" y="320393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</a:t>
            </a:r>
            <a:endParaRPr lang="ru-RU" sz="6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291832" y="3203930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</a:t>
            </a:r>
            <a:endParaRPr lang="ru-RU" sz="6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70830" y="3380704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-</a:t>
            </a:r>
            <a:endParaRPr lang="ru-RU" sz="6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900802" y="1095749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9</a:t>
            </a:r>
            <a:endParaRPr lang="ru-RU" sz="6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77024" y="3869565"/>
            <a:ext cx="13842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5 4</a:t>
            </a:r>
            <a:endParaRPr lang="ru-RU" sz="6600" u="sng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8541998" y="1095749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9299056" y="1111135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982069" y="108036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291832" y="4604747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089571" y="3869565"/>
            <a:ext cx="40056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3 7 9 0 0 0</a:t>
            </a:r>
            <a:endParaRPr lang="ru-RU" sz="6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611387" y="412618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х</a:t>
            </a:r>
            <a:endParaRPr lang="ru-RU" sz="66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293440" y="451116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6</a:t>
            </a:r>
            <a:endParaRPr lang="ru-RU" sz="66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144157" y="4511163"/>
            <a:ext cx="37575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________</a:t>
            </a:r>
            <a:endParaRPr lang="ru-RU" sz="66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353133" y="524036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</a:t>
            </a:r>
            <a:endParaRPr lang="ru-RU" sz="6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0039177" y="3434762"/>
            <a:ext cx="38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</a:t>
            </a:r>
            <a:endParaRPr lang="ru-RU" sz="36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743732" y="524036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7</a:t>
            </a:r>
            <a:endParaRPr lang="ru-RU" sz="66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0112610" y="3988760"/>
            <a:ext cx="38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4</a:t>
            </a:r>
            <a:endParaRPr lang="ru-RU" sz="36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545474" y="5245569"/>
            <a:ext cx="13029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2 2</a:t>
            </a:r>
            <a:endParaRPr lang="ru-RU" sz="6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912965" y="5230183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8472797" y="524036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9032629" y="5240361"/>
            <a:ext cx="3832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0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244474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516762" cy="779934"/>
          </a:xfrm>
        </p:spPr>
        <p:txBody>
          <a:bodyPr/>
          <a:lstStyle/>
          <a:p>
            <a:r>
              <a:rPr lang="ru-RU" dirty="0"/>
              <a:t>стр.20 № 4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71" y="1219470"/>
            <a:ext cx="10345594" cy="1971950"/>
          </a:xfrm>
        </p:spPr>
      </p:pic>
    </p:spTree>
    <p:extLst>
      <p:ext uri="{BB962C8B-B14F-4D97-AF65-F5344CB8AC3E}">
        <p14:creationId xmlns="" xmlns:p14="http://schemas.microsoft.com/office/powerpoint/2010/main" val="15738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75" y="126654"/>
            <a:ext cx="10515600" cy="2840987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76865" y="-89096"/>
            <a:ext cx="1754660" cy="94583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Стр.21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41362" y="2471307"/>
            <a:ext cx="142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56 км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51248" y="2471307"/>
            <a:ext cx="1990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56 : 2 км</a:t>
            </a:r>
            <a:endParaRPr lang="ru-RU" sz="3600" dirty="0"/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5642922" y="-766653"/>
            <a:ext cx="271848" cy="7900089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24854" y="3399142"/>
            <a:ext cx="142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? км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56660" y="1651642"/>
            <a:ext cx="22633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На ? </a:t>
            </a:r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к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м </a:t>
            </a: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&gt;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0887" y="3925286"/>
            <a:ext cx="795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1)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7222" y="3953795"/>
            <a:ext cx="3177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56 : 2 = 28 ( км)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75675" y="3953794"/>
            <a:ext cx="3346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п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рошёл 2 катер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80887" y="4468983"/>
            <a:ext cx="598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2)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77222" y="4468982"/>
            <a:ext cx="2028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56 + 28 =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727762" y="4468982"/>
            <a:ext cx="153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84 (км)</a:t>
            </a:r>
            <a:endParaRPr lang="ru-RU" sz="3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130258" y="4468982"/>
            <a:ext cx="5697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р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асстояние между катерами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80887" y="5012679"/>
            <a:ext cx="598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3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)</a:t>
            </a:r>
            <a:endParaRPr lang="ru-RU" sz="3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02963" y="4995339"/>
            <a:ext cx="2028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56 - 28 =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27762" y="5025951"/>
            <a:ext cx="153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28 (км)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32898" y="5713717"/>
            <a:ext cx="1534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Ответ:</a:t>
            </a:r>
            <a:endParaRPr lang="ru-RU" sz="3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855579" y="5713716"/>
            <a:ext cx="7008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84 км расстояние между катерами ;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688864" y="5713716"/>
            <a:ext cx="3354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н</a:t>
            </a:r>
            <a:r>
              <a:rPr lang="ru-RU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а 28 км больше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761566" y="6211669"/>
            <a:ext cx="32576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прошёл 1 катер.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108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386</Words>
  <Application>Microsoft Office PowerPoint</Application>
  <PresentationFormat>Произвольный</PresentationFormat>
  <Paragraphs>211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8  Деление на однозначное число</vt:lpstr>
      <vt:lpstr>Урок 8 стр.19 № 2</vt:lpstr>
      <vt:lpstr>Стр.20 № 3</vt:lpstr>
      <vt:lpstr>Слайд 4</vt:lpstr>
      <vt:lpstr>Слайд 5</vt:lpstr>
      <vt:lpstr>Слайд 6</vt:lpstr>
      <vt:lpstr>Слайд 7</vt:lpstr>
      <vt:lpstr>стр.20 № 4</vt:lpstr>
      <vt:lpstr>Стр.21</vt:lpstr>
      <vt:lpstr>стр.20 № 6</vt:lpstr>
      <vt:lpstr>стр.20 № 5</vt:lpstr>
      <vt:lpstr>Стр.21 № 11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Марина</cp:lastModifiedBy>
  <cp:revision>41</cp:revision>
  <dcterms:created xsi:type="dcterms:W3CDTF">2023-12-12T06:27:48Z</dcterms:created>
  <dcterms:modified xsi:type="dcterms:W3CDTF">2023-12-13T15:10:45Z</dcterms:modified>
</cp:coreProperties>
</file>