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3"/>
    <p:sldId id="260" r:id="rId4"/>
    <p:sldId id="257" r:id="rId6"/>
    <p:sldId id="258" r:id="rId7"/>
    <p:sldId id="25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781D80-0240-4B00-8BF9-130AF4502B73}" type="datetimeFigureOut">
              <a:rPr lang="ru-RU" smtClean="0"/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0DC93F-76AC-4346-88AE-E30AB9B119FE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0DC93F-76AC-4346-88AE-E30AB9B119FE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9CEA1-9F60-4506-A475-816AE670E688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FDFAB-A69A-4DB6-A489-66C5D125993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9CEA1-9F60-4506-A475-816AE670E688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FDFAB-A69A-4DB6-A489-66C5D125993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9CEA1-9F60-4506-A475-816AE670E688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FDFAB-A69A-4DB6-A489-66C5D125993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9CEA1-9F60-4506-A475-816AE670E688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FDFAB-A69A-4DB6-A489-66C5D125993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9CEA1-9F60-4506-A475-816AE670E688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FDFAB-A69A-4DB6-A489-66C5D125993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9CEA1-9F60-4506-A475-816AE670E688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FDFAB-A69A-4DB6-A489-66C5D125993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9CEA1-9F60-4506-A475-816AE670E688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FDFAB-A69A-4DB6-A489-66C5D125993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9CEA1-9F60-4506-A475-816AE670E688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FDFAB-A69A-4DB6-A489-66C5D125993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9CEA1-9F60-4506-A475-816AE670E688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FDFAB-A69A-4DB6-A489-66C5D125993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9CEA1-9F60-4506-A475-816AE670E688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FDFAB-A69A-4DB6-A489-66C5D125993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9CEA1-9F60-4506-A475-816AE670E688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FDFAB-A69A-4DB6-A489-66C5D125993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9CEA1-9F60-4506-A475-816AE670E688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6FDFAB-A69A-4DB6-A489-66C5D125993B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Зэргэс</a:t>
            </a:r>
            <a:r>
              <a:rPr lang="en-US" sz="3600" dirty="0" err="1" smtClean="0"/>
              <a:t>YY</a:t>
            </a:r>
            <a:r>
              <a:rPr lang="ru-RU" dirty="0" err="1" smtClean="0"/>
              <a:t>лгэ-шэнжэлгэ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Буряад</a:t>
            </a:r>
            <a:r>
              <a:rPr lang="ru-RU" dirty="0" smtClean="0"/>
              <a:t> </a:t>
            </a:r>
            <a:r>
              <a:rPr lang="ru-RU" dirty="0" err="1" smtClean="0"/>
              <a:t>хэлэн</a:t>
            </a:r>
            <a:r>
              <a:rPr lang="ru-RU" dirty="0" smtClean="0"/>
              <a:t> </a:t>
            </a:r>
            <a:r>
              <a:rPr lang="ru-RU" dirty="0" err="1" smtClean="0"/>
              <a:t>тухай</a:t>
            </a:r>
            <a:r>
              <a:rPr lang="ru-RU" dirty="0" smtClean="0"/>
              <a:t> </a:t>
            </a:r>
            <a:r>
              <a:rPr lang="ru-RU" dirty="0" err="1" smtClean="0"/>
              <a:t>ш</a:t>
            </a:r>
            <a:r>
              <a:rPr lang="en-US" altLang="ru-RU" sz="2400" dirty="0" err="1" smtClean="0"/>
              <a:t>Y</a:t>
            </a:r>
            <a:r>
              <a:rPr lang="ru-RU" dirty="0" err="1" smtClean="0"/>
              <a:t>лэг</a:t>
            </a:r>
            <a:r>
              <a:rPr lang="en-US" altLang="ru-RU" sz="2400" dirty="0" err="1" smtClean="0">
                <a:sym typeface="+mn-ea"/>
              </a:rPr>
              <a:t>YY</a:t>
            </a:r>
            <a:r>
              <a:rPr lang="ru-RU" dirty="0" err="1" smtClean="0"/>
              <a:t>д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Н. </a:t>
            </a:r>
            <a:r>
              <a:rPr lang="ru-RU" dirty="0" err="1" smtClean="0"/>
              <a:t>Дамдинов</a:t>
            </a:r>
            <a:r>
              <a:rPr lang="ru-RU" dirty="0" smtClean="0"/>
              <a:t> «</a:t>
            </a:r>
            <a:r>
              <a:rPr lang="ru-RU" dirty="0" err="1" smtClean="0"/>
              <a:t>Т</a:t>
            </a:r>
            <a:r>
              <a:rPr lang="en-US" altLang="ru-RU" sz="2800" dirty="0" err="1" smtClean="0"/>
              <a:t>Y</a:t>
            </a:r>
            <a:r>
              <a:rPr lang="ru-RU" dirty="0" err="1" smtClean="0"/>
              <a:t>рэл</a:t>
            </a:r>
            <a:r>
              <a:rPr lang="ru-RU" dirty="0" smtClean="0"/>
              <a:t> </a:t>
            </a:r>
            <a:r>
              <a:rPr lang="ru-RU" dirty="0" err="1" smtClean="0"/>
              <a:t>хэлэн</a:t>
            </a:r>
            <a:r>
              <a:rPr lang="ru-RU" dirty="0" smtClean="0"/>
              <a:t>, </a:t>
            </a:r>
            <a:r>
              <a:rPr lang="ru-RU" dirty="0" err="1" smtClean="0"/>
              <a:t>т</a:t>
            </a:r>
            <a:r>
              <a:rPr lang="en-US" altLang="ru-RU" sz="2400" dirty="0" err="1" smtClean="0">
                <a:sym typeface="+mn-ea"/>
              </a:rPr>
              <a:t>Y</a:t>
            </a:r>
            <a:r>
              <a:rPr lang="ru-RU" dirty="0" err="1" smtClean="0"/>
              <a:t>рэ</a:t>
            </a:r>
            <a:r>
              <a:rPr lang="en-US" dirty="0" smtClean="0"/>
              <a:t>h</a:t>
            </a:r>
            <a:r>
              <a:rPr lang="ru-RU" dirty="0" smtClean="0"/>
              <a:t>эн </a:t>
            </a:r>
            <a:r>
              <a:rPr lang="ru-RU" dirty="0" err="1" smtClean="0"/>
              <a:t>дайда</a:t>
            </a:r>
            <a:r>
              <a:rPr lang="ru-RU" dirty="0" smtClean="0"/>
              <a:t>» </a:t>
            </a:r>
            <a:endParaRPr lang="ru-RU" dirty="0" smtClean="0"/>
          </a:p>
          <a:p>
            <a:r>
              <a:rPr lang="ru-RU" dirty="0" smtClean="0"/>
              <a:t>Д. </a:t>
            </a:r>
            <a:r>
              <a:rPr lang="ru-RU" dirty="0" err="1" smtClean="0"/>
              <a:t>Улзытуев</a:t>
            </a:r>
            <a:r>
              <a:rPr lang="ru-RU" dirty="0" smtClean="0"/>
              <a:t> «</a:t>
            </a:r>
            <a:r>
              <a:rPr lang="ru-RU" dirty="0" err="1" smtClean="0"/>
              <a:t>Буряад</a:t>
            </a:r>
            <a:r>
              <a:rPr lang="ru-RU" dirty="0" smtClean="0"/>
              <a:t> </a:t>
            </a:r>
            <a:r>
              <a:rPr lang="ru-RU" dirty="0" err="1" smtClean="0"/>
              <a:t>хэлэн</a:t>
            </a:r>
            <a:r>
              <a:rPr lang="ru-RU" dirty="0" smtClean="0"/>
              <a:t>»</a:t>
            </a:r>
            <a:endParaRPr lang="ru-RU" dirty="0" smtClean="0"/>
          </a:p>
          <a:p>
            <a:r>
              <a:rPr lang="ru-RU" dirty="0" err="1" smtClean="0"/>
              <a:t>Болдын</a:t>
            </a:r>
            <a:r>
              <a:rPr lang="ru-RU" dirty="0" smtClean="0"/>
              <a:t> </a:t>
            </a:r>
            <a:r>
              <a:rPr lang="ru-RU" dirty="0" err="1" smtClean="0"/>
              <a:t>Батхуу</a:t>
            </a:r>
            <a:r>
              <a:rPr lang="ru-RU" dirty="0" smtClean="0"/>
              <a:t> « </a:t>
            </a:r>
            <a:r>
              <a:rPr lang="ru-RU" dirty="0" err="1" smtClean="0"/>
              <a:t>Аялгата</a:t>
            </a:r>
            <a:r>
              <a:rPr lang="ru-RU" dirty="0" smtClean="0"/>
              <a:t> </a:t>
            </a:r>
            <a:r>
              <a:rPr lang="en-US" dirty="0" smtClean="0"/>
              <a:t>h</a:t>
            </a:r>
            <a:r>
              <a:rPr lang="ru-RU" dirty="0" err="1" smtClean="0"/>
              <a:t>айхан</a:t>
            </a:r>
            <a:r>
              <a:rPr lang="ru-RU" dirty="0" smtClean="0"/>
              <a:t> </a:t>
            </a:r>
            <a:r>
              <a:rPr lang="ru-RU" dirty="0" err="1" smtClean="0"/>
              <a:t>буряад</a:t>
            </a:r>
            <a:r>
              <a:rPr lang="ru-RU" dirty="0" smtClean="0"/>
              <a:t> </a:t>
            </a:r>
            <a:r>
              <a:rPr lang="ru-RU" dirty="0" err="1" smtClean="0"/>
              <a:t>хэлэмни</a:t>
            </a:r>
            <a:r>
              <a:rPr lang="ru-RU" dirty="0" smtClean="0"/>
              <a:t>»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Уран </a:t>
            </a:r>
            <a:r>
              <a:rPr lang="ru-RU" dirty="0" err="1" smtClean="0"/>
              <a:t>зохёолшод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576" y="2132856"/>
            <a:ext cx="1724025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0221" y="1988840"/>
            <a:ext cx="2088232" cy="3025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132857"/>
            <a:ext cx="2592288" cy="2881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Шулэгуудэй</a:t>
            </a:r>
            <a:r>
              <a:rPr lang="ru-RU" dirty="0" smtClean="0"/>
              <a:t> </a:t>
            </a:r>
            <a:r>
              <a:rPr lang="ru-RU" dirty="0" err="1" smtClean="0"/>
              <a:t>адли</a:t>
            </a:r>
            <a:r>
              <a:rPr lang="ru-RU" dirty="0" smtClean="0"/>
              <a:t> </a:t>
            </a:r>
            <a:r>
              <a:rPr lang="ru-RU" dirty="0" err="1" smtClean="0"/>
              <a:t>юумэн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Темэ</a:t>
            </a:r>
            <a:r>
              <a:rPr lang="ru-RU" dirty="0" smtClean="0"/>
              <a:t> – «</a:t>
            </a:r>
            <a:r>
              <a:rPr lang="ru-RU" dirty="0" err="1" smtClean="0"/>
              <a:t>Буряад</a:t>
            </a:r>
            <a:r>
              <a:rPr lang="ru-RU" dirty="0" smtClean="0"/>
              <a:t> </a:t>
            </a:r>
            <a:r>
              <a:rPr lang="ru-RU" dirty="0" err="1" smtClean="0"/>
              <a:t>хэлэн</a:t>
            </a:r>
            <a:r>
              <a:rPr lang="ru-RU" dirty="0" smtClean="0"/>
              <a:t>»</a:t>
            </a:r>
            <a:endParaRPr lang="ru-RU" dirty="0" smtClean="0"/>
          </a:p>
          <a:p>
            <a:r>
              <a:rPr lang="ru-RU" dirty="0" err="1" smtClean="0"/>
              <a:t>Удха</a:t>
            </a:r>
            <a:r>
              <a:rPr lang="ru-RU" dirty="0" smtClean="0"/>
              <a:t> – </a:t>
            </a:r>
            <a:r>
              <a:rPr lang="ru-RU" dirty="0" err="1" smtClean="0"/>
              <a:t>Буряад</a:t>
            </a:r>
            <a:r>
              <a:rPr lang="ru-RU" dirty="0" smtClean="0"/>
              <a:t> </a:t>
            </a:r>
            <a:r>
              <a:rPr lang="ru-RU" dirty="0" err="1" smtClean="0"/>
              <a:t>хэлэе</a:t>
            </a:r>
            <a:r>
              <a:rPr lang="ru-RU" dirty="0" smtClean="0"/>
              <a:t> </a:t>
            </a:r>
            <a:r>
              <a:rPr lang="ru-RU" dirty="0" err="1" smtClean="0"/>
              <a:t>магталга</a:t>
            </a:r>
            <a:endParaRPr lang="ru-RU" dirty="0" smtClean="0"/>
          </a:p>
          <a:p>
            <a:r>
              <a:rPr lang="ru-RU" dirty="0" err="1" smtClean="0"/>
              <a:t>Байгуулга</a:t>
            </a:r>
            <a:r>
              <a:rPr lang="ru-RU" dirty="0" smtClean="0"/>
              <a:t> – </a:t>
            </a:r>
            <a:r>
              <a:rPr lang="ru-RU" dirty="0" err="1" smtClean="0"/>
              <a:t>шулэглэмэл</a:t>
            </a:r>
            <a:r>
              <a:rPr lang="ru-RU" dirty="0" smtClean="0"/>
              <a:t> </a:t>
            </a:r>
            <a:r>
              <a:rPr lang="ru-RU" dirty="0" err="1" smtClean="0"/>
              <a:t>зохеолнууд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Ш</a:t>
            </a:r>
            <a:r>
              <a:rPr lang="en-US" altLang="ru-RU" sz="3200" dirty="0" err="1" smtClean="0"/>
              <a:t>Y</a:t>
            </a:r>
            <a:r>
              <a:rPr lang="ru-RU" dirty="0" err="1" smtClean="0"/>
              <a:t>лэг</a:t>
            </a:r>
            <a:r>
              <a:rPr lang="en-US" altLang="ru-RU" sz="3200" dirty="0" err="1" smtClean="0"/>
              <a:t>YY</a:t>
            </a:r>
            <a:r>
              <a:rPr lang="ru-RU" dirty="0" err="1" smtClean="0"/>
              <a:t>дэй</a:t>
            </a:r>
            <a:r>
              <a:rPr lang="ru-RU" dirty="0" smtClean="0"/>
              <a:t> </a:t>
            </a:r>
            <a:r>
              <a:rPr lang="ru-RU" dirty="0" err="1" smtClean="0"/>
              <a:t>илгарал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Н. </a:t>
            </a:r>
            <a:r>
              <a:rPr lang="ru-RU" dirty="0" err="1" smtClean="0"/>
              <a:t>Дамдинов</a:t>
            </a:r>
            <a:r>
              <a:rPr lang="ru-RU" dirty="0" smtClean="0"/>
              <a:t> </a:t>
            </a:r>
            <a:r>
              <a:rPr lang="ru-RU" dirty="0" err="1" smtClean="0"/>
              <a:t>ш</a:t>
            </a:r>
            <a:r>
              <a:rPr lang="en-US" altLang="ru-RU" sz="2595" dirty="0" err="1" smtClean="0"/>
              <a:t>Y</a:t>
            </a:r>
            <a:r>
              <a:rPr lang="ru-RU" dirty="0" err="1" smtClean="0"/>
              <a:t>лэг</a:t>
            </a:r>
            <a:r>
              <a:rPr lang="ru-RU" dirty="0" smtClean="0"/>
              <a:t> </a:t>
            </a:r>
            <a:r>
              <a:rPr lang="ru-RU" dirty="0" err="1" smtClean="0"/>
              <a:t>соогоо</a:t>
            </a:r>
            <a:r>
              <a:rPr lang="ru-RU" dirty="0" smtClean="0"/>
              <a:t> </a:t>
            </a:r>
            <a:r>
              <a:rPr lang="ru-RU" dirty="0" err="1" smtClean="0"/>
              <a:t>арад</a:t>
            </a:r>
            <a:r>
              <a:rPr lang="ru-RU" dirty="0" smtClean="0"/>
              <a:t> </a:t>
            </a:r>
            <a:r>
              <a:rPr lang="ru-RU" dirty="0" err="1" smtClean="0"/>
              <a:t>зондоо</a:t>
            </a:r>
            <a:r>
              <a:rPr lang="ru-RU" dirty="0" smtClean="0"/>
              <a:t> </a:t>
            </a:r>
            <a:r>
              <a:rPr lang="ru-RU" dirty="0" err="1" smtClean="0"/>
              <a:t>хандана</a:t>
            </a:r>
            <a:r>
              <a:rPr lang="ru-RU" dirty="0" smtClean="0"/>
              <a:t>: «Уран </a:t>
            </a:r>
            <a:r>
              <a:rPr lang="en-US" altLang="ru-RU" sz="2595" dirty="0" smtClean="0"/>
              <a:t>Y</a:t>
            </a:r>
            <a:r>
              <a:rPr lang="ru-RU" dirty="0" err="1" smtClean="0"/>
              <a:t>гоороо</a:t>
            </a:r>
            <a:r>
              <a:rPr lang="ru-RU" dirty="0" smtClean="0"/>
              <a:t> </a:t>
            </a:r>
            <a:r>
              <a:rPr lang="ru-RU" dirty="0" err="1" smtClean="0"/>
              <a:t>х</a:t>
            </a:r>
            <a:r>
              <a:rPr lang="en-US" altLang="ru-RU" sz="2595" dirty="0" err="1" smtClean="0"/>
              <a:t>Y</a:t>
            </a:r>
            <a:r>
              <a:rPr lang="ru-RU" dirty="0" err="1" smtClean="0"/>
              <a:t>н</a:t>
            </a:r>
            <a:r>
              <a:rPr lang="en-US" altLang="ru-RU" sz="2595" dirty="0" err="1" smtClean="0"/>
              <a:t>YY</a:t>
            </a:r>
            <a:r>
              <a:rPr lang="ru-RU" dirty="0" err="1" smtClean="0"/>
              <a:t>дэй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en-US" altLang="ru-RU" sz="2160" dirty="0" err="1" smtClean="0"/>
              <a:t>Y</a:t>
            </a:r>
            <a:r>
              <a:rPr lang="ru-RU" dirty="0" err="1" smtClean="0"/>
              <a:t>рхэ</a:t>
            </a:r>
            <a:r>
              <a:rPr lang="ru-RU" dirty="0" smtClean="0"/>
              <a:t> до</a:t>
            </a:r>
            <a:r>
              <a:rPr lang="en-US" dirty="0" smtClean="0"/>
              <a:t>h</a:t>
            </a:r>
            <a:r>
              <a:rPr lang="ru-RU" dirty="0" err="1" smtClean="0"/>
              <a:t>олго</a:t>
            </a:r>
            <a:r>
              <a:rPr lang="ru-RU" dirty="0" smtClean="0"/>
              <a:t>!...»</a:t>
            </a:r>
            <a:endParaRPr lang="ru-RU" dirty="0" smtClean="0"/>
          </a:p>
          <a:p>
            <a:r>
              <a:rPr lang="ru-RU" dirty="0" smtClean="0"/>
              <a:t>Д. </a:t>
            </a:r>
            <a:r>
              <a:rPr lang="ru-RU" dirty="0" err="1" smtClean="0"/>
              <a:t>Улзытуев</a:t>
            </a:r>
            <a:r>
              <a:rPr lang="ru-RU" dirty="0" smtClean="0"/>
              <a:t> </a:t>
            </a:r>
            <a:r>
              <a:rPr lang="ru-RU" dirty="0" err="1" smtClean="0"/>
              <a:t>ш</a:t>
            </a:r>
            <a:r>
              <a:rPr lang="en-US" altLang="ru-RU" sz="2595" dirty="0" err="1" smtClean="0">
                <a:sym typeface="+mn-ea"/>
              </a:rPr>
              <a:t>Y</a:t>
            </a:r>
            <a:r>
              <a:rPr lang="ru-RU" dirty="0" err="1" smtClean="0"/>
              <a:t>лэг</a:t>
            </a:r>
            <a:r>
              <a:rPr lang="ru-RU" dirty="0" smtClean="0"/>
              <a:t> </a:t>
            </a:r>
            <a:r>
              <a:rPr lang="ru-RU" dirty="0" err="1" smtClean="0"/>
              <a:t>соогоо</a:t>
            </a:r>
            <a:r>
              <a:rPr lang="ru-RU" dirty="0" smtClean="0"/>
              <a:t> </a:t>
            </a:r>
            <a:r>
              <a:rPr lang="ru-RU" dirty="0" err="1" smtClean="0"/>
              <a:t>ехэнхидээ</a:t>
            </a:r>
            <a:r>
              <a:rPr lang="ru-RU" dirty="0" smtClean="0"/>
              <a:t> </a:t>
            </a:r>
            <a:r>
              <a:rPr lang="ru-RU" dirty="0" err="1" smtClean="0"/>
              <a:t>зэргэс</a:t>
            </a:r>
            <a:r>
              <a:rPr lang="en-US" altLang="ru-RU" sz="2160" dirty="0" err="1" smtClean="0">
                <a:sym typeface="+mn-ea"/>
              </a:rPr>
              <a:t>YY</a:t>
            </a:r>
            <a:r>
              <a:rPr lang="ru-RU" dirty="0" err="1" smtClean="0"/>
              <a:t>лгэ</a:t>
            </a:r>
            <a:r>
              <a:rPr lang="ru-RU" dirty="0" smtClean="0"/>
              <a:t> </a:t>
            </a:r>
            <a:r>
              <a:rPr lang="ru-RU" dirty="0" err="1" smtClean="0"/>
              <a:t>хэрэглэнэ</a:t>
            </a:r>
            <a:r>
              <a:rPr lang="ru-RU" dirty="0" smtClean="0"/>
              <a:t>: « </a:t>
            </a:r>
            <a:r>
              <a:rPr lang="ru-RU" dirty="0" err="1" smtClean="0"/>
              <a:t>Байгалай</a:t>
            </a:r>
            <a:r>
              <a:rPr lang="ru-RU" dirty="0" smtClean="0"/>
              <a:t> у</a:t>
            </a:r>
            <a:r>
              <a:rPr lang="en-US" dirty="0" smtClean="0"/>
              <a:t>h</a:t>
            </a:r>
            <a:r>
              <a:rPr lang="ru-RU" dirty="0" err="1" smtClean="0"/>
              <a:t>андал</a:t>
            </a:r>
            <a:r>
              <a:rPr lang="ru-RU" dirty="0" smtClean="0"/>
              <a:t> </a:t>
            </a:r>
            <a:r>
              <a:rPr lang="ru-RU" dirty="0" err="1" smtClean="0"/>
              <a:t>арюун</a:t>
            </a:r>
            <a:r>
              <a:rPr lang="ru-RU" dirty="0" smtClean="0"/>
              <a:t> </a:t>
            </a:r>
            <a:r>
              <a:rPr lang="ru-RU" dirty="0" err="1" smtClean="0"/>
              <a:t>тунгалаг</a:t>
            </a:r>
            <a:r>
              <a:rPr lang="ru-RU" dirty="0" smtClean="0"/>
              <a:t>, </a:t>
            </a:r>
            <a:r>
              <a:rPr lang="ru-RU" dirty="0" err="1" smtClean="0"/>
              <a:t>басаганай</a:t>
            </a:r>
            <a:r>
              <a:rPr lang="ru-RU" dirty="0" smtClean="0"/>
              <a:t> ми</a:t>
            </a:r>
            <a:r>
              <a:rPr lang="en-US" dirty="0" smtClean="0"/>
              <a:t>h</a:t>
            </a:r>
            <a:r>
              <a:rPr lang="ru-RU" dirty="0" err="1" smtClean="0"/>
              <a:t>эрэлдэл</a:t>
            </a:r>
            <a:r>
              <a:rPr lang="ru-RU" dirty="0" smtClean="0"/>
              <a:t> </a:t>
            </a:r>
            <a:r>
              <a:rPr lang="ru-RU" dirty="0" err="1" smtClean="0"/>
              <a:t>г.м</a:t>
            </a:r>
            <a:r>
              <a:rPr lang="ru-RU" dirty="0" smtClean="0"/>
              <a:t>.»</a:t>
            </a:r>
            <a:endParaRPr lang="ru-RU" dirty="0" smtClean="0"/>
          </a:p>
          <a:p>
            <a:r>
              <a:rPr lang="ru-RU" dirty="0" err="1" smtClean="0"/>
              <a:t>Болдын</a:t>
            </a:r>
            <a:r>
              <a:rPr lang="ru-RU" dirty="0" smtClean="0"/>
              <a:t> </a:t>
            </a:r>
            <a:r>
              <a:rPr lang="ru-RU" dirty="0" err="1" smtClean="0"/>
              <a:t>Батхуу</a:t>
            </a:r>
            <a:r>
              <a:rPr lang="ru-RU" dirty="0" smtClean="0"/>
              <a:t> </a:t>
            </a:r>
            <a:r>
              <a:rPr lang="ru-RU" dirty="0" err="1" smtClean="0"/>
              <a:t>ш</a:t>
            </a:r>
            <a:r>
              <a:rPr lang="en-US" altLang="ru-RU" sz="2160" dirty="0" err="1" smtClean="0">
                <a:sym typeface="+mn-ea"/>
              </a:rPr>
              <a:t>Y</a:t>
            </a:r>
            <a:r>
              <a:rPr lang="ru-RU" dirty="0" err="1" smtClean="0"/>
              <a:t>лэг</a:t>
            </a:r>
            <a:r>
              <a:rPr lang="ru-RU" dirty="0" smtClean="0"/>
              <a:t> </a:t>
            </a:r>
            <a:r>
              <a:rPr lang="ru-RU" dirty="0" err="1" smtClean="0"/>
              <a:t>соогоо</a:t>
            </a:r>
            <a:r>
              <a:rPr lang="ru-RU" dirty="0" smtClean="0"/>
              <a:t> </a:t>
            </a:r>
            <a:r>
              <a:rPr lang="ru-RU" dirty="0" err="1" smtClean="0"/>
              <a:t>урданай</a:t>
            </a:r>
            <a:r>
              <a:rPr lang="ru-RU" dirty="0" smtClean="0"/>
              <a:t> «</a:t>
            </a:r>
            <a:r>
              <a:rPr lang="ru-RU" dirty="0" err="1" smtClean="0"/>
              <a:t>Нюуса</a:t>
            </a:r>
            <a:r>
              <a:rPr lang="ru-RU" dirty="0" smtClean="0"/>
              <a:t> </a:t>
            </a:r>
            <a:r>
              <a:rPr lang="ru-RU" dirty="0" err="1" smtClean="0"/>
              <a:t>тобшо</a:t>
            </a:r>
            <a:r>
              <a:rPr lang="ru-RU" dirty="0" smtClean="0"/>
              <a:t>» гэ</a:t>
            </a:r>
            <a:r>
              <a:rPr lang="en-US" dirty="0" smtClean="0"/>
              <a:t>h</a:t>
            </a:r>
            <a:r>
              <a:rPr lang="ru-RU" dirty="0" smtClean="0"/>
              <a:t>эн </a:t>
            </a:r>
            <a:r>
              <a:rPr lang="ru-RU" dirty="0" err="1" smtClean="0"/>
              <a:t>зохеол</a:t>
            </a:r>
            <a:r>
              <a:rPr lang="ru-RU" dirty="0" smtClean="0"/>
              <a:t> </a:t>
            </a:r>
            <a:r>
              <a:rPr lang="ru-RU" dirty="0" err="1" smtClean="0"/>
              <a:t>соо</a:t>
            </a:r>
            <a:r>
              <a:rPr lang="en-US" dirty="0" smtClean="0"/>
              <a:t>h</a:t>
            </a:r>
            <a:r>
              <a:rPr lang="ru-RU" dirty="0" err="1" smtClean="0"/>
              <a:t>оо</a:t>
            </a:r>
            <a:r>
              <a:rPr lang="ru-RU" dirty="0" smtClean="0"/>
              <a:t> </a:t>
            </a:r>
            <a:r>
              <a:rPr lang="ru-RU" dirty="0" err="1" smtClean="0"/>
              <a:t>х</a:t>
            </a:r>
            <a:r>
              <a:rPr lang="en-US" altLang="ru-RU" sz="2160" dirty="0" err="1" smtClean="0">
                <a:sym typeface="+mn-ea"/>
              </a:rPr>
              <a:t>Y</a:t>
            </a:r>
            <a:r>
              <a:rPr lang="ru-RU" dirty="0" err="1" smtClean="0"/>
              <a:t>н</a:t>
            </a:r>
            <a:r>
              <a:rPr lang="en-US" altLang="ru-RU" sz="2160" dirty="0" err="1" smtClean="0">
                <a:sym typeface="+mn-ea"/>
              </a:rPr>
              <a:t>YY</a:t>
            </a:r>
            <a:r>
              <a:rPr lang="ru-RU" dirty="0" err="1" smtClean="0"/>
              <a:t>дэй</a:t>
            </a:r>
            <a:r>
              <a:rPr lang="ru-RU" dirty="0" smtClean="0"/>
              <a:t> </a:t>
            </a:r>
            <a:r>
              <a:rPr lang="ru-RU" dirty="0" err="1" smtClean="0"/>
              <a:t>нэрэн</a:t>
            </a:r>
            <a:r>
              <a:rPr lang="en-US" altLang="ru-RU" sz="2160" dirty="0" err="1" smtClean="0">
                <a:sym typeface="+mn-ea"/>
              </a:rPr>
              <a:t>YY</a:t>
            </a:r>
            <a:r>
              <a:rPr lang="ru-RU" dirty="0" err="1" smtClean="0"/>
              <a:t>дые</a:t>
            </a:r>
            <a:r>
              <a:rPr lang="ru-RU" dirty="0" smtClean="0"/>
              <a:t> </a:t>
            </a:r>
            <a:r>
              <a:rPr lang="ru-RU" dirty="0" err="1" smtClean="0"/>
              <a:t>хэрэглэнэ</a:t>
            </a:r>
            <a:r>
              <a:rPr lang="ru-RU" dirty="0" smtClean="0"/>
              <a:t>: «</a:t>
            </a:r>
            <a:r>
              <a:rPr lang="ru-RU" dirty="0" err="1" smtClean="0"/>
              <a:t>Барга</a:t>
            </a:r>
            <a:r>
              <a:rPr lang="ru-RU" dirty="0" smtClean="0"/>
              <a:t>- </a:t>
            </a:r>
            <a:r>
              <a:rPr lang="ru-RU" dirty="0" err="1" smtClean="0"/>
              <a:t>Батар</a:t>
            </a:r>
            <a:r>
              <a:rPr lang="ru-RU" dirty="0" smtClean="0"/>
              <a:t>, Марал –</a:t>
            </a:r>
            <a:r>
              <a:rPr lang="ru-RU" dirty="0" err="1" smtClean="0"/>
              <a:t>Гуа</a:t>
            </a:r>
            <a:r>
              <a:rPr lang="ru-RU" dirty="0" smtClean="0"/>
              <a:t>…»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629</Words>
  <Application>WPS Presentation</Application>
  <PresentationFormat>Экран (4:3)</PresentationFormat>
  <Paragraphs>24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2" baseType="lpstr">
      <vt:lpstr>Arial</vt:lpstr>
      <vt:lpstr>SimSun</vt:lpstr>
      <vt:lpstr>Wingdings</vt:lpstr>
      <vt:lpstr>Calibri</vt:lpstr>
      <vt:lpstr>Microsoft YaHei</vt:lpstr>
      <vt:lpstr>Arial Unicode MS</vt:lpstr>
      <vt:lpstr>Тема Office</vt:lpstr>
      <vt:lpstr>Зэргэсуулгэ-шэнжэлгэ</vt:lpstr>
      <vt:lpstr>PowerPoint 演示文稿</vt:lpstr>
      <vt:lpstr>Уран зохёолшод</vt:lpstr>
      <vt:lpstr>Шулэгуудэй адли юумэн</vt:lpstr>
      <vt:lpstr>Шулэгуудэй илгарал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Зэргэсуулгэ-шэнжэлгэ</dc:title>
  <dc:creator>aser</dc:creator>
  <cp:lastModifiedBy>aser</cp:lastModifiedBy>
  <cp:revision>6</cp:revision>
  <dcterms:created xsi:type="dcterms:W3CDTF">2023-12-13T13:30:00Z</dcterms:created>
  <dcterms:modified xsi:type="dcterms:W3CDTF">2023-12-13T15:10:33Z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C072ADC0BABB46599FEF3A80A4C49E24_12</vt:lpwstr>
  </property>
  <property fmtid="{D5CDD505-2E9C-101B-9397-08002B2CF9AE}" pid="3" name="KSOProductBuildVer">
    <vt:lpwstr>1049-12.2.0.13306</vt:lpwstr>
  </property>
</Properties>
</file>