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D70F8D0-A660-4B4F-B3EF-60AA1DBD078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D7F8309-004A-4642-848F-45EE822D2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0F8D0-A660-4B4F-B3EF-60AA1DBD078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8309-004A-4642-848F-45EE822D2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0F8D0-A660-4B4F-B3EF-60AA1DBD078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8309-004A-4642-848F-45EE822D2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0F8D0-A660-4B4F-B3EF-60AA1DBD078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8309-004A-4642-848F-45EE822D2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0F8D0-A660-4B4F-B3EF-60AA1DBD078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8309-004A-4642-848F-45EE822D2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0F8D0-A660-4B4F-B3EF-60AA1DBD078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8309-004A-4642-848F-45EE822D2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D70F8D0-A660-4B4F-B3EF-60AA1DBD078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D7F8309-004A-4642-848F-45EE822D2254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D70F8D0-A660-4B4F-B3EF-60AA1DBD078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D7F8309-004A-4642-848F-45EE822D2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0F8D0-A660-4B4F-B3EF-60AA1DBD078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8309-004A-4642-848F-45EE822D2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0F8D0-A660-4B4F-B3EF-60AA1DBD078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8309-004A-4642-848F-45EE822D2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0F8D0-A660-4B4F-B3EF-60AA1DBD078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8309-004A-4642-848F-45EE822D2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D70F8D0-A660-4B4F-B3EF-60AA1DBD078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D7F8309-004A-4642-848F-45EE822D225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as-kvas.com/uploads/posts/2023-02/1676774681_gas-kvas-com-p-risunok-na-temu-utrennyaya-zaryadka-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72" y="0"/>
            <a:ext cx="9162271" cy="623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66519" y="5445224"/>
            <a:ext cx="6192688" cy="965969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Утренняя гимнастика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263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gbuenergiya.ru/wp-content/uploads/1/6/3/163130823230a60627eaf00e81340e68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8" name="Picture 4" descr="C:\Users\ТАНЮША\Desktop\Снимо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640" y="-146098"/>
            <a:ext cx="9170640" cy="7004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7361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https://fs.znanio.ru/d5af0e/f5/b9/e6545cddb4c03b660d0f852a1072ba65d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04"/>
            <a:ext cx="9144000" cy="6841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389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8372"/>
            <a:ext cx="8712968" cy="62609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+mn-lt"/>
              </a:rPr>
              <a:t>Утренняя гимнастика - </a:t>
            </a:r>
            <a:r>
              <a:rPr lang="ru-RU" dirty="0">
                <a:solidFill>
                  <a:schemeClr val="tx1"/>
                </a:solidFill>
                <a:latin typeface="+mn-lt"/>
              </a:rPr>
              <a:t>к</a:t>
            </a:r>
            <a:r>
              <a:rPr lang="ru-RU" dirty="0" smtClean="0">
                <a:solidFill>
                  <a:schemeClr val="tx1"/>
                </a:solidFill>
                <a:latin typeface="+mn-lt"/>
              </a:rPr>
              <a:t>омплекс </a:t>
            </a:r>
            <a:r>
              <a:rPr lang="ru-RU" dirty="0">
                <a:solidFill>
                  <a:schemeClr val="tx1"/>
                </a:solidFill>
                <a:latin typeface="+mn-lt"/>
              </a:rPr>
              <a:t>несложных физических упражнений, выполняемых ежедневно </a:t>
            </a:r>
            <a:r>
              <a:rPr lang="ru-RU" dirty="0" err="1">
                <a:solidFill>
                  <a:schemeClr val="tx1"/>
                </a:solidFill>
                <a:latin typeface="+mn-lt"/>
              </a:rPr>
              <a:t>утрoм</a:t>
            </a:r>
            <a:r>
              <a:rPr lang="ru-RU" dirty="0">
                <a:solidFill>
                  <a:schemeClr val="tx1"/>
                </a:solidFill>
                <a:latin typeface="+mn-lt"/>
              </a:rPr>
              <a:t> после сна. Утренняя зарядка помогает более быстрому переходу организма от состояния покоя во время сна, когда все физиологические процессы замедлены, к бодрствованию, активной деятельности. </a:t>
            </a:r>
          </a:p>
        </p:txBody>
      </p:sp>
    </p:spTree>
    <p:extLst>
      <p:ext uri="{BB962C8B-B14F-4D97-AF65-F5344CB8AC3E}">
        <p14:creationId xmlns:p14="http://schemas.microsoft.com/office/powerpoint/2010/main" val="956710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Правила выполнения утренней гимнастики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89654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Правило №1. «</a:t>
            </a:r>
            <a:r>
              <a:rPr lang="ru-RU" i="1" dirty="0" smtClean="0"/>
              <a:t>Свежий воздух».</a:t>
            </a:r>
            <a:r>
              <a:rPr lang="ru-RU" i="1" dirty="0"/>
              <a:t> </a:t>
            </a:r>
            <a:r>
              <a:rPr lang="ru-RU" dirty="0"/>
              <a:t>Утренней </a:t>
            </a:r>
            <a:r>
              <a:rPr lang="ru-RU" dirty="0" err="1"/>
              <a:t>зaрядкой</a:t>
            </a:r>
            <a:r>
              <a:rPr lang="ru-RU" dirty="0"/>
              <a:t> нужно заниматься на свежем воздухе или при открытой окне.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Правило №2. </a:t>
            </a:r>
            <a:r>
              <a:rPr lang="ru-RU" i="1" dirty="0" smtClean="0"/>
              <a:t>Спортивная одежда </a:t>
            </a:r>
            <a:r>
              <a:rPr lang="ru-RU" dirty="0" smtClean="0"/>
              <a:t>в </a:t>
            </a:r>
            <a:r>
              <a:rPr lang="ru-RU" dirty="0"/>
              <a:t>которой выполняем утреннюю зарядку, </a:t>
            </a:r>
            <a:r>
              <a:rPr lang="ru-RU" dirty="0" smtClean="0"/>
              <a:t>должна </a:t>
            </a:r>
            <a:r>
              <a:rPr lang="ru-RU" dirty="0"/>
              <a:t>быть </a:t>
            </a:r>
            <a:r>
              <a:rPr lang="ru-RU" dirty="0" smtClean="0"/>
              <a:t>легкой.</a:t>
            </a:r>
          </a:p>
          <a:p>
            <a:endParaRPr lang="ru-RU" dirty="0" smtClean="0"/>
          </a:p>
          <a:p>
            <a:r>
              <a:rPr lang="ru-RU" dirty="0" smtClean="0"/>
              <a:t>Правило №3. </a:t>
            </a:r>
            <a:r>
              <a:rPr lang="ru-RU" dirty="0"/>
              <a:t>Упражнения комплекса утренней зарядки по трудности должны быть </a:t>
            </a:r>
            <a:r>
              <a:rPr lang="ru-RU" dirty="0" smtClean="0"/>
              <a:t>посильными каждому ученику.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77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gas-kvas.com/uploads/posts/2023-02/1676658229_gas-kvas-com-p-utrennyaya-gimnastika-detskie-risunki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296" y="3950296"/>
            <a:ext cx="2907704" cy="2907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Правила выполнения утренней гимнастики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518457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Правило №4. «</a:t>
            </a:r>
            <a:r>
              <a:rPr lang="ru-RU" i="1" dirty="0" smtClean="0"/>
              <a:t>Число повторений».</a:t>
            </a:r>
            <a:r>
              <a:rPr lang="ru-RU" dirty="0"/>
              <a:t> Каждое упражнение необходимо повторять 8 – 10 раз. Так как меньшее число повторений не принесет пользы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Правило №5. </a:t>
            </a:r>
            <a:r>
              <a:rPr lang="ru-RU" i="1" dirty="0"/>
              <a:t>Правильное чередование упражнений. </a:t>
            </a:r>
            <a:r>
              <a:rPr lang="ru-RU" dirty="0" smtClean="0"/>
              <a:t>При </a:t>
            </a:r>
            <a:r>
              <a:rPr lang="ru-RU" dirty="0" err="1" smtClean="0"/>
              <a:t>выпoлнении</a:t>
            </a:r>
            <a:r>
              <a:rPr lang="ru-RU" dirty="0" smtClean="0"/>
              <a:t> </a:t>
            </a:r>
            <a:r>
              <a:rPr lang="ru-RU" dirty="0"/>
              <a:t>комплекса упражнений утренней гимнастики рекомендуется следующая очередность упражнений:</a:t>
            </a:r>
          </a:p>
          <a:p>
            <a:pPr marL="109728" indent="0">
              <a:buNone/>
            </a:pPr>
            <a:r>
              <a:rPr lang="ru-RU" dirty="0"/>
              <a:t>- упражнения для мышц шеи;</a:t>
            </a:r>
          </a:p>
          <a:p>
            <a:pPr marL="109728" indent="0">
              <a:buNone/>
            </a:pPr>
            <a:r>
              <a:rPr lang="ru-RU" dirty="0"/>
              <a:t>- упражнения для мышц плеч и рук;</a:t>
            </a:r>
          </a:p>
          <a:p>
            <a:pPr marL="109728" indent="0">
              <a:buNone/>
            </a:pPr>
            <a:r>
              <a:rPr lang="ru-RU" dirty="0"/>
              <a:t>- для мышц туловища;</a:t>
            </a:r>
          </a:p>
          <a:p>
            <a:pPr marL="109728" indent="0">
              <a:buNone/>
            </a:pPr>
            <a:r>
              <a:rPr lang="ru-RU" dirty="0"/>
              <a:t>- для мышц ног.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1774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6" descr="https://arena-swim.ru/wp-content/uploads/c/a/d/cad8b78783b9aa11bf7c486ef5dd7147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8" name="Picture 12" descr="https://cf2.ppt-online.org/files2/slide/i/ikwIaxhN9TXmAy5K4JUWH0RqogZnbtvP16QFlp/slid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" y="7937"/>
            <a:ext cx="9143644" cy="6844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36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s1.showslide.ru/s_slide/cce2f660c3065c6b997a3f37860d8ac3/6dacaa01-ac63-4bec-bb77-564001a76ba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086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НЮША\Desktop\№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83" y="0"/>
            <a:ext cx="914798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088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1.showslide.ru/s_slide/d8f840fae291a8821b131c7389af3e40/df7c2f1e-90cf-4909-aaab-8a31e6598e9f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19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6284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1.showslide.ru/s_slide/dc259c5795503d21fe23116ee7aff673/8109e92c-3452-4ccc-b75a-600999ba75a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03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98921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75</TotalTime>
  <Words>66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Утренняя гимнастика</vt:lpstr>
      <vt:lpstr>Утренняя гимнастика - комплекс несложных физических упражнений, выполняемых ежедневно утрoм после сна. Утренняя зарядка помогает более быстрому переходу организма от состояния покоя во время сна, когда все физиологические процессы замедлены, к бодрствованию, активной деятельности. </vt:lpstr>
      <vt:lpstr>Правила выполнения утренней гимнастики</vt:lpstr>
      <vt:lpstr>Правила выполнения утренней гимнастики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Утренняя гимнастика</dc:title>
  <dc:creator>ТАНЮША</dc:creator>
  <cp:lastModifiedBy>ТАНЮША</cp:lastModifiedBy>
  <cp:revision>9</cp:revision>
  <dcterms:created xsi:type="dcterms:W3CDTF">2023-11-20T18:53:17Z</dcterms:created>
  <dcterms:modified xsi:type="dcterms:W3CDTF">2023-12-13T15:13:48Z</dcterms:modified>
</cp:coreProperties>
</file>