
<file path=[Content_Types].xml><?xml version="1.0" encoding="utf-8"?>
<Types xmlns="http://schemas.openxmlformats.org/package/2006/content-types">
  <Override PartName="/customXml/itemProps3.xml" ContentType="application/vnd.openxmlformats-officedocument.customXmlProperties+xml"/>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docMetadata/LabelInfo.xml" ContentType="application/vnd.ms-office.classificationlabels+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customXml/itemProps2.xml" ContentType="application/vnd.openxmlformats-officedocument.customXml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autoCompressPictures="0">
  <p:sldMasterIdLst>
    <p:sldMasterId id="2147483648" r:id="rId4"/>
  </p:sldMasterIdLst>
  <p:notesMasterIdLst>
    <p:notesMasterId r:id="rId22"/>
  </p:notesMasterIdLst>
  <p:handoutMasterIdLst>
    <p:handoutMasterId r:id="rId23"/>
  </p:handoutMasterIdLst>
  <p:sldIdLst>
    <p:sldId id="256" r:id="rId5"/>
    <p:sldId id="258" r:id="rId6"/>
    <p:sldId id="257" r:id="rId7"/>
    <p:sldId id="270" r:id="rId8"/>
    <p:sldId id="263" r:id="rId9"/>
    <p:sldId id="273" r:id="rId10"/>
    <p:sldId id="271" r:id="rId11"/>
    <p:sldId id="276" r:id="rId12"/>
    <p:sldId id="277" r:id="rId13"/>
    <p:sldId id="278" r:id="rId14"/>
    <p:sldId id="274" r:id="rId15"/>
    <p:sldId id="275" r:id="rId16"/>
    <p:sldId id="266" r:id="rId17"/>
    <p:sldId id="267" r:id="rId18"/>
    <p:sldId id="265" r:id="rId19"/>
    <p:sldId id="268" r:id="rId20"/>
    <p:sldId id="272" r:id="rId21"/>
  </p:sldIdLst>
  <p:sldSz cx="12192000" cy="6858000"/>
  <p:notesSz cx="6858000" cy="9144000"/>
  <p:defaultTextStyle>
    <a:defPPr rtl="0">
      <a:defRPr lang="ru-RU"/>
    </a:defPPr>
    <a:lvl1pPr marL="0" algn="l" defTabSz="914400" rtl="0" eaLnBrk="1" latinLnBrk="0" hangingPunct="1">
      <a:defRPr lang="ru-RU" sz="1800" kern="1200">
        <a:solidFill>
          <a:schemeClr val="tx1"/>
        </a:solidFill>
        <a:latin typeface="+mn-lt"/>
        <a:ea typeface="+mn-ea"/>
        <a:cs typeface="+mn-cs"/>
      </a:defRPr>
    </a:lvl1pPr>
    <a:lvl2pPr marL="457200" algn="l" defTabSz="914400" rtl="0" eaLnBrk="1" latinLnBrk="0" hangingPunct="1">
      <a:defRPr lang="ru-RU" sz="1800" kern="1200">
        <a:solidFill>
          <a:schemeClr val="tx1"/>
        </a:solidFill>
        <a:latin typeface="+mn-lt"/>
        <a:ea typeface="+mn-ea"/>
        <a:cs typeface="+mn-cs"/>
      </a:defRPr>
    </a:lvl2pPr>
    <a:lvl3pPr marL="914400" algn="l" defTabSz="914400" rtl="0" eaLnBrk="1" latinLnBrk="0" hangingPunct="1">
      <a:defRPr lang="ru-RU" sz="1800" kern="1200">
        <a:solidFill>
          <a:schemeClr val="tx1"/>
        </a:solidFill>
        <a:latin typeface="+mn-lt"/>
        <a:ea typeface="+mn-ea"/>
        <a:cs typeface="+mn-cs"/>
      </a:defRPr>
    </a:lvl3pPr>
    <a:lvl4pPr marL="1371600" algn="l" defTabSz="914400" rtl="0" eaLnBrk="1" latinLnBrk="0" hangingPunct="1">
      <a:defRPr lang="ru-RU" sz="1800" kern="1200">
        <a:solidFill>
          <a:schemeClr val="tx1"/>
        </a:solidFill>
        <a:latin typeface="+mn-lt"/>
        <a:ea typeface="+mn-ea"/>
        <a:cs typeface="+mn-cs"/>
      </a:defRPr>
    </a:lvl4pPr>
    <a:lvl5pPr marL="1828800" algn="l" defTabSz="914400" rtl="0" eaLnBrk="1" latinLnBrk="0" hangingPunct="1">
      <a:defRPr lang="ru-RU" sz="1800" kern="1200">
        <a:solidFill>
          <a:schemeClr val="tx1"/>
        </a:solidFill>
        <a:latin typeface="+mn-lt"/>
        <a:ea typeface="+mn-ea"/>
        <a:cs typeface="+mn-cs"/>
      </a:defRPr>
    </a:lvl5pPr>
    <a:lvl6pPr marL="2286000" algn="l" defTabSz="914400" rtl="0" eaLnBrk="1" latinLnBrk="0" hangingPunct="1">
      <a:defRPr lang="ru-RU" sz="1800" kern="1200">
        <a:solidFill>
          <a:schemeClr val="tx1"/>
        </a:solidFill>
        <a:latin typeface="+mn-lt"/>
        <a:ea typeface="+mn-ea"/>
        <a:cs typeface="+mn-cs"/>
      </a:defRPr>
    </a:lvl6pPr>
    <a:lvl7pPr marL="2743200" algn="l" defTabSz="914400" rtl="0" eaLnBrk="1" latinLnBrk="0" hangingPunct="1">
      <a:defRPr lang="ru-RU" sz="1800" kern="1200">
        <a:solidFill>
          <a:schemeClr val="tx1"/>
        </a:solidFill>
        <a:latin typeface="+mn-lt"/>
        <a:ea typeface="+mn-ea"/>
        <a:cs typeface="+mn-cs"/>
      </a:defRPr>
    </a:lvl7pPr>
    <a:lvl8pPr marL="3200400" algn="l" defTabSz="914400" rtl="0" eaLnBrk="1" latinLnBrk="0" hangingPunct="1">
      <a:defRPr lang="ru-RU" sz="1800" kern="1200">
        <a:solidFill>
          <a:schemeClr val="tx1"/>
        </a:solidFill>
        <a:latin typeface="+mn-lt"/>
        <a:ea typeface="+mn-ea"/>
        <a:cs typeface="+mn-cs"/>
      </a:defRPr>
    </a:lvl8pPr>
    <a:lvl9pPr marL="3657600" algn="l" defTabSz="914400" rtl="0" eaLnBrk="1" latinLnBrk="0" hangingPunct="1">
      <a:defRPr lang="ru-RU"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3840">
          <p15:clr>
            <a:srgbClr val="A4A3A4"/>
          </p15:clr>
        </p15:guide>
      </p15:sldGuideLst>
    </p:ext>
    <p:ext uri="{2D200454-40CA-4A62-9FC3-DE9A4176ACB9}">
      <p15:notes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685135"/>
    <a:srgbClr val="BDA07D"/>
    <a:srgbClr val="F5F9F9"/>
    <a:srgbClr val="627272"/>
    <a:srgbClr val="93A5A8"/>
    <a:srgbClr val="3E709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15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1450" autoAdjust="0"/>
    <p:restoredTop sz="99158" autoAdjust="0"/>
  </p:normalViewPr>
  <p:slideViewPr>
    <p:cSldViewPr snapToGrid="0">
      <p:cViewPr varScale="1">
        <p:scale>
          <a:sx n="67" d="100"/>
          <a:sy n="67" d="100"/>
        </p:scale>
        <p:origin x="-101" y="-394"/>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snapToGrid="0">
      <p:cViewPr varScale="1">
        <p:scale>
          <a:sx n="97" d="100"/>
          <a:sy n="97" d="100"/>
        </p:scale>
        <p:origin x="3618" y="72"/>
      </p:cViewPr>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a:extLst>
              <a:ext uri="{FF2B5EF4-FFF2-40B4-BE49-F238E27FC236}">
                <a16:creationId xmlns="" xmlns:a16="http://schemas.microsoft.com/office/drawing/2014/main" id="{BEAF03AE-1CC2-475F-B909-50970E9699A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lang="ru-RU" sz="1200"/>
            </a:lvl1pPr>
          </a:lstStyle>
          <a:p>
            <a:pPr rtl="0"/>
            <a:endParaRPr lang="ru-RU" dirty="0"/>
          </a:p>
        </p:txBody>
      </p:sp>
      <p:sp>
        <p:nvSpPr>
          <p:cNvPr id="3" name="Дата 2">
            <a:extLst>
              <a:ext uri="{FF2B5EF4-FFF2-40B4-BE49-F238E27FC236}">
                <a16:creationId xmlns="" xmlns:a16="http://schemas.microsoft.com/office/drawing/2014/main" id="{0B63C45E-73BA-4C86-A24F-A5006B4E7BAB}"/>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lang="ru-RU" sz="1200"/>
            </a:lvl1pPr>
          </a:lstStyle>
          <a:p>
            <a:pPr rtl="0"/>
            <a:fld id="{6DED7303-2948-434F-8BDA-8942E247AFF2}" type="datetime1">
              <a:rPr lang="ru-RU" smtClean="0"/>
              <a:pPr rtl="0"/>
              <a:t>13.12.2023</a:t>
            </a:fld>
            <a:endParaRPr lang="ru-RU" dirty="0"/>
          </a:p>
        </p:txBody>
      </p:sp>
      <p:sp>
        <p:nvSpPr>
          <p:cNvPr id="4" name="Нижний колонтитул 3">
            <a:extLst>
              <a:ext uri="{FF2B5EF4-FFF2-40B4-BE49-F238E27FC236}">
                <a16:creationId xmlns="" xmlns:a16="http://schemas.microsoft.com/office/drawing/2014/main" id="{D71DB874-DF6A-4AFA-8055-4AD7EE4CE3A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lang="ru-RU" sz="1200"/>
            </a:lvl1pPr>
          </a:lstStyle>
          <a:p>
            <a:pPr rtl="0"/>
            <a:endParaRPr lang="ru-RU" dirty="0"/>
          </a:p>
        </p:txBody>
      </p:sp>
      <p:sp>
        <p:nvSpPr>
          <p:cNvPr id="5" name="Номер слайда 4">
            <a:extLst>
              <a:ext uri="{FF2B5EF4-FFF2-40B4-BE49-F238E27FC236}">
                <a16:creationId xmlns="" xmlns:a16="http://schemas.microsoft.com/office/drawing/2014/main" id="{7677078F-04CB-4625-B536-5BCAA2EC6CA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lang="ru-RU" sz="1200"/>
            </a:lvl1pPr>
          </a:lstStyle>
          <a:p>
            <a:pPr rtl="0"/>
            <a:fld id="{BE0EF92D-82DD-4142-BCE8-036B91487D2E}" type="slidenum">
              <a:rPr lang="ru-RU" smtClean="0"/>
              <a:pPr rtl="0"/>
              <a:t>‹#›</a:t>
            </a:fld>
            <a:endParaRPr lang="ru-RU" dirty="0"/>
          </a:p>
        </p:txBody>
      </p:sp>
    </p:spTree>
    <p:extLst>
      <p:ext uri="{BB962C8B-B14F-4D97-AF65-F5344CB8AC3E}">
        <p14:creationId xmlns:p14="http://schemas.microsoft.com/office/powerpoint/2010/main" xmlns="" val="75707088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lang="ru-RU" sz="1200"/>
            </a:lvl1pPr>
          </a:lstStyle>
          <a:p>
            <a:pPr rtl="0"/>
            <a:endParaRPr lang="ru-RU" dirty="0"/>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lang="ru-RU" sz="1200"/>
            </a:lvl1pPr>
          </a:lstStyle>
          <a:p>
            <a:pPr rtl="0"/>
            <a:fld id="{8F2D1DC8-47EB-4B40-9E89-7841CF7BB8D0}" type="datetime1">
              <a:rPr lang="ru-RU" smtClean="0"/>
              <a:pPr rtl="0"/>
              <a:t>13.12.2023</a:t>
            </a:fld>
            <a:endParaRPr lang="ru-RU" dirty="0"/>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defPPr>
              <a:defRPr lang="ru-RU"/>
            </a:defPPr>
          </a:lstStyle>
          <a:p>
            <a:pPr rtl="0"/>
            <a:endParaRPr lang="ru-RU" dirty="0"/>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defPPr>
              <a:defRPr lang="ru-RU"/>
            </a:defPPr>
          </a:lstStyle>
          <a:p>
            <a:pPr lvl="0" rtl="0"/>
            <a:r>
              <a:rPr lang="ru-RU"/>
              <a:t>Щелкните, чтобы изменить стили текста образца слайда</a:t>
            </a:r>
          </a:p>
          <a:p>
            <a:pPr lvl="1" rtl="0"/>
            <a:r>
              <a:rPr lang="ru-RU"/>
              <a:t>Второй уровень</a:t>
            </a:r>
          </a:p>
          <a:p>
            <a:pPr lvl="2" rtl="0"/>
            <a:r>
              <a:rPr lang="ru-RU"/>
              <a:t>Третий уровень</a:t>
            </a:r>
          </a:p>
          <a:p>
            <a:pPr lvl="3" rtl="0"/>
            <a:r>
              <a:rPr lang="ru-RU"/>
              <a:t>Четвертый уровень</a:t>
            </a:r>
          </a:p>
          <a:p>
            <a:pPr lvl="4" rtl="0"/>
            <a:r>
              <a:rPr lang="ru-RU"/>
              <a:t>Пятый уровень</a:t>
            </a:r>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lang="ru-RU" sz="1200"/>
            </a:lvl1pPr>
          </a:lstStyle>
          <a:p>
            <a:pPr rtl="0"/>
            <a:endParaRPr lang="ru-RU" dirty="0"/>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lang="ru-RU" sz="1200"/>
            </a:lvl1pPr>
          </a:lstStyle>
          <a:p>
            <a:pPr rtl="0"/>
            <a:fld id="{C58EC616-C518-4358-9496-6C33B2F5FA56}" type="slidenum">
              <a:rPr lang="ru-RU" smtClean="0"/>
              <a:pPr rtl="0"/>
              <a:t>‹#›</a:t>
            </a:fld>
            <a:endParaRPr lang="ru-RU" dirty="0"/>
          </a:p>
        </p:txBody>
      </p:sp>
    </p:spTree>
    <p:extLst>
      <p:ext uri="{BB962C8B-B14F-4D97-AF65-F5344CB8AC3E}">
        <p14:creationId xmlns:p14="http://schemas.microsoft.com/office/powerpoint/2010/main" xmlns="" val="1732322048"/>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lang="ru-RU" sz="1200" kern="1200">
        <a:solidFill>
          <a:schemeClr val="tx1"/>
        </a:solidFill>
        <a:latin typeface="+mn-lt"/>
        <a:ea typeface="+mn-ea"/>
        <a:cs typeface="+mn-cs"/>
      </a:defRPr>
    </a:lvl1pPr>
    <a:lvl2pPr marL="457200" algn="l" defTabSz="914400" rtl="0" eaLnBrk="1" latinLnBrk="0" hangingPunct="1">
      <a:defRPr lang="ru-RU" sz="1200" kern="1200">
        <a:solidFill>
          <a:schemeClr val="tx1"/>
        </a:solidFill>
        <a:latin typeface="+mn-lt"/>
        <a:ea typeface="+mn-ea"/>
        <a:cs typeface="+mn-cs"/>
      </a:defRPr>
    </a:lvl2pPr>
    <a:lvl3pPr marL="914400" algn="l" defTabSz="914400" rtl="0" eaLnBrk="1" latinLnBrk="0" hangingPunct="1">
      <a:defRPr lang="ru-RU" sz="1200" kern="1200">
        <a:solidFill>
          <a:schemeClr val="tx1"/>
        </a:solidFill>
        <a:latin typeface="+mn-lt"/>
        <a:ea typeface="+mn-ea"/>
        <a:cs typeface="+mn-cs"/>
      </a:defRPr>
    </a:lvl3pPr>
    <a:lvl4pPr marL="1371600" algn="l" defTabSz="914400" rtl="0" eaLnBrk="1" latinLnBrk="0" hangingPunct="1">
      <a:defRPr lang="ru-RU" sz="1200" kern="1200">
        <a:solidFill>
          <a:schemeClr val="tx1"/>
        </a:solidFill>
        <a:latin typeface="+mn-lt"/>
        <a:ea typeface="+mn-ea"/>
        <a:cs typeface="+mn-cs"/>
      </a:defRPr>
    </a:lvl4pPr>
    <a:lvl5pPr marL="1828800" algn="l" defTabSz="914400" rtl="0" eaLnBrk="1" latinLnBrk="0" hangingPunct="1">
      <a:defRPr lang="ru-RU" sz="1200" kern="1200">
        <a:solidFill>
          <a:schemeClr val="tx1"/>
        </a:solidFill>
        <a:latin typeface="+mn-lt"/>
        <a:ea typeface="+mn-ea"/>
        <a:cs typeface="+mn-cs"/>
      </a:defRPr>
    </a:lvl5pPr>
    <a:lvl6pPr marL="2286000" algn="l" defTabSz="914400" rtl="0" eaLnBrk="1" latinLnBrk="0" hangingPunct="1">
      <a:defRPr lang="ru-RU" sz="1200" kern="1200">
        <a:solidFill>
          <a:schemeClr val="tx1"/>
        </a:solidFill>
        <a:latin typeface="+mn-lt"/>
        <a:ea typeface="+mn-ea"/>
        <a:cs typeface="+mn-cs"/>
      </a:defRPr>
    </a:lvl6pPr>
    <a:lvl7pPr marL="2743200" algn="l" defTabSz="914400" rtl="0" eaLnBrk="1" latinLnBrk="0" hangingPunct="1">
      <a:defRPr lang="ru-RU" sz="1200" kern="1200">
        <a:solidFill>
          <a:schemeClr val="tx1"/>
        </a:solidFill>
        <a:latin typeface="+mn-lt"/>
        <a:ea typeface="+mn-ea"/>
        <a:cs typeface="+mn-cs"/>
      </a:defRPr>
    </a:lvl7pPr>
    <a:lvl8pPr marL="3200400" algn="l" defTabSz="914400" rtl="0" eaLnBrk="1" latinLnBrk="0" hangingPunct="1">
      <a:defRPr lang="ru-RU" sz="1200" kern="1200">
        <a:solidFill>
          <a:schemeClr val="tx1"/>
        </a:solidFill>
        <a:latin typeface="+mn-lt"/>
        <a:ea typeface="+mn-ea"/>
        <a:cs typeface="+mn-cs"/>
      </a:defRPr>
    </a:lvl8pPr>
    <a:lvl9pPr marL="3657600" algn="l" defTabSz="914400" rtl="0" eaLnBrk="1" latinLnBrk="0" hangingPunct="1">
      <a:defRPr lang="ru-RU"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rtlCol="0"/>
          <a:lstStyle>
            <a:defPPr>
              <a:defRPr lang="ru-RU"/>
            </a:defPPr>
          </a:lstStyle>
          <a:p>
            <a:pPr rtl="0"/>
            <a:endParaRPr lang="ru-RU" dirty="0"/>
          </a:p>
        </p:txBody>
      </p:sp>
      <p:sp>
        <p:nvSpPr>
          <p:cNvPr id="4" name="Номер слайда 3"/>
          <p:cNvSpPr>
            <a:spLocks noGrp="1"/>
          </p:cNvSpPr>
          <p:nvPr>
            <p:ph type="sldNum" sz="quarter" idx="5"/>
          </p:nvPr>
        </p:nvSpPr>
        <p:spPr/>
        <p:txBody>
          <a:bodyPr rtlCol="0"/>
          <a:lstStyle>
            <a:defPPr>
              <a:defRPr lang="ru-RU"/>
            </a:defPPr>
          </a:lstStyle>
          <a:p>
            <a:pPr rtl="0"/>
            <a:fld id="{C58EC616-C518-4358-9496-6C33B2F5FA56}" type="slidenum">
              <a:rPr lang="ru-RU" smtClean="0"/>
              <a:pPr rtl="0"/>
              <a:t>1</a:t>
            </a:fld>
            <a:endParaRPr lang="ru-RU" dirty="0"/>
          </a:p>
        </p:txBody>
      </p:sp>
    </p:spTree>
    <p:extLst>
      <p:ext uri="{BB962C8B-B14F-4D97-AF65-F5344CB8AC3E}">
        <p14:creationId xmlns:p14="http://schemas.microsoft.com/office/powerpoint/2010/main" xmlns="" val="3761539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rtlCol="0"/>
          <a:lstStyle>
            <a:defPPr>
              <a:defRPr lang="ru-RU"/>
            </a:defPPr>
          </a:lstStyle>
          <a:p>
            <a:pPr rtl="0"/>
            <a:endParaRPr lang="ru-RU" dirty="0"/>
          </a:p>
        </p:txBody>
      </p:sp>
      <p:sp>
        <p:nvSpPr>
          <p:cNvPr id="4" name="Номер слайда 3"/>
          <p:cNvSpPr>
            <a:spLocks noGrp="1"/>
          </p:cNvSpPr>
          <p:nvPr>
            <p:ph type="sldNum" sz="quarter" idx="5"/>
          </p:nvPr>
        </p:nvSpPr>
        <p:spPr/>
        <p:txBody>
          <a:bodyPr rtlCol="0"/>
          <a:lstStyle>
            <a:defPPr>
              <a:defRPr lang="ru-RU"/>
            </a:defPPr>
          </a:lstStyle>
          <a:p>
            <a:pPr rtl="0"/>
            <a:fld id="{C58EC616-C518-4358-9496-6C33B2F5FA56}" type="slidenum">
              <a:rPr lang="ru-RU" smtClean="0"/>
              <a:pPr rtl="0"/>
              <a:t>16</a:t>
            </a:fld>
            <a:endParaRPr lang="ru-RU" dirty="0"/>
          </a:p>
        </p:txBody>
      </p:sp>
    </p:spTree>
    <p:extLst>
      <p:ext uri="{BB962C8B-B14F-4D97-AF65-F5344CB8AC3E}">
        <p14:creationId xmlns:p14="http://schemas.microsoft.com/office/powerpoint/2010/main" xmlns="" val="10874457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rtlCol="0"/>
          <a:lstStyle>
            <a:defPPr>
              <a:defRPr lang="ru-RU"/>
            </a:defPPr>
          </a:lstStyle>
          <a:p>
            <a:pPr rtl="0"/>
            <a:endParaRPr lang="ru-RU" dirty="0"/>
          </a:p>
        </p:txBody>
      </p:sp>
      <p:sp>
        <p:nvSpPr>
          <p:cNvPr id="4" name="Номер слайда 3"/>
          <p:cNvSpPr>
            <a:spLocks noGrp="1"/>
          </p:cNvSpPr>
          <p:nvPr>
            <p:ph type="sldNum" sz="quarter" idx="5"/>
          </p:nvPr>
        </p:nvSpPr>
        <p:spPr/>
        <p:txBody>
          <a:bodyPr rtlCol="0"/>
          <a:lstStyle>
            <a:defPPr>
              <a:defRPr lang="ru-RU"/>
            </a:defPPr>
          </a:lstStyle>
          <a:p>
            <a:pPr rtl="0"/>
            <a:fld id="{C58EC616-C518-4358-9496-6C33B2F5FA56}" type="slidenum">
              <a:rPr lang="ru-RU" smtClean="0"/>
              <a:pPr rtl="0"/>
              <a:t>2</a:t>
            </a:fld>
            <a:endParaRPr lang="ru-RU" dirty="0"/>
          </a:p>
        </p:txBody>
      </p:sp>
    </p:spTree>
    <p:extLst>
      <p:ext uri="{BB962C8B-B14F-4D97-AF65-F5344CB8AC3E}">
        <p14:creationId xmlns:p14="http://schemas.microsoft.com/office/powerpoint/2010/main" xmlns="" val="1732481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rtlCol="0"/>
          <a:lstStyle>
            <a:defPPr>
              <a:defRPr lang="ru-RU"/>
            </a:defPPr>
          </a:lstStyle>
          <a:p>
            <a:pPr rtl="0"/>
            <a:endParaRPr lang="ru-RU" dirty="0"/>
          </a:p>
        </p:txBody>
      </p:sp>
      <p:sp>
        <p:nvSpPr>
          <p:cNvPr id="4" name="Номер слайда 3"/>
          <p:cNvSpPr>
            <a:spLocks noGrp="1"/>
          </p:cNvSpPr>
          <p:nvPr>
            <p:ph type="sldNum" sz="quarter" idx="5"/>
          </p:nvPr>
        </p:nvSpPr>
        <p:spPr/>
        <p:txBody>
          <a:bodyPr rtlCol="0"/>
          <a:lstStyle>
            <a:defPPr>
              <a:defRPr lang="ru-RU"/>
            </a:defPPr>
          </a:lstStyle>
          <a:p>
            <a:pPr rtl="0"/>
            <a:fld id="{C58EC616-C518-4358-9496-6C33B2F5FA56}" type="slidenum">
              <a:rPr lang="ru-RU" smtClean="0"/>
              <a:pPr rtl="0"/>
              <a:t>3</a:t>
            </a:fld>
            <a:endParaRPr lang="ru-RU" dirty="0"/>
          </a:p>
        </p:txBody>
      </p:sp>
    </p:spTree>
    <p:extLst>
      <p:ext uri="{BB962C8B-B14F-4D97-AF65-F5344CB8AC3E}">
        <p14:creationId xmlns:p14="http://schemas.microsoft.com/office/powerpoint/2010/main" xmlns="" val="10577291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rtlCol="0"/>
          <a:lstStyle>
            <a:defPPr>
              <a:defRPr lang="ru-RU"/>
            </a:defPPr>
          </a:lstStyle>
          <a:p>
            <a:pPr rtl="0"/>
            <a:endParaRPr lang="ru-RU" dirty="0"/>
          </a:p>
        </p:txBody>
      </p:sp>
      <p:sp>
        <p:nvSpPr>
          <p:cNvPr id="4" name="Номер слайда 3"/>
          <p:cNvSpPr>
            <a:spLocks noGrp="1"/>
          </p:cNvSpPr>
          <p:nvPr>
            <p:ph type="sldNum" sz="quarter" idx="5"/>
          </p:nvPr>
        </p:nvSpPr>
        <p:spPr/>
        <p:txBody>
          <a:bodyPr rtlCol="0"/>
          <a:lstStyle>
            <a:defPPr>
              <a:defRPr lang="ru-RU"/>
            </a:defPPr>
          </a:lstStyle>
          <a:p>
            <a:pPr rtl="0"/>
            <a:fld id="{C58EC616-C518-4358-9496-6C33B2F5FA56}" type="slidenum">
              <a:rPr lang="ru-RU" smtClean="0"/>
              <a:pPr rtl="0"/>
              <a:t>4</a:t>
            </a:fld>
            <a:endParaRPr lang="ru-RU" dirty="0"/>
          </a:p>
        </p:txBody>
      </p:sp>
    </p:spTree>
    <p:extLst>
      <p:ext uri="{BB962C8B-B14F-4D97-AF65-F5344CB8AC3E}">
        <p14:creationId xmlns:p14="http://schemas.microsoft.com/office/powerpoint/2010/main" xmlns="" val="8124198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rtlCol="0"/>
          <a:lstStyle>
            <a:defPPr>
              <a:defRPr lang="ru-RU"/>
            </a:defPPr>
          </a:lstStyle>
          <a:p>
            <a:pPr rtl="0"/>
            <a:endParaRPr lang="ru-RU" dirty="0"/>
          </a:p>
        </p:txBody>
      </p:sp>
      <p:sp>
        <p:nvSpPr>
          <p:cNvPr id="4" name="Номер слайда 3"/>
          <p:cNvSpPr>
            <a:spLocks noGrp="1"/>
          </p:cNvSpPr>
          <p:nvPr>
            <p:ph type="sldNum" sz="quarter" idx="5"/>
          </p:nvPr>
        </p:nvSpPr>
        <p:spPr/>
        <p:txBody>
          <a:bodyPr rtlCol="0"/>
          <a:lstStyle>
            <a:defPPr>
              <a:defRPr lang="ru-RU"/>
            </a:defPPr>
          </a:lstStyle>
          <a:p>
            <a:pPr rtl="0"/>
            <a:fld id="{C58EC616-C518-4358-9496-6C33B2F5FA56}" type="slidenum">
              <a:rPr lang="ru-RU" smtClean="0"/>
              <a:pPr rtl="0"/>
              <a:t>5</a:t>
            </a:fld>
            <a:endParaRPr lang="ru-RU" dirty="0"/>
          </a:p>
        </p:txBody>
      </p:sp>
    </p:spTree>
    <p:extLst>
      <p:ext uri="{BB962C8B-B14F-4D97-AF65-F5344CB8AC3E}">
        <p14:creationId xmlns:p14="http://schemas.microsoft.com/office/powerpoint/2010/main" xmlns="" val="17618043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rtlCol="0"/>
          <a:lstStyle>
            <a:defPPr>
              <a:defRPr lang="ru-RU"/>
            </a:defPPr>
          </a:lstStyle>
          <a:p>
            <a:pPr rtl="0"/>
            <a:endParaRPr lang="ru-RU" dirty="0"/>
          </a:p>
        </p:txBody>
      </p:sp>
      <p:sp>
        <p:nvSpPr>
          <p:cNvPr id="4" name="Номер слайда 3"/>
          <p:cNvSpPr>
            <a:spLocks noGrp="1"/>
          </p:cNvSpPr>
          <p:nvPr>
            <p:ph type="sldNum" sz="quarter" idx="5"/>
          </p:nvPr>
        </p:nvSpPr>
        <p:spPr/>
        <p:txBody>
          <a:bodyPr rtlCol="0"/>
          <a:lstStyle>
            <a:defPPr>
              <a:defRPr lang="ru-RU"/>
            </a:defPPr>
          </a:lstStyle>
          <a:p>
            <a:pPr rtl="0"/>
            <a:fld id="{C58EC616-C518-4358-9496-6C33B2F5FA56}" type="slidenum">
              <a:rPr lang="ru-RU" smtClean="0"/>
              <a:pPr rtl="0"/>
              <a:t>7</a:t>
            </a:fld>
            <a:endParaRPr lang="ru-RU" dirty="0"/>
          </a:p>
        </p:txBody>
      </p:sp>
    </p:spTree>
    <p:extLst>
      <p:ext uri="{BB962C8B-B14F-4D97-AF65-F5344CB8AC3E}">
        <p14:creationId xmlns:p14="http://schemas.microsoft.com/office/powerpoint/2010/main" xmlns="" val="4307708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rtlCol="0"/>
          <a:lstStyle>
            <a:defPPr>
              <a:defRPr lang="ru-RU"/>
            </a:defPPr>
          </a:lstStyle>
          <a:p>
            <a:pPr rtl="0"/>
            <a:endParaRPr lang="ru-RU" dirty="0"/>
          </a:p>
        </p:txBody>
      </p:sp>
      <p:sp>
        <p:nvSpPr>
          <p:cNvPr id="4" name="Номер слайда 3"/>
          <p:cNvSpPr>
            <a:spLocks noGrp="1"/>
          </p:cNvSpPr>
          <p:nvPr>
            <p:ph type="sldNum" sz="quarter" idx="5"/>
          </p:nvPr>
        </p:nvSpPr>
        <p:spPr/>
        <p:txBody>
          <a:bodyPr rtlCol="0"/>
          <a:lstStyle>
            <a:defPPr>
              <a:defRPr lang="ru-RU"/>
            </a:defPPr>
          </a:lstStyle>
          <a:p>
            <a:pPr rtl="0"/>
            <a:fld id="{C58EC616-C518-4358-9496-6C33B2F5FA56}" type="slidenum">
              <a:rPr lang="ru-RU" smtClean="0"/>
              <a:pPr rtl="0"/>
              <a:t>13</a:t>
            </a:fld>
            <a:endParaRPr lang="ru-RU" dirty="0"/>
          </a:p>
        </p:txBody>
      </p:sp>
    </p:spTree>
    <p:extLst>
      <p:ext uri="{BB962C8B-B14F-4D97-AF65-F5344CB8AC3E}">
        <p14:creationId xmlns:p14="http://schemas.microsoft.com/office/powerpoint/2010/main" xmlns="" val="41380324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rtlCol="0"/>
          <a:lstStyle>
            <a:defPPr>
              <a:defRPr lang="ru-RU"/>
            </a:defPPr>
          </a:lstStyle>
          <a:p>
            <a:pPr rtl="0"/>
            <a:endParaRPr lang="ru-RU" dirty="0"/>
          </a:p>
        </p:txBody>
      </p:sp>
      <p:sp>
        <p:nvSpPr>
          <p:cNvPr id="4" name="Номер слайда 3"/>
          <p:cNvSpPr>
            <a:spLocks noGrp="1"/>
          </p:cNvSpPr>
          <p:nvPr>
            <p:ph type="sldNum" sz="quarter" idx="5"/>
          </p:nvPr>
        </p:nvSpPr>
        <p:spPr/>
        <p:txBody>
          <a:bodyPr rtlCol="0"/>
          <a:lstStyle>
            <a:defPPr>
              <a:defRPr lang="ru-RU"/>
            </a:defPPr>
          </a:lstStyle>
          <a:p>
            <a:pPr rtl="0"/>
            <a:fld id="{C58EC616-C518-4358-9496-6C33B2F5FA56}" type="slidenum">
              <a:rPr lang="ru-RU" smtClean="0"/>
              <a:pPr rtl="0"/>
              <a:t>14</a:t>
            </a:fld>
            <a:endParaRPr lang="ru-RU" dirty="0"/>
          </a:p>
        </p:txBody>
      </p:sp>
    </p:spTree>
    <p:extLst>
      <p:ext uri="{BB962C8B-B14F-4D97-AF65-F5344CB8AC3E}">
        <p14:creationId xmlns:p14="http://schemas.microsoft.com/office/powerpoint/2010/main" xmlns="" val="10433428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rtlCol="0"/>
          <a:lstStyle>
            <a:defPPr>
              <a:defRPr lang="ru-RU"/>
            </a:defPPr>
          </a:lstStyle>
          <a:p>
            <a:pPr rtl="0"/>
            <a:endParaRPr lang="ru-RU" dirty="0"/>
          </a:p>
        </p:txBody>
      </p:sp>
      <p:sp>
        <p:nvSpPr>
          <p:cNvPr id="4" name="Номер слайда 3"/>
          <p:cNvSpPr>
            <a:spLocks noGrp="1"/>
          </p:cNvSpPr>
          <p:nvPr>
            <p:ph type="sldNum" sz="quarter" idx="5"/>
          </p:nvPr>
        </p:nvSpPr>
        <p:spPr/>
        <p:txBody>
          <a:bodyPr rtlCol="0"/>
          <a:lstStyle>
            <a:defPPr>
              <a:defRPr lang="ru-RU"/>
            </a:defPPr>
          </a:lstStyle>
          <a:p>
            <a:pPr rtl="0"/>
            <a:fld id="{C58EC616-C518-4358-9496-6C33B2F5FA56}" type="slidenum">
              <a:rPr lang="ru-RU" smtClean="0"/>
              <a:pPr rtl="0"/>
              <a:t>15</a:t>
            </a:fld>
            <a:endParaRPr lang="ru-RU" dirty="0"/>
          </a:p>
        </p:txBody>
      </p:sp>
    </p:spTree>
    <p:extLst>
      <p:ext uri="{BB962C8B-B14F-4D97-AF65-F5344CB8AC3E}">
        <p14:creationId xmlns:p14="http://schemas.microsoft.com/office/powerpoint/2010/main" xmlns="" val="16022137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Название">
    <p:spTree>
      <p:nvGrpSpPr>
        <p:cNvPr id="1" name=""/>
        <p:cNvGrpSpPr/>
        <p:nvPr/>
      </p:nvGrpSpPr>
      <p:grpSpPr>
        <a:xfrm>
          <a:off x="0" y="0"/>
          <a:ext cx="0" cy="0"/>
          <a:chOff x="0" y="0"/>
          <a:chExt cx="0" cy="0"/>
        </a:xfrm>
      </p:grpSpPr>
      <p:sp>
        <p:nvSpPr>
          <p:cNvPr id="7" name="Заголовок 6">
            <a:extLst>
              <a:ext uri="{FF2B5EF4-FFF2-40B4-BE49-F238E27FC236}">
                <a16:creationId xmlns="" xmlns:a16="http://schemas.microsoft.com/office/drawing/2014/main" id="{544ACCFF-64A9-40AA-93F9-86E3CE016187}"/>
              </a:ext>
            </a:extLst>
          </p:cNvPr>
          <p:cNvSpPr>
            <a:spLocks noGrp="1"/>
          </p:cNvSpPr>
          <p:nvPr>
            <p:ph type="title" hasCustomPrompt="1"/>
          </p:nvPr>
        </p:nvSpPr>
        <p:spPr>
          <a:xfrm>
            <a:off x="651769" y="2683895"/>
            <a:ext cx="5278514" cy="2862225"/>
          </a:xfrm>
          <a:prstGeom prst="rect">
            <a:avLst/>
          </a:prstGeom>
        </p:spPr>
        <p:txBody>
          <a:bodyPr rtlCol="0" anchor="b"/>
          <a:lstStyle>
            <a:lvl1pPr>
              <a:lnSpc>
                <a:spcPct val="100000"/>
              </a:lnSpc>
              <a:defRPr lang="ru-RU" sz="5000" cap="all" spc="200" baseline="0"/>
            </a:lvl1pPr>
          </a:lstStyle>
          <a:p>
            <a:pPr rtl="0"/>
            <a:r>
              <a:rPr lang="ru-RU"/>
              <a:t>Заголовок слайда</a:t>
            </a:r>
          </a:p>
        </p:txBody>
      </p:sp>
      <p:sp>
        <p:nvSpPr>
          <p:cNvPr id="9" name="Текст 8">
            <a:extLst>
              <a:ext uri="{FF2B5EF4-FFF2-40B4-BE49-F238E27FC236}">
                <a16:creationId xmlns="" xmlns:a16="http://schemas.microsoft.com/office/drawing/2014/main" id="{AD785D0F-160C-4A31-93B3-F251B0730757}"/>
              </a:ext>
            </a:extLst>
          </p:cNvPr>
          <p:cNvSpPr>
            <a:spLocks noGrp="1"/>
          </p:cNvSpPr>
          <p:nvPr>
            <p:ph type="body" sz="quarter" idx="10" hasCustomPrompt="1"/>
          </p:nvPr>
        </p:nvSpPr>
        <p:spPr>
          <a:xfrm>
            <a:off x="685636" y="5568698"/>
            <a:ext cx="5278514" cy="618142"/>
          </a:xfrm>
          <a:prstGeom prst="rect">
            <a:avLst/>
          </a:prstGeom>
        </p:spPr>
        <p:txBody>
          <a:bodyPr rtlCol="0" anchor="t"/>
          <a:lstStyle>
            <a:lvl1pPr marL="0" indent="0">
              <a:buNone/>
              <a:defRPr lang="ru-RU" sz="2000" b="0" i="0" spc="200" baseline="0">
                <a:solidFill>
                  <a:schemeClr val="accent4"/>
                </a:solidFill>
              </a:defRPr>
            </a:lvl1pPr>
          </a:lstStyle>
          <a:p>
            <a:pPr lvl="0" rtl="0"/>
            <a:r>
              <a:rPr lang="ru-RU"/>
              <a:t>Щелкните, чтобы добавить имя</a:t>
            </a:r>
          </a:p>
        </p:txBody>
      </p:sp>
      <p:sp>
        <p:nvSpPr>
          <p:cNvPr id="11" name="Рисунок 10">
            <a:extLst>
              <a:ext uri="{FF2B5EF4-FFF2-40B4-BE49-F238E27FC236}">
                <a16:creationId xmlns="" xmlns:a16="http://schemas.microsoft.com/office/drawing/2014/main" id="{31CCC134-2698-41E9-A225-76300EF59E5D}"/>
              </a:ext>
            </a:extLst>
          </p:cNvPr>
          <p:cNvSpPr>
            <a:spLocks noGrp="1"/>
          </p:cNvSpPr>
          <p:nvPr>
            <p:ph type="pic" sz="quarter" idx="11" hasCustomPrompt="1"/>
          </p:nvPr>
        </p:nvSpPr>
        <p:spPr>
          <a:xfrm>
            <a:off x="8143875" y="947737"/>
            <a:ext cx="4048124" cy="4962525"/>
          </a:xfrm>
          <a:prstGeom prst="rect">
            <a:avLst/>
          </a:prstGeom>
        </p:spPr>
        <p:txBody>
          <a:bodyPr rtlCol="0"/>
          <a:lstStyle>
            <a:lvl1pPr marL="0" indent="0" algn="ctr">
              <a:buNone/>
              <a:defRPr lang="ru-RU" spc="400" baseline="0"/>
            </a:lvl1pPr>
          </a:lstStyle>
          <a:p>
            <a:pPr rtl="0"/>
            <a:r>
              <a:rPr lang="ru-RU"/>
              <a:t>Щелкните, чтобы добавить фотографию</a:t>
            </a:r>
          </a:p>
        </p:txBody>
      </p:sp>
    </p:spTree>
    <p:extLst>
      <p:ext uri="{BB962C8B-B14F-4D97-AF65-F5344CB8AC3E}">
        <p14:creationId xmlns:p14="http://schemas.microsoft.com/office/powerpoint/2010/main" xmlns="" val="21278060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Запуск продукта">
    <p:bg>
      <p:bgPr>
        <a:solidFill>
          <a:schemeClr val="bg1">
            <a:alpha val="35000"/>
          </a:schemeClr>
        </a:solidFill>
        <a:effectLst/>
      </p:bgPr>
    </p:bg>
    <p:spTree>
      <p:nvGrpSpPr>
        <p:cNvPr id="1" name=""/>
        <p:cNvGrpSpPr/>
        <p:nvPr/>
      </p:nvGrpSpPr>
      <p:grpSpPr>
        <a:xfrm>
          <a:off x="0" y="0"/>
          <a:ext cx="0" cy="0"/>
          <a:chOff x="0" y="0"/>
          <a:chExt cx="0" cy="0"/>
        </a:xfrm>
      </p:grpSpPr>
      <p:sp>
        <p:nvSpPr>
          <p:cNvPr id="2" name="Прямоугольник 1">
            <a:extLst>
              <a:ext uri="{FF2B5EF4-FFF2-40B4-BE49-F238E27FC236}">
                <a16:creationId xmlns="" xmlns:a16="http://schemas.microsoft.com/office/drawing/2014/main" id="{78101351-79F8-4AD7-A22B-E7AFB1C69970}"/>
              </a:ext>
              <a:ext uri="{C183D7F6-B498-43B3-948B-1728B52AA6E4}">
                <adec:decorative xmlns="" xmlns:adec="http://schemas.microsoft.com/office/drawing/2017/decorative" val="1"/>
              </a:ext>
            </a:extLst>
          </p:cNvPr>
          <p:cNvSpPr/>
          <p:nvPr userDrawn="1"/>
        </p:nvSpPr>
        <p:spPr>
          <a:xfrm>
            <a:off x="0" y="4274260"/>
            <a:ext cx="12192000" cy="2583739"/>
          </a:xfrm>
          <a:prstGeom prst="rect">
            <a:avLst/>
          </a:pr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endParaRPr lang="ru-RU" dirty="0"/>
          </a:p>
        </p:txBody>
      </p:sp>
      <p:sp>
        <p:nvSpPr>
          <p:cNvPr id="3" name="Заголовок 2">
            <a:extLst>
              <a:ext uri="{FF2B5EF4-FFF2-40B4-BE49-F238E27FC236}">
                <a16:creationId xmlns="" xmlns:a16="http://schemas.microsoft.com/office/drawing/2014/main" id="{E09A49BC-8099-40DE-8210-5A1CBAA423D4}"/>
              </a:ext>
            </a:extLst>
          </p:cNvPr>
          <p:cNvSpPr>
            <a:spLocks noGrp="1"/>
          </p:cNvSpPr>
          <p:nvPr>
            <p:ph type="title" hasCustomPrompt="1"/>
          </p:nvPr>
        </p:nvSpPr>
        <p:spPr>
          <a:xfrm>
            <a:off x="838200" y="498928"/>
            <a:ext cx="10515600" cy="567872"/>
          </a:xfrm>
          <a:prstGeom prst="rect">
            <a:avLst/>
          </a:prstGeom>
        </p:spPr>
        <p:txBody>
          <a:bodyPr rtlCol="0"/>
          <a:lstStyle>
            <a:lvl1pPr algn="ctr">
              <a:defRPr lang="ru-RU" sz="3200" cap="all" spc="200" baseline="0">
                <a:solidFill>
                  <a:schemeClr val="accent4"/>
                </a:solidFill>
              </a:defRPr>
            </a:lvl1pPr>
          </a:lstStyle>
          <a:p>
            <a:pPr rtl="0"/>
            <a:r>
              <a:rPr lang="ru-RU"/>
              <a:t>Заголовок слайда</a:t>
            </a:r>
          </a:p>
        </p:txBody>
      </p:sp>
      <p:sp>
        <p:nvSpPr>
          <p:cNvPr id="13" name="Прямоугольник 12">
            <a:extLst>
              <a:ext uri="{FF2B5EF4-FFF2-40B4-BE49-F238E27FC236}">
                <a16:creationId xmlns="" xmlns:a16="http://schemas.microsoft.com/office/drawing/2014/main" id="{45B7BBE6-4278-4E33-9044-72A2E0C0E403}"/>
              </a:ext>
              <a:ext uri="{C183D7F6-B498-43B3-948B-1728B52AA6E4}">
                <adec:decorative xmlns="" xmlns:adec="http://schemas.microsoft.com/office/drawing/2017/decorative" val="1"/>
              </a:ext>
            </a:extLst>
          </p:cNvPr>
          <p:cNvSpPr/>
          <p:nvPr userDrawn="1"/>
        </p:nvSpPr>
        <p:spPr>
          <a:xfrm>
            <a:off x="608564" y="1585733"/>
            <a:ext cx="2065188" cy="3995918"/>
          </a:xfrm>
          <a:prstGeom prst="rect">
            <a:avLst/>
          </a:prstGeom>
          <a:solidFill>
            <a:srgbClr val="3E70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endParaRPr lang="ru-RU" dirty="0"/>
          </a:p>
        </p:txBody>
      </p:sp>
      <p:sp>
        <p:nvSpPr>
          <p:cNvPr id="15" name="Прямоугольник 14">
            <a:extLst>
              <a:ext uri="{FF2B5EF4-FFF2-40B4-BE49-F238E27FC236}">
                <a16:creationId xmlns="" xmlns:a16="http://schemas.microsoft.com/office/drawing/2014/main" id="{600E549E-0E7C-4599-B51C-97AA7E525CD2}"/>
              </a:ext>
              <a:ext uri="{C183D7F6-B498-43B3-948B-1728B52AA6E4}">
                <adec:decorative xmlns="" xmlns:adec="http://schemas.microsoft.com/office/drawing/2017/decorative" val="1"/>
              </a:ext>
            </a:extLst>
          </p:cNvPr>
          <p:cNvSpPr/>
          <p:nvPr userDrawn="1"/>
        </p:nvSpPr>
        <p:spPr>
          <a:xfrm>
            <a:off x="2832832" y="1585733"/>
            <a:ext cx="2065188" cy="3995918"/>
          </a:xfrm>
          <a:prstGeom prst="rect">
            <a:avLst/>
          </a:prstGeom>
          <a:solidFill>
            <a:srgbClr val="93A5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endParaRPr lang="ru-RU" dirty="0"/>
          </a:p>
        </p:txBody>
      </p:sp>
      <p:sp>
        <p:nvSpPr>
          <p:cNvPr id="17" name="Прямоугольник 16">
            <a:extLst>
              <a:ext uri="{FF2B5EF4-FFF2-40B4-BE49-F238E27FC236}">
                <a16:creationId xmlns="" xmlns:a16="http://schemas.microsoft.com/office/drawing/2014/main" id="{AF7C507F-AD4D-47B6-88C3-C1D0154FB7F2}"/>
              </a:ext>
              <a:ext uri="{C183D7F6-B498-43B3-948B-1728B52AA6E4}">
                <adec:decorative xmlns="" xmlns:adec="http://schemas.microsoft.com/office/drawing/2017/decorative" val="1"/>
              </a:ext>
            </a:extLst>
          </p:cNvPr>
          <p:cNvSpPr/>
          <p:nvPr userDrawn="1"/>
        </p:nvSpPr>
        <p:spPr>
          <a:xfrm>
            <a:off x="5063405" y="1585733"/>
            <a:ext cx="2065188" cy="3995918"/>
          </a:xfrm>
          <a:prstGeom prst="rect">
            <a:avLst/>
          </a:prstGeom>
          <a:solidFill>
            <a:srgbClr val="6272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endParaRPr lang="ru-RU" dirty="0"/>
          </a:p>
        </p:txBody>
      </p:sp>
      <p:sp>
        <p:nvSpPr>
          <p:cNvPr id="19" name="Прямоугольник 18">
            <a:extLst>
              <a:ext uri="{FF2B5EF4-FFF2-40B4-BE49-F238E27FC236}">
                <a16:creationId xmlns="" xmlns:a16="http://schemas.microsoft.com/office/drawing/2014/main" id="{EA0266B1-BBD1-44C0-8D4C-4E651D320B77}"/>
              </a:ext>
              <a:ext uri="{C183D7F6-B498-43B3-948B-1728B52AA6E4}">
                <adec:decorative xmlns="" xmlns:adec="http://schemas.microsoft.com/office/drawing/2017/decorative" val="1"/>
              </a:ext>
            </a:extLst>
          </p:cNvPr>
          <p:cNvSpPr/>
          <p:nvPr userDrawn="1"/>
        </p:nvSpPr>
        <p:spPr>
          <a:xfrm>
            <a:off x="7293980" y="1585733"/>
            <a:ext cx="2065188" cy="3995918"/>
          </a:xfrm>
          <a:prstGeom prst="rect">
            <a:avLst/>
          </a:prstGeom>
          <a:solidFill>
            <a:srgbClr val="BDA0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endParaRPr lang="ru-RU" dirty="0"/>
          </a:p>
        </p:txBody>
      </p:sp>
      <p:sp>
        <p:nvSpPr>
          <p:cNvPr id="21" name="Прямоугольник 20">
            <a:extLst>
              <a:ext uri="{FF2B5EF4-FFF2-40B4-BE49-F238E27FC236}">
                <a16:creationId xmlns="" xmlns:a16="http://schemas.microsoft.com/office/drawing/2014/main" id="{D71BB1CE-E3FA-4E7F-A54B-3FB675098A2A}"/>
              </a:ext>
              <a:ext uri="{C183D7F6-B498-43B3-948B-1728B52AA6E4}">
                <adec:decorative xmlns="" xmlns:adec="http://schemas.microsoft.com/office/drawing/2017/decorative" val="1"/>
              </a:ext>
            </a:extLst>
          </p:cNvPr>
          <p:cNvSpPr/>
          <p:nvPr userDrawn="1"/>
        </p:nvSpPr>
        <p:spPr>
          <a:xfrm>
            <a:off x="9511052" y="1585733"/>
            <a:ext cx="2065188" cy="3995918"/>
          </a:xfrm>
          <a:prstGeom prst="rect">
            <a:avLst/>
          </a:prstGeom>
          <a:solidFill>
            <a:srgbClr val="685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endParaRPr lang="ru-RU" dirty="0"/>
          </a:p>
        </p:txBody>
      </p:sp>
      <p:sp>
        <p:nvSpPr>
          <p:cNvPr id="23" name="Текст 22">
            <a:extLst>
              <a:ext uri="{FF2B5EF4-FFF2-40B4-BE49-F238E27FC236}">
                <a16:creationId xmlns="" xmlns:a16="http://schemas.microsoft.com/office/drawing/2014/main" id="{15D11F63-A3DB-4EB1-9148-6E8C6678D14A}"/>
              </a:ext>
            </a:extLst>
          </p:cNvPr>
          <p:cNvSpPr>
            <a:spLocks noGrp="1"/>
          </p:cNvSpPr>
          <p:nvPr>
            <p:ph type="body" sz="quarter" idx="15" hasCustomPrompt="1"/>
          </p:nvPr>
        </p:nvSpPr>
        <p:spPr>
          <a:xfrm>
            <a:off x="727843" y="2434147"/>
            <a:ext cx="1826631" cy="776287"/>
          </a:xfrm>
          <a:prstGeom prst="rect">
            <a:avLst/>
          </a:prstGeom>
        </p:spPr>
        <p:txBody>
          <a:bodyPr rtlCol="0" anchor="b"/>
          <a:lstStyle>
            <a:lvl1pPr marL="0" indent="0">
              <a:buNone/>
              <a:defRPr lang="ru-RU" sz="2000" cap="all" normalizeH="0" baseline="0">
                <a:solidFill>
                  <a:schemeClr val="bg1"/>
                </a:solidFill>
              </a:defRPr>
            </a:lvl1pPr>
          </a:lstStyle>
          <a:p>
            <a:pPr lvl="0" rtl="0"/>
            <a:r>
              <a:rPr lang="ru-RU"/>
              <a:t>Добавьте текст</a:t>
            </a:r>
          </a:p>
        </p:txBody>
      </p:sp>
      <p:sp>
        <p:nvSpPr>
          <p:cNvPr id="29" name="Текст 22">
            <a:extLst>
              <a:ext uri="{FF2B5EF4-FFF2-40B4-BE49-F238E27FC236}">
                <a16:creationId xmlns="" xmlns:a16="http://schemas.microsoft.com/office/drawing/2014/main" id="{96E63495-7407-4360-95F6-82D0C68813B0}"/>
              </a:ext>
            </a:extLst>
          </p:cNvPr>
          <p:cNvSpPr>
            <a:spLocks noGrp="1"/>
          </p:cNvSpPr>
          <p:nvPr>
            <p:ph type="body" sz="quarter" idx="20" hasCustomPrompt="1"/>
          </p:nvPr>
        </p:nvSpPr>
        <p:spPr>
          <a:xfrm>
            <a:off x="727843" y="3267049"/>
            <a:ext cx="1826631" cy="1527689"/>
          </a:xfrm>
          <a:prstGeom prst="rect">
            <a:avLst/>
          </a:prstGeom>
        </p:spPr>
        <p:txBody>
          <a:bodyPr rtlCol="0"/>
          <a:lstStyle>
            <a:lvl1pPr marL="0" indent="0">
              <a:lnSpc>
                <a:spcPct val="114000"/>
              </a:lnSpc>
              <a:spcBef>
                <a:spcPts val="0"/>
              </a:spcBef>
              <a:buNone/>
              <a:defRPr lang="ru-RU" sz="1400" spc="50" baseline="0">
                <a:solidFill>
                  <a:schemeClr val="bg1"/>
                </a:solidFill>
              </a:defRPr>
            </a:lvl1pPr>
          </a:lstStyle>
          <a:p>
            <a:pPr lvl="0" rtl="0"/>
            <a:r>
              <a:rPr lang="ru-RU"/>
              <a:t>Добавьте текст</a:t>
            </a:r>
          </a:p>
        </p:txBody>
      </p:sp>
      <p:sp>
        <p:nvSpPr>
          <p:cNvPr id="32" name="Текст 22">
            <a:extLst>
              <a:ext uri="{FF2B5EF4-FFF2-40B4-BE49-F238E27FC236}">
                <a16:creationId xmlns="" xmlns:a16="http://schemas.microsoft.com/office/drawing/2014/main" id="{3A879552-0B9C-48EC-8D07-A24DB252D634}"/>
              </a:ext>
            </a:extLst>
          </p:cNvPr>
          <p:cNvSpPr>
            <a:spLocks noGrp="1"/>
          </p:cNvSpPr>
          <p:nvPr>
            <p:ph type="body" sz="quarter" idx="21" hasCustomPrompt="1"/>
          </p:nvPr>
        </p:nvSpPr>
        <p:spPr>
          <a:xfrm>
            <a:off x="2952111" y="2443870"/>
            <a:ext cx="1826631" cy="776287"/>
          </a:xfrm>
          <a:prstGeom prst="rect">
            <a:avLst/>
          </a:prstGeom>
        </p:spPr>
        <p:txBody>
          <a:bodyPr rtlCol="0" anchor="b"/>
          <a:lstStyle>
            <a:lvl1pPr marL="0" indent="0">
              <a:buNone/>
              <a:defRPr lang="ru-RU" sz="2000" cap="all" baseline="0">
                <a:solidFill>
                  <a:schemeClr val="bg1"/>
                </a:solidFill>
              </a:defRPr>
            </a:lvl1pPr>
          </a:lstStyle>
          <a:p>
            <a:pPr lvl="0" rtl="0"/>
            <a:r>
              <a:rPr lang="ru-RU"/>
              <a:t>Добавьте текст</a:t>
            </a:r>
          </a:p>
        </p:txBody>
      </p:sp>
      <p:sp>
        <p:nvSpPr>
          <p:cNvPr id="33" name="Текст 22">
            <a:extLst>
              <a:ext uri="{FF2B5EF4-FFF2-40B4-BE49-F238E27FC236}">
                <a16:creationId xmlns="" xmlns:a16="http://schemas.microsoft.com/office/drawing/2014/main" id="{8337BD60-5C54-4FEC-A9D6-5C29EB94799F}"/>
              </a:ext>
            </a:extLst>
          </p:cNvPr>
          <p:cNvSpPr>
            <a:spLocks noGrp="1"/>
          </p:cNvSpPr>
          <p:nvPr>
            <p:ph type="body" sz="quarter" idx="22" hasCustomPrompt="1"/>
          </p:nvPr>
        </p:nvSpPr>
        <p:spPr>
          <a:xfrm>
            <a:off x="2952111" y="3276772"/>
            <a:ext cx="1826631" cy="1527689"/>
          </a:xfrm>
          <a:prstGeom prst="rect">
            <a:avLst/>
          </a:prstGeom>
        </p:spPr>
        <p:txBody>
          <a:bodyPr rtlCol="0"/>
          <a:lstStyle>
            <a:lvl1pPr marL="0" indent="0">
              <a:lnSpc>
                <a:spcPct val="114000"/>
              </a:lnSpc>
              <a:spcBef>
                <a:spcPts val="0"/>
              </a:spcBef>
              <a:buNone/>
              <a:defRPr lang="ru-RU" sz="1400" spc="50" baseline="0">
                <a:solidFill>
                  <a:schemeClr val="bg1"/>
                </a:solidFill>
              </a:defRPr>
            </a:lvl1pPr>
          </a:lstStyle>
          <a:p>
            <a:pPr lvl="0" rtl="0"/>
            <a:r>
              <a:rPr lang="ru-RU"/>
              <a:t>Добавьте текст</a:t>
            </a:r>
          </a:p>
        </p:txBody>
      </p:sp>
      <p:sp>
        <p:nvSpPr>
          <p:cNvPr id="34" name="Текст 22">
            <a:extLst>
              <a:ext uri="{FF2B5EF4-FFF2-40B4-BE49-F238E27FC236}">
                <a16:creationId xmlns="" xmlns:a16="http://schemas.microsoft.com/office/drawing/2014/main" id="{25F7073D-87C3-473A-9A04-748C3F682652}"/>
              </a:ext>
            </a:extLst>
          </p:cNvPr>
          <p:cNvSpPr>
            <a:spLocks noGrp="1"/>
          </p:cNvSpPr>
          <p:nvPr>
            <p:ph type="body" sz="quarter" idx="23" hasCustomPrompt="1"/>
          </p:nvPr>
        </p:nvSpPr>
        <p:spPr>
          <a:xfrm>
            <a:off x="5182684" y="2434147"/>
            <a:ext cx="1826631" cy="776287"/>
          </a:xfrm>
          <a:prstGeom prst="rect">
            <a:avLst/>
          </a:prstGeom>
        </p:spPr>
        <p:txBody>
          <a:bodyPr rtlCol="0" anchor="b"/>
          <a:lstStyle>
            <a:lvl1pPr marL="0" indent="0">
              <a:buNone/>
              <a:defRPr lang="ru-RU" sz="2000" cap="all" baseline="0">
                <a:solidFill>
                  <a:schemeClr val="bg1"/>
                </a:solidFill>
              </a:defRPr>
            </a:lvl1pPr>
          </a:lstStyle>
          <a:p>
            <a:pPr lvl="0" rtl="0"/>
            <a:r>
              <a:rPr lang="ru-RU"/>
              <a:t>Добавьте текст</a:t>
            </a:r>
          </a:p>
        </p:txBody>
      </p:sp>
      <p:sp>
        <p:nvSpPr>
          <p:cNvPr id="35" name="Текст 22">
            <a:extLst>
              <a:ext uri="{FF2B5EF4-FFF2-40B4-BE49-F238E27FC236}">
                <a16:creationId xmlns="" xmlns:a16="http://schemas.microsoft.com/office/drawing/2014/main" id="{5CB2BF3B-6E9D-4A28-A938-C9CC9E496484}"/>
              </a:ext>
            </a:extLst>
          </p:cNvPr>
          <p:cNvSpPr>
            <a:spLocks noGrp="1"/>
          </p:cNvSpPr>
          <p:nvPr>
            <p:ph type="body" sz="quarter" idx="24" hasCustomPrompt="1"/>
          </p:nvPr>
        </p:nvSpPr>
        <p:spPr>
          <a:xfrm>
            <a:off x="5182684" y="3267049"/>
            <a:ext cx="1826631" cy="1527689"/>
          </a:xfrm>
          <a:prstGeom prst="rect">
            <a:avLst/>
          </a:prstGeom>
        </p:spPr>
        <p:txBody>
          <a:bodyPr rtlCol="0"/>
          <a:lstStyle>
            <a:lvl1pPr marL="0" indent="0">
              <a:lnSpc>
                <a:spcPct val="114000"/>
              </a:lnSpc>
              <a:spcBef>
                <a:spcPts val="0"/>
              </a:spcBef>
              <a:buNone/>
              <a:defRPr lang="ru-RU" sz="1400" spc="50" baseline="0">
                <a:solidFill>
                  <a:schemeClr val="bg1"/>
                </a:solidFill>
              </a:defRPr>
            </a:lvl1pPr>
          </a:lstStyle>
          <a:p>
            <a:pPr lvl="0" rtl="0"/>
            <a:r>
              <a:rPr lang="ru-RU"/>
              <a:t>Добавьте текст</a:t>
            </a:r>
          </a:p>
        </p:txBody>
      </p:sp>
      <p:sp>
        <p:nvSpPr>
          <p:cNvPr id="36" name="Текст 22">
            <a:extLst>
              <a:ext uri="{FF2B5EF4-FFF2-40B4-BE49-F238E27FC236}">
                <a16:creationId xmlns="" xmlns:a16="http://schemas.microsoft.com/office/drawing/2014/main" id="{94E179CD-2F9C-44FA-813E-253ACC4A978E}"/>
              </a:ext>
            </a:extLst>
          </p:cNvPr>
          <p:cNvSpPr>
            <a:spLocks noGrp="1"/>
          </p:cNvSpPr>
          <p:nvPr>
            <p:ph type="body" sz="quarter" idx="25" hasCustomPrompt="1"/>
          </p:nvPr>
        </p:nvSpPr>
        <p:spPr>
          <a:xfrm>
            <a:off x="7413259" y="2443870"/>
            <a:ext cx="1826631" cy="776287"/>
          </a:xfrm>
          <a:prstGeom prst="rect">
            <a:avLst/>
          </a:prstGeom>
        </p:spPr>
        <p:txBody>
          <a:bodyPr rtlCol="0" anchor="b"/>
          <a:lstStyle>
            <a:lvl1pPr marL="0" indent="0">
              <a:buNone/>
              <a:defRPr lang="ru-RU" sz="2000" cap="all" baseline="0">
                <a:solidFill>
                  <a:schemeClr val="bg1"/>
                </a:solidFill>
              </a:defRPr>
            </a:lvl1pPr>
          </a:lstStyle>
          <a:p>
            <a:pPr lvl="0" rtl="0"/>
            <a:r>
              <a:rPr lang="ru-RU"/>
              <a:t>Добавьте текст</a:t>
            </a:r>
          </a:p>
        </p:txBody>
      </p:sp>
      <p:sp>
        <p:nvSpPr>
          <p:cNvPr id="37" name="Текст 22">
            <a:extLst>
              <a:ext uri="{FF2B5EF4-FFF2-40B4-BE49-F238E27FC236}">
                <a16:creationId xmlns="" xmlns:a16="http://schemas.microsoft.com/office/drawing/2014/main" id="{34D58360-D7DD-4F33-A29E-5F4835C2DC57}"/>
              </a:ext>
            </a:extLst>
          </p:cNvPr>
          <p:cNvSpPr>
            <a:spLocks noGrp="1"/>
          </p:cNvSpPr>
          <p:nvPr>
            <p:ph type="body" sz="quarter" idx="26" hasCustomPrompt="1"/>
          </p:nvPr>
        </p:nvSpPr>
        <p:spPr>
          <a:xfrm>
            <a:off x="7413259" y="3276772"/>
            <a:ext cx="1826631" cy="1527689"/>
          </a:xfrm>
          <a:prstGeom prst="rect">
            <a:avLst/>
          </a:prstGeom>
        </p:spPr>
        <p:txBody>
          <a:bodyPr rtlCol="0"/>
          <a:lstStyle>
            <a:lvl1pPr marL="0" indent="0">
              <a:lnSpc>
                <a:spcPct val="114000"/>
              </a:lnSpc>
              <a:spcBef>
                <a:spcPts val="0"/>
              </a:spcBef>
              <a:buNone/>
              <a:defRPr lang="ru-RU" sz="1400" spc="50" baseline="0">
                <a:solidFill>
                  <a:schemeClr val="bg1"/>
                </a:solidFill>
              </a:defRPr>
            </a:lvl1pPr>
          </a:lstStyle>
          <a:p>
            <a:pPr lvl="0" rtl="0"/>
            <a:r>
              <a:rPr lang="ru-RU"/>
              <a:t>Добавьте текст</a:t>
            </a:r>
          </a:p>
        </p:txBody>
      </p:sp>
      <p:sp>
        <p:nvSpPr>
          <p:cNvPr id="38" name="Текст 22">
            <a:extLst>
              <a:ext uri="{FF2B5EF4-FFF2-40B4-BE49-F238E27FC236}">
                <a16:creationId xmlns="" xmlns:a16="http://schemas.microsoft.com/office/drawing/2014/main" id="{AA5A81E7-83B9-4A30-9A57-98FFF2716065}"/>
              </a:ext>
            </a:extLst>
          </p:cNvPr>
          <p:cNvSpPr>
            <a:spLocks noGrp="1"/>
          </p:cNvSpPr>
          <p:nvPr>
            <p:ph type="body" sz="quarter" idx="27" hasCustomPrompt="1"/>
          </p:nvPr>
        </p:nvSpPr>
        <p:spPr>
          <a:xfrm>
            <a:off x="9630331" y="2434147"/>
            <a:ext cx="1826631" cy="776287"/>
          </a:xfrm>
          <a:prstGeom prst="rect">
            <a:avLst/>
          </a:prstGeom>
        </p:spPr>
        <p:txBody>
          <a:bodyPr rtlCol="0" anchor="b"/>
          <a:lstStyle>
            <a:lvl1pPr marL="0" indent="0">
              <a:buNone/>
              <a:defRPr lang="ru-RU" sz="2000" cap="all" baseline="0">
                <a:solidFill>
                  <a:schemeClr val="bg1"/>
                </a:solidFill>
              </a:defRPr>
            </a:lvl1pPr>
          </a:lstStyle>
          <a:p>
            <a:pPr lvl="0" rtl="0"/>
            <a:r>
              <a:rPr lang="ru-RU"/>
              <a:t>Добавьте текст</a:t>
            </a:r>
          </a:p>
        </p:txBody>
      </p:sp>
      <p:sp>
        <p:nvSpPr>
          <p:cNvPr id="39" name="Текст 22">
            <a:extLst>
              <a:ext uri="{FF2B5EF4-FFF2-40B4-BE49-F238E27FC236}">
                <a16:creationId xmlns="" xmlns:a16="http://schemas.microsoft.com/office/drawing/2014/main" id="{C45C6D3E-88B9-42D5-9A94-6D2B9CA3CDD0}"/>
              </a:ext>
            </a:extLst>
          </p:cNvPr>
          <p:cNvSpPr>
            <a:spLocks noGrp="1"/>
          </p:cNvSpPr>
          <p:nvPr>
            <p:ph type="body" sz="quarter" idx="28" hasCustomPrompt="1"/>
          </p:nvPr>
        </p:nvSpPr>
        <p:spPr>
          <a:xfrm>
            <a:off x="9630331" y="3267049"/>
            <a:ext cx="1826631" cy="1527689"/>
          </a:xfrm>
          <a:prstGeom prst="rect">
            <a:avLst/>
          </a:prstGeom>
        </p:spPr>
        <p:txBody>
          <a:bodyPr rtlCol="0"/>
          <a:lstStyle>
            <a:lvl1pPr marL="0" indent="0">
              <a:lnSpc>
                <a:spcPct val="114000"/>
              </a:lnSpc>
              <a:spcBef>
                <a:spcPts val="0"/>
              </a:spcBef>
              <a:buNone/>
              <a:defRPr lang="ru-RU" sz="1400" spc="50" baseline="0">
                <a:solidFill>
                  <a:schemeClr val="bg1"/>
                </a:solidFill>
              </a:defRPr>
            </a:lvl1pPr>
          </a:lstStyle>
          <a:p>
            <a:pPr lvl="0" rtl="0"/>
            <a:r>
              <a:rPr lang="ru-RU"/>
              <a:t>Добавьте текст</a:t>
            </a:r>
          </a:p>
        </p:txBody>
      </p:sp>
      <p:sp>
        <p:nvSpPr>
          <p:cNvPr id="5" name="Дата 4">
            <a:extLst>
              <a:ext uri="{FF2B5EF4-FFF2-40B4-BE49-F238E27FC236}">
                <a16:creationId xmlns="" xmlns:a16="http://schemas.microsoft.com/office/drawing/2014/main" id="{9843D60E-3024-42AA-9CF9-A44192AE74E9}"/>
              </a:ext>
            </a:extLst>
          </p:cNvPr>
          <p:cNvSpPr>
            <a:spLocks noGrp="1"/>
          </p:cNvSpPr>
          <p:nvPr>
            <p:ph type="dt" sz="half" idx="10"/>
          </p:nvPr>
        </p:nvSpPr>
        <p:spPr/>
        <p:txBody>
          <a:bodyPr rtlCol="0"/>
          <a:lstStyle>
            <a:defPPr>
              <a:defRPr lang="ru-RU"/>
            </a:defPPr>
          </a:lstStyle>
          <a:p>
            <a:pPr rtl="0"/>
            <a:r>
              <a:rPr lang="ru-RU"/>
              <a:t>20ГГ</a:t>
            </a:r>
            <a:endParaRPr lang="ru-RU" dirty="0"/>
          </a:p>
        </p:txBody>
      </p:sp>
      <p:sp>
        <p:nvSpPr>
          <p:cNvPr id="6" name="Нижний колонтитул 5">
            <a:extLst>
              <a:ext uri="{FF2B5EF4-FFF2-40B4-BE49-F238E27FC236}">
                <a16:creationId xmlns="" xmlns:a16="http://schemas.microsoft.com/office/drawing/2014/main" id="{D182FBC6-68D1-4570-A549-C4A925FB8546}"/>
              </a:ext>
            </a:extLst>
          </p:cNvPr>
          <p:cNvSpPr>
            <a:spLocks noGrp="1"/>
          </p:cNvSpPr>
          <p:nvPr>
            <p:ph type="ftr" sz="quarter" idx="11"/>
          </p:nvPr>
        </p:nvSpPr>
        <p:spPr/>
        <p:txBody>
          <a:bodyPr rtlCol="0"/>
          <a:lstStyle>
            <a:defPPr>
              <a:defRPr lang="ru-RU"/>
            </a:defPPr>
          </a:lstStyle>
          <a:p>
            <a:pPr rtl="0"/>
            <a:r>
              <a:rPr lang="ru-RU"/>
              <a:t>ЗАГОЛОВОК ПРЕЗЕНТАЦИИ</a:t>
            </a:r>
          </a:p>
        </p:txBody>
      </p:sp>
      <p:sp>
        <p:nvSpPr>
          <p:cNvPr id="7" name="Номер слайда 6">
            <a:extLst>
              <a:ext uri="{FF2B5EF4-FFF2-40B4-BE49-F238E27FC236}">
                <a16:creationId xmlns="" xmlns:a16="http://schemas.microsoft.com/office/drawing/2014/main" id="{C4E1DC1F-6117-4AB4-9BF1-878D4F8200D2}"/>
              </a:ext>
            </a:extLst>
          </p:cNvPr>
          <p:cNvSpPr>
            <a:spLocks noGrp="1"/>
          </p:cNvSpPr>
          <p:nvPr>
            <p:ph type="sldNum" sz="quarter" idx="12"/>
          </p:nvPr>
        </p:nvSpPr>
        <p:spPr/>
        <p:txBody>
          <a:bodyPr rtlCol="0"/>
          <a:lstStyle>
            <a:defPPr>
              <a:defRPr lang="ru-RU"/>
            </a:defPPr>
          </a:lstStyle>
          <a:p>
            <a:pPr rtl="0"/>
            <a:fld id="{F91729D4-A164-47A3-830D-E792BCE699E4}" type="slidenum">
              <a:rPr lang="ru-RU" smtClean="0"/>
              <a:pPr rtl="0"/>
              <a:t>‹#›</a:t>
            </a:fld>
            <a:endParaRPr lang="ru-RU" dirty="0"/>
          </a:p>
        </p:txBody>
      </p:sp>
    </p:spTree>
    <p:extLst>
      <p:ext uri="{BB962C8B-B14F-4D97-AF65-F5344CB8AC3E}">
        <p14:creationId xmlns:p14="http://schemas.microsoft.com/office/powerpoint/2010/main" xmlns="" val="13745377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Временная шкала">
    <p:spTree>
      <p:nvGrpSpPr>
        <p:cNvPr id="1" name=""/>
        <p:cNvGrpSpPr/>
        <p:nvPr/>
      </p:nvGrpSpPr>
      <p:grpSpPr>
        <a:xfrm>
          <a:off x="0" y="0"/>
          <a:ext cx="0" cy="0"/>
          <a:chOff x="0" y="0"/>
          <a:chExt cx="0" cy="0"/>
        </a:xfrm>
      </p:grpSpPr>
      <p:cxnSp>
        <p:nvCxnSpPr>
          <p:cNvPr id="38" name="Прямая соединительная линия 37">
            <a:extLst>
              <a:ext uri="{FF2B5EF4-FFF2-40B4-BE49-F238E27FC236}">
                <a16:creationId xmlns="" xmlns:a16="http://schemas.microsoft.com/office/drawing/2014/main" id="{78B9A4D3-8D91-4865-B422-5F60885A730F}"/>
              </a:ext>
              <a:ext uri="{C183D7F6-B498-43B3-948B-1728B52AA6E4}">
                <adec:decorative xmlns="" xmlns:adec="http://schemas.microsoft.com/office/drawing/2017/decorative" val="1"/>
              </a:ext>
            </a:extLst>
          </p:cNvPr>
          <p:cNvCxnSpPr>
            <a:cxnSpLocks/>
          </p:cNvCxnSpPr>
          <p:nvPr userDrawn="1"/>
        </p:nvCxnSpPr>
        <p:spPr>
          <a:xfrm flipH="1">
            <a:off x="1592874" y="3684898"/>
            <a:ext cx="9006253" cy="0"/>
          </a:xfrm>
          <a:prstGeom prst="line">
            <a:avLst/>
          </a:prstGeom>
          <a:ln>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sp>
        <p:nvSpPr>
          <p:cNvPr id="2" name="Заголовок 1">
            <a:extLst>
              <a:ext uri="{FF2B5EF4-FFF2-40B4-BE49-F238E27FC236}">
                <a16:creationId xmlns="" xmlns:a16="http://schemas.microsoft.com/office/drawing/2014/main" id="{90ECDAF5-DEB9-4A0C-9165-6ED23184A320}"/>
              </a:ext>
            </a:extLst>
          </p:cNvPr>
          <p:cNvSpPr>
            <a:spLocks noGrp="1"/>
          </p:cNvSpPr>
          <p:nvPr>
            <p:ph type="title" hasCustomPrompt="1"/>
          </p:nvPr>
        </p:nvSpPr>
        <p:spPr>
          <a:xfrm>
            <a:off x="838200" y="498928"/>
            <a:ext cx="10515600" cy="565435"/>
          </a:xfrm>
          <a:prstGeom prst="rect">
            <a:avLst/>
          </a:prstGeom>
        </p:spPr>
        <p:txBody>
          <a:bodyPr rtlCol="0"/>
          <a:lstStyle>
            <a:lvl1pPr algn="ctr">
              <a:defRPr lang="ru-RU" sz="3200" cap="all" spc="200" baseline="0">
                <a:solidFill>
                  <a:schemeClr val="accent4"/>
                </a:solidFill>
              </a:defRPr>
            </a:lvl1pPr>
          </a:lstStyle>
          <a:p>
            <a:pPr rtl="0"/>
            <a:r>
              <a:rPr lang="ru-RU"/>
              <a:t>Заголовок слайда</a:t>
            </a:r>
          </a:p>
        </p:txBody>
      </p:sp>
      <p:sp>
        <p:nvSpPr>
          <p:cNvPr id="8" name="Прямоугольник 7">
            <a:extLst>
              <a:ext uri="{FF2B5EF4-FFF2-40B4-BE49-F238E27FC236}">
                <a16:creationId xmlns="" xmlns:a16="http://schemas.microsoft.com/office/drawing/2014/main" id="{65FEA1AD-EC70-422F-BADD-FCA14BF9D43F}"/>
              </a:ext>
              <a:ext uri="{C183D7F6-B498-43B3-948B-1728B52AA6E4}">
                <adec:decorative xmlns="" xmlns:adec="http://schemas.microsoft.com/office/drawing/2017/decorative" val="1"/>
              </a:ext>
            </a:extLst>
          </p:cNvPr>
          <p:cNvSpPr/>
          <p:nvPr userDrawn="1"/>
        </p:nvSpPr>
        <p:spPr>
          <a:xfrm>
            <a:off x="1428750" y="3520775"/>
            <a:ext cx="328246" cy="32824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endParaRPr lang="ru-RU" dirty="0"/>
          </a:p>
        </p:txBody>
      </p:sp>
      <p:sp>
        <p:nvSpPr>
          <p:cNvPr id="10" name="Прямоугольник 9">
            <a:extLst>
              <a:ext uri="{FF2B5EF4-FFF2-40B4-BE49-F238E27FC236}">
                <a16:creationId xmlns="" xmlns:a16="http://schemas.microsoft.com/office/drawing/2014/main" id="{1C84996E-63EA-4C88-816A-3AE158BB57E0}"/>
              </a:ext>
              <a:ext uri="{C183D7F6-B498-43B3-948B-1728B52AA6E4}">
                <adec:decorative xmlns="" xmlns:adec="http://schemas.microsoft.com/office/drawing/2017/decorative" val="1"/>
              </a:ext>
            </a:extLst>
          </p:cNvPr>
          <p:cNvSpPr/>
          <p:nvPr userDrawn="1"/>
        </p:nvSpPr>
        <p:spPr>
          <a:xfrm>
            <a:off x="3680314" y="3520775"/>
            <a:ext cx="328246" cy="3282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endParaRPr lang="ru-RU" dirty="0"/>
          </a:p>
        </p:txBody>
      </p:sp>
      <p:sp>
        <p:nvSpPr>
          <p:cNvPr id="12" name="Прямоугольник 11">
            <a:extLst>
              <a:ext uri="{FF2B5EF4-FFF2-40B4-BE49-F238E27FC236}">
                <a16:creationId xmlns="" xmlns:a16="http://schemas.microsoft.com/office/drawing/2014/main" id="{ECA09893-F9A1-4FA2-A462-C1C443EC323F}"/>
              </a:ext>
              <a:ext uri="{C183D7F6-B498-43B3-948B-1728B52AA6E4}">
                <adec:decorative xmlns="" xmlns:adec="http://schemas.microsoft.com/office/drawing/2017/decorative" val="1"/>
              </a:ext>
            </a:extLst>
          </p:cNvPr>
          <p:cNvSpPr/>
          <p:nvPr userDrawn="1"/>
        </p:nvSpPr>
        <p:spPr>
          <a:xfrm>
            <a:off x="5931878" y="3520775"/>
            <a:ext cx="328246" cy="328246"/>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endParaRPr lang="ru-RU" dirty="0"/>
          </a:p>
        </p:txBody>
      </p:sp>
      <p:sp>
        <p:nvSpPr>
          <p:cNvPr id="14" name="Прямоугольник 13">
            <a:extLst>
              <a:ext uri="{FF2B5EF4-FFF2-40B4-BE49-F238E27FC236}">
                <a16:creationId xmlns="" xmlns:a16="http://schemas.microsoft.com/office/drawing/2014/main" id="{829FBC17-744B-4367-90B4-20C9CDBD18E4}"/>
              </a:ext>
              <a:ext uri="{C183D7F6-B498-43B3-948B-1728B52AA6E4}">
                <adec:decorative xmlns="" xmlns:adec="http://schemas.microsoft.com/office/drawing/2017/decorative" val="1"/>
              </a:ext>
            </a:extLst>
          </p:cNvPr>
          <p:cNvSpPr/>
          <p:nvPr userDrawn="1"/>
        </p:nvSpPr>
        <p:spPr>
          <a:xfrm>
            <a:off x="8183442" y="3520775"/>
            <a:ext cx="328246" cy="328246"/>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endParaRPr lang="ru-RU" dirty="0"/>
          </a:p>
        </p:txBody>
      </p:sp>
      <p:sp>
        <p:nvSpPr>
          <p:cNvPr id="16" name="Прямоугольник 15">
            <a:extLst>
              <a:ext uri="{FF2B5EF4-FFF2-40B4-BE49-F238E27FC236}">
                <a16:creationId xmlns="" xmlns:a16="http://schemas.microsoft.com/office/drawing/2014/main" id="{79FD6CCE-53EA-424C-A29B-35A77F78203D}"/>
              </a:ext>
              <a:ext uri="{C183D7F6-B498-43B3-948B-1728B52AA6E4}">
                <adec:decorative xmlns="" xmlns:adec="http://schemas.microsoft.com/office/drawing/2017/decorative" val="1"/>
              </a:ext>
            </a:extLst>
          </p:cNvPr>
          <p:cNvSpPr/>
          <p:nvPr userDrawn="1"/>
        </p:nvSpPr>
        <p:spPr>
          <a:xfrm>
            <a:off x="10435004" y="3520775"/>
            <a:ext cx="328246" cy="328246"/>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endParaRPr lang="ru-RU" dirty="0"/>
          </a:p>
        </p:txBody>
      </p:sp>
      <p:cxnSp>
        <p:nvCxnSpPr>
          <p:cNvPr id="18" name="Прямая соединительная линия 17">
            <a:extLst>
              <a:ext uri="{FF2B5EF4-FFF2-40B4-BE49-F238E27FC236}">
                <a16:creationId xmlns="" xmlns:a16="http://schemas.microsoft.com/office/drawing/2014/main" id="{A1ADC218-9303-4431-8BD2-4D5F9C19A2D3}"/>
              </a:ext>
              <a:ext uri="{C183D7F6-B498-43B3-948B-1728B52AA6E4}">
                <adec:decorative xmlns="" xmlns:adec="http://schemas.microsoft.com/office/drawing/2017/decorative" val="1"/>
              </a:ext>
            </a:extLst>
          </p:cNvPr>
          <p:cNvCxnSpPr>
            <a:cxnSpLocks/>
          </p:cNvCxnSpPr>
          <p:nvPr userDrawn="1"/>
        </p:nvCxnSpPr>
        <p:spPr>
          <a:xfrm>
            <a:off x="1592873" y="2964383"/>
            <a:ext cx="0" cy="415716"/>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2" name="Прямая соединительная линия 21">
            <a:extLst>
              <a:ext uri="{FF2B5EF4-FFF2-40B4-BE49-F238E27FC236}">
                <a16:creationId xmlns="" xmlns:a16="http://schemas.microsoft.com/office/drawing/2014/main" id="{4F724929-97F8-4988-BD69-D86CAA6950D1}"/>
              </a:ext>
              <a:ext uri="{C183D7F6-B498-43B3-948B-1728B52AA6E4}">
                <adec:decorative xmlns="" xmlns:adec="http://schemas.microsoft.com/office/drawing/2017/decorative" val="1"/>
              </a:ext>
            </a:extLst>
          </p:cNvPr>
          <p:cNvCxnSpPr>
            <a:cxnSpLocks/>
          </p:cNvCxnSpPr>
          <p:nvPr userDrawn="1"/>
        </p:nvCxnSpPr>
        <p:spPr>
          <a:xfrm>
            <a:off x="6096001" y="2964383"/>
            <a:ext cx="0" cy="415716"/>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4" name="Прямая соединительная линия 23">
            <a:extLst>
              <a:ext uri="{FF2B5EF4-FFF2-40B4-BE49-F238E27FC236}">
                <a16:creationId xmlns="" xmlns:a16="http://schemas.microsoft.com/office/drawing/2014/main" id="{F80FEF08-1FB7-46B4-AB6B-D672A96A71F8}"/>
              </a:ext>
              <a:ext uri="{C183D7F6-B498-43B3-948B-1728B52AA6E4}">
                <adec:decorative xmlns="" xmlns:adec="http://schemas.microsoft.com/office/drawing/2017/decorative" val="1"/>
              </a:ext>
            </a:extLst>
          </p:cNvPr>
          <p:cNvCxnSpPr>
            <a:cxnSpLocks/>
          </p:cNvCxnSpPr>
          <p:nvPr userDrawn="1"/>
        </p:nvCxnSpPr>
        <p:spPr>
          <a:xfrm>
            <a:off x="10599127" y="2964383"/>
            <a:ext cx="0" cy="415716"/>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27" name="Текст 22">
            <a:extLst>
              <a:ext uri="{FF2B5EF4-FFF2-40B4-BE49-F238E27FC236}">
                <a16:creationId xmlns="" xmlns:a16="http://schemas.microsoft.com/office/drawing/2014/main" id="{8BA510CE-108D-434A-9BE7-BE6712175231}"/>
              </a:ext>
            </a:extLst>
          </p:cNvPr>
          <p:cNvSpPr>
            <a:spLocks noGrp="1"/>
          </p:cNvSpPr>
          <p:nvPr>
            <p:ph type="body" sz="quarter" idx="15" hasCustomPrompt="1"/>
          </p:nvPr>
        </p:nvSpPr>
        <p:spPr>
          <a:xfrm>
            <a:off x="465172" y="1627860"/>
            <a:ext cx="2251564" cy="498496"/>
          </a:xfrm>
          <a:prstGeom prst="rect">
            <a:avLst/>
          </a:prstGeom>
        </p:spPr>
        <p:txBody>
          <a:bodyPr rtlCol="0" anchor="b"/>
          <a:lstStyle>
            <a:lvl1pPr marL="0" indent="0" algn="ctr">
              <a:buNone/>
              <a:defRPr lang="ru-RU" sz="1800" cap="all" baseline="0">
                <a:solidFill>
                  <a:schemeClr val="tx2"/>
                </a:solidFill>
                <a:latin typeface="Segoe UI" panose="020B0502040204020203" pitchFamily="34" charset="0"/>
              </a:defRPr>
            </a:lvl1pPr>
          </a:lstStyle>
          <a:p>
            <a:pPr lvl="0" rtl="0"/>
            <a:r>
              <a:rPr lang="ru-RU"/>
              <a:t>Добавьте текст</a:t>
            </a:r>
          </a:p>
        </p:txBody>
      </p:sp>
      <p:sp>
        <p:nvSpPr>
          <p:cNvPr id="28" name="Текст 22">
            <a:extLst>
              <a:ext uri="{FF2B5EF4-FFF2-40B4-BE49-F238E27FC236}">
                <a16:creationId xmlns="" xmlns:a16="http://schemas.microsoft.com/office/drawing/2014/main" id="{00414708-82D0-44BF-8CBD-2D165A385617}"/>
              </a:ext>
            </a:extLst>
          </p:cNvPr>
          <p:cNvSpPr>
            <a:spLocks noGrp="1"/>
          </p:cNvSpPr>
          <p:nvPr>
            <p:ph type="body" sz="quarter" idx="20" hasCustomPrompt="1"/>
          </p:nvPr>
        </p:nvSpPr>
        <p:spPr>
          <a:xfrm>
            <a:off x="465172" y="2135346"/>
            <a:ext cx="2251564" cy="812407"/>
          </a:xfrm>
          <a:prstGeom prst="rect">
            <a:avLst/>
          </a:prstGeom>
        </p:spPr>
        <p:txBody>
          <a:bodyPr rtlCol="0" anchor="t"/>
          <a:lstStyle>
            <a:lvl1pPr marL="0" indent="0" algn="ctr">
              <a:lnSpc>
                <a:spcPct val="114000"/>
              </a:lnSpc>
              <a:spcBef>
                <a:spcPts val="0"/>
              </a:spcBef>
              <a:buNone/>
              <a:defRPr lang="ru-RU" sz="1400" spc="50" baseline="0">
                <a:solidFill>
                  <a:schemeClr val="tx2"/>
                </a:solidFill>
              </a:defRPr>
            </a:lvl1pPr>
          </a:lstStyle>
          <a:p>
            <a:pPr lvl="0" rtl="0"/>
            <a:r>
              <a:rPr lang="ru-RU"/>
              <a:t>Добавьте текст</a:t>
            </a:r>
          </a:p>
        </p:txBody>
      </p:sp>
      <p:sp>
        <p:nvSpPr>
          <p:cNvPr id="29" name="Текст 22">
            <a:extLst>
              <a:ext uri="{FF2B5EF4-FFF2-40B4-BE49-F238E27FC236}">
                <a16:creationId xmlns="" xmlns:a16="http://schemas.microsoft.com/office/drawing/2014/main" id="{272F07D4-1C66-4FA2-8361-FC6267F17717}"/>
              </a:ext>
            </a:extLst>
          </p:cNvPr>
          <p:cNvSpPr>
            <a:spLocks noGrp="1"/>
          </p:cNvSpPr>
          <p:nvPr>
            <p:ph type="body" sz="quarter" idx="21" hasCustomPrompt="1"/>
          </p:nvPr>
        </p:nvSpPr>
        <p:spPr>
          <a:xfrm>
            <a:off x="4970216" y="1637385"/>
            <a:ext cx="2251564" cy="498496"/>
          </a:xfrm>
          <a:prstGeom prst="rect">
            <a:avLst/>
          </a:prstGeom>
        </p:spPr>
        <p:txBody>
          <a:bodyPr rtlCol="0" anchor="b"/>
          <a:lstStyle>
            <a:lvl1pPr marL="0" indent="0" algn="ctr">
              <a:buNone/>
              <a:defRPr lang="ru-RU" sz="1800" cap="all" baseline="0">
                <a:solidFill>
                  <a:schemeClr val="accent5">
                    <a:lumMod val="75000"/>
                  </a:schemeClr>
                </a:solidFill>
                <a:latin typeface="Segoe UI" panose="020B0502040204020203" pitchFamily="34" charset="0"/>
              </a:defRPr>
            </a:lvl1pPr>
          </a:lstStyle>
          <a:p>
            <a:pPr lvl="0" rtl="0"/>
            <a:r>
              <a:rPr lang="ru-RU"/>
              <a:t>Добавьте текст</a:t>
            </a:r>
          </a:p>
        </p:txBody>
      </p:sp>
      <p:sp>
        <p:nvSpPr>
          <p:cNvPr id="30" name="Текст 22">
            <a:extLst>
              <a:ext uri="{FF2B5EF4-FFF2-40B4-BE49-F238E27FC236}">
                <a16:creationId xmlns="" xmlns:a16="http://schemas.microsoft.com/office/drawing/2014/main" id="{432C0CF3-19F3-4C10-9EEC-BA5E5F3FD22F}"/>
              </a:ext>
            </a:extLst>
          </p:cNvPr>
          <p:cNvSpPr>
            <a:spLocks noGrp="1"/>
          </p:cNvSpPr>
          <p:nvPr>
            <p:ph type="body" sz="quarter" idx="22" hasCustomPrompt="1"/>
          </p:nvPr>
        </p:nvSpPr>
        <p:spPr>
          <a:xfrm>
            <a:off x="4970216" y="2144871"/>
            <a:ext cx="2251564" cy="812407"/>
          </a:xfrm>
          <a:prstGeom prst="rect">
            <a:avLst/>
          </a:prstGeom>
        </p:spPr>
        <p:txBody>
          <a:bodyPr rtlCol="0" anchor="t"/>
          <a:lstStyle>
            <a:lvl1pPr marL="0" indent="0" algn="ctr">
              <a:lnSpc>
                <a:spcPct val="114000"/>
              </a:lnSpc>
              <a:spcBef>
                <a:spcPts val="0"/>
              </a:spcBef>
              <a:buNone/>
              <a:defRPr lang="ru-RU" sz="1400" spc="50" baseline="0">
                <a:solidFill>
                  <a:schemeClr val="accent5">
                    <a:lumMod val="75000"/>
                  </a:schemeClr>
                </a:solidFill>
              </a:defRPr>
            </a:lvl1pPr>
          </a:lstStyle>
          <a:p>
            <a:pPr lvl="0" rtl="0"/>
            <a:r>
              <a:rPr lang="ru-RU"/>
              <a:t>Добавьте текст</a:t>
            </a:r>
          </a:p>
        </p:txBody>
      </p:sp>
      <p:sp>
        <p:nvSpPr>
          <p:cNvPr id="31" name="Текст 22">
            <a:extLst>
              <a:ext uri="{FF2B5EF4-FFF2-40B4-BE49-F238E27FC236}">
                <a16:creationId xmlns="" xmlns:a16="http://schemas.microsoft.com/office/drawing/2014/main" id="{4A3A0AFC-7EB9-4059-8C59-C42379BA923E}"/>
              </a:ext>
            </a:extLst>
          </p:cNvPr>
          <p:cNvSpPr>
            <a:spLocks noGrp="1"/>
          </p:cNvSpPr>
          <p:nvPr>
            <p:ph type="body" sz="quarter" idx="23" hasCustomPrompt="1"/>
          </p:nvPr>
        </p:nvSpPr>
        <p:spPr>
          <a:xfrm>
            <a:off x="9473340" y="1637385"/>
            <a:ext cx="2251564" cy="498496"/>
          </a:xfrm>
          <a:prstGeom prst="rect">
            <a:avLst/>
          </a:prstGeom>
        </p:spPr>
        <p:txBody>
          <a:bodyPr rtlCol="0" anchor="b"/>
          <a:lstStyle>
            <a:lvl1pPr marL="0" indent="0" algn="ctr">
              <a:buNone/>
              <a:defRPr lang="ru-RU" sz="1800" cap="all" baseline="0">
                <a:solidFill>
                  <a:schemeClr val="accent6">
                    <a:lumMod val="50000"/>
                  </a:schemeClr>
                </a:solidFill>
                <a:latin typeface="Segoe UI" panose="020B0502040204020203" pitchFamily="34" charset="0"/>
              </a:defRPr>
            </a:lvl1pPr>
          </a:lstStyle>
          <a:p>
            <a:pPr lvl="0" rtl="0"/>
            <a:r>
              <a:rPr lang="ru-RU"/>
              <a:t>Добавьте текст</a:t>
            </a:r>
          </a:p>
        </p:txBody>
      </p:sp>
      <p:sp>
        <p:nvSpPr>
          <p:cNvPr id="32" name="Текст 22">
            <a:extLst>
              <a:ext uri="{FF2B5EF4-FFF2-40B4-BE49-F238E27FC236}">
                <a16:creationId xmlns="" xmlns:a16="http://schemas.microsoft.com/office/drawing/2014/main" id="{417F27A8-21AF-48E6-8A67-65C9920A3077}"/>
              </a:ext>
            </a:extLst>
          </p:cNvPr>
          <p:cNvSpPr>
            <a:spLocks noGrp="1"/>
          </p:cNvSpPr>
          <p:nvPr>
            <p:ph type="body" sz="quarter" idx="24" hasCustomPrompt="1"/>
          </p:nvPr>
        </p:nvSpPr>
        <p:spPr>
          <a:xfrm>
            <a:off x="9473340" y="2144871"/>
            <a:ext cx="2251564" cy="812407"/>
          </a:xfrm>
          <a:prstGeom prst="rect">
            <a:avLst/>
          </a:prstGeom>
        </p:spPr>
        <p:txBody>
          <a:bodyPr rtlCol="0" anchor="t"/>
          <a:lstStyle>
            <a:lvl1pPr marL="0" indent="0" algn="ctr">
              <a:lnSpc>
                <a:spcPct val="114000"/>
              </a:lnSpc>
              <a:spcBef>
                <a:spcPts val="0"/>
              </a:spcBef>
              <a:buNone/>
              <a:defRPr lang="ru-RU" sz="1400" spc="50" baseline="0">
                <a:solidFill>
                  <a:schemeClr val="accent6">
                    <a:lumMod val="50000"/>
                  </a:schemeClr>
                </a:solidFill>
              </a:defRPr>
            </a:lvl1pPr>
          </a:lstStyle>
          <a:p>
            <a:pPr lvl="0" rtl="0"/>
            <a:r>
              <a:rPr lang="ru-RU"/>
              <a:t>Добавьте текст</a:t>
            </a:r>
          </a:p>
        </p:txBody>
      </p:sp>
      <p:sp>
        <p:nvSpPr>
          <p:cNvPr id="33" name="Текст 22">
            <a:extLst>
              <a:ext uri="{FF2B5EF4-FFF2-40B4-BE49-F238E27FC236}">
                <a16:creationId xmlns="" xmlns:a16="http://schemas.microsoft.com/office/drawing/2014/main" id="{F26C8D2A-15B8-4AB1-83F7-74DB0A35CC77}"/>
              </a:ext>
            </a:extLst>
          </p:cNvPr>
          <p:cNvSpPr>
            <a:spLocks noGrp="1"/>
          </p:cNvSpPr>
          <p:nvPr>
            <p:ph type="body" sz="quarter" idx="25" hasCustomPrompt="1"/>
          </p:nvPr>
        </p:nvSpPr>
        <p:spPr>
          <a:xfrm>
            <a:off x="2716736" y="4400252"/>
            <a:ext cx="2251562" cy="498496"/>
          </a:xfrm>
          <a:prstGeom prst="rect">
            <a:avLst/>
          </a:prstGeom>
        </p:spPr>
        <p:txBody>
          <a:bodyPr rtlCol="0" anchor="b"/>
          <a:lstStyle>
            <a:lvl1pPr marL="0" indent="0" algn="ctr">
              <a:buNone/>
              <a:defRPr lang="ru-RU" sz="1800" cap="all" baseline="0">
                <a:solidFill>
                  <a:schemeClr val="accent2"/>
                </a:solidFill>
                <a:latin typeface="Segoe UI" panose="020B0502040204020203" pitchFamily="34" charset="0"/>
              </a:defRPr>
            </a:lvl1pPr>
          </a:lstStyle>
          <a:p>
            <a:pPr lvl="0" rtl="0"/>
            <a:r>
              <a:rPr lang="ru-RU"/>
              <a:t>Добавьте текст</a:t>
            </a:r>
          </a:p>
        </p:txBody>
      </p:sp>
      <p:sp>
        <p:nvSpPr>
          <p:cNvPr id="34" name="Текст 22">
            <a:extLst>
              <a:ext uri="{FF2B5EF4-FFF2-40B4-BE49-F238E27FC236}">
                <a16:creationId xmlns="" xmlns:a16="http://schemas.microsoft.com/office/drawing/2014/main" id="{07311D06-DEA1-4811-AC58-E3B935DC5A8F}"/>
              </a:ext>
            </a:extLst>
          </p:cNvPr>
          <p:cNvSpPr>
            <a:spLocks noGrp="1"/>
          </p:cNvSpPr>
          <p:nvPr>
            <p:ph type="body" sz="quarter" idx="26" hasCustomPrompt="1"/>
          </p:nvPr>
        </p:nvSpPr>
        <p:spPr>
          <a:xfrm>
            <a:off x="2716736" y="4917263"/>
            <a:ext cx="2251562" cy="795563"/>
          </a:xfrm>
          <a:prstGeom prst="rect">
            <a:avLst/>
          </a:prstGeom>
        </p:spPr>
        <p:txBody>
          <a:bodyPr rtlCol="0" anchor="t"/>
          <a:lstStyle>
            <a:lvl1pPr marL="0" indent="0" algn="ctr">
              <a:lnSpc>
                <a:spcPct val="114000"/>
              </a:lnSpc>
              <a:spcBef>
                <a:spcPts val="0"/>
              </a:spcBef>
              <a:buNone/>
              <a:defRPr lang="ru-RU" sz="1400" spc="50" baseline="0">
                <a:solidFill>
                  <a:schemeClr val="accent2"/>
                </a:solidFill>
              </a:defRPr>
            </a:lvl1pPr>
          </a:lstStyle>
          <a:p>
            <a:pPr lvl="0" rtl="0"/>
            <a:r>
              <a:rPr lang="ru-RU"/>
              <a:t>Добавьте текст</a:t>
            </a:r>
          </a:p>
        </p:txBody>
      </p:sp>
      <p:sp>
        <p:nvSpPr>
          <p:cNvPr id="35" name="Текст 22">
            <a:extLst>
              <a:ext uri="{FF2B5EF4-FFF2-40B4-BE49-F238E27FC236}">
                <a16:creationId xmlns="" xmlns:a16="http://schemas.microsoft.com/office/drawing/2014/main" id="{23AC1CF6-E394-4A35-A634-F187E005A4F8}"/>
              </a:ext>
            </a:extLst>
          </p:cNvPr>
          <p:cNvSpPr>
            <a:spLocks noGrp="1"/>
          </p:cNvSpPr>
          <p:nvPr>
            <p:ph type="body" sz="quarter" idx="27" hasCustomPrompt="1"/>
          </p:nvPr>
        </p:nvSpPr>
        <p:spPr>
          <a:xfrm>
            <a:off x="7221784" y="4400252"/>
            <a:ext cx="2251562" cy="498496"/>
          </a:xfrm>
          <a:prstGeom prst="rect">
            <a:avLst/>
          </a:prstGeom>
        </p:spPr>
        <p:txBody>
          <a:bodyPr rtlCol="0" anchor="b"/>
          <a:lstStyle>
            <a:lvl1pPr marL="0" indent="0" algn="ctr">
              <a:buNone/>
              <a:defRPr lang="ru-RU" sz="1800" cap="all" baseline="0">
                <a:solidFill>
                  <a:schemeClr val="accent4">
                    <a:lumMod val="75000"/>
                  </a:schemeClr>
                </a:solidFill>
                <a:latin typeface="Segoe UI" panose="020B0502040204020203" pitchFamily="34" charset="0"/>
              </a:defRPr>
            </a:lvl1pPr>
          </a:lstStyle>
          <a:p>
            <a:pPr lvl="0" rtl="0"/>
            <a:r>
              <a:rPr lang="ru-RU"/>
              <a:t>Добавьте текст</a:t>
            </a:r>
          </a:p>
        </p:txBody>
      </p:sp>
      <p:sp>
        <p:nvSpPr>
          <p:cNvPr id="36" name="Текст 22">
            <a:extLst>
              <a:ext uri="{FF2B5EF4-FFF2-40B4-BE49-F238E27FC236}">
                <a16:creationId xmlns="" xmlns:a16="http://schemas.microsoft.com/office/drawing/2014/main" id="{9F72BEB0-9B11-4205-B9FC-10E5201C8132}"/>
              </a:ext>
            </a:extLst>
          </p:cNvPr>
          <p:cNvSpPr>
            <a:spLocks noGrp="1"/>
          </p:cNvSpPr>
          <p:nvPr>
            <p:ph type="body" sz="quarter" idx="28" hasCustomPrompt="1"/>
          </p:nvPr>
        </p:nvSpPr>
        <p:spPr>
          <a:xfrm>
            <a:off x="7221784" y="4917263"/>
            <a:ext cx="2251562" cy="795563"/>
          </a:xfrm>
          <a:prstGeom prst="rect">
            <a:avLst/>
          </a:prstGeom>
        </p:spPr>
        <p:txBody>
          <a:bodyPr rtlCol="0" anchor="t"/>
          <a:lstStyle>
            <a:lvl1pPr marL="0" indent="0" algn="ctr">
              <a:lnSpc>
                <a:spcPct val="114000"/>
              </a:lnSpc>
              <a:spcBef>
                <a:spcPts val="0"/>
              </a:spcBef>
              <a:buNone/>
              <a:defRPr lang="ru-RU" sz="1400" spc="50" baseline="0">
                <a:solidFill>
                  <a:schemeClr val="accent4">
                    <a:lumMod val="75000"/>
                  </a:schemeClr>
                </a:solidFill>
              </a:defRPr>
            </a:lvl1pPr>
          </a:lstStyle>
          <a:p>
            <a:pPr lvl="0" rtl="0"/>
            <a:r>
              <a:rPr lang="ru-RU"/>
              <a:t>Добавьте текст</a:t>
            </a:r>
          </a:p>
        </p:txBody>
      </p:sp>
      <p:cxnSp>
        <p:nvCxnSpPr>
          <p:cNvPr id="51" name="Прямая соединительная линия 50">
            <a:extLst>
              <a:ext uri="{FF2B5EF4-FFF2-40B4-BE49-F238E27FC236}">
                <a16:creationId xmlns="" xmlns:a16="http://schemas.microsoft.com/office/drawing/2014/main" id="{0E574CD7-C8A6-4F56-81B4-F72FB22E04DA}"/>
              </a:ext>
              <a:ext uri="{C183D7F6-B498-43B3-948B-1728B52AA6E4}">
                <adec:decorative xmlns="" xmlns:adec="http://schemas.microsoft.com/office/drawing/2017/decorative" val="1"/>
              </a:ext>
            </a:extLst>
          </p:cNvPr>
          <p:cNvCxnSpPr>
            <a:cxnSpLocks/>
          </p:cNvCxnSpPr>
          <p:nvPr userDrawn="1"/>
        </p:nvCxnSpPr>
        <p:spPr>
          <a:xfrm>
            <a:off x="3844715" y="3977431"/>
            <a:ext cx="0" cy="415716"/>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53" name="Прямая соединительная линия 52">
            <a:extLst>
              <a:ext uri="{FF2B5EF4-FFF2-40B4-BE49-F238E27FC236}">
                <a16:creationId xmlns="" xmlns:a16="http://schemas.microsoft.com/office/drawing/2014/main" id="{50FC7994-2504-4FF9-81F5-24405FEF066C}"/>
              </a:ext>
              <a:ext uri="{C183D7F6-B498-43B3-948B-1728B52AA6E4}">
                <adec:decorative xmlns="" xmlns:adec="http://schemas.microsoft.com/office/drawing/2017/decorative" val="1"/>
              </a:ext>
            </a:extLst>
          </p:cNvPr>
          <p:cNvCxnSpPr>
            <a:cxnSpLocks/>
          </p:cNvCxnSpPr>
          <p:nvPr userDrawn="1"/>
        </p:nvCxnSpPr>
        <p:spPr>
          <a:xfrm>
            <a:off x="8347565" y="3977431"/>
            <a:ext cx="0" cy="415716"/>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3" name="Дата 2">
            <a:extLst>
              <a:ext uri="{FF2B5EF4-FFF2-40B4-BE49-F238E27FC236}">
                <a16:creationId xmlns="" xmlns:a16="http://schemas.microsoft.com/office/drawing/2014/main" id="{DC4F63B8-F105-4AC4-889E-C12790C8EBB9}"/>
              </a:ext>
            </a:extLst>
          </p:cNvPr>
          <p:cNvSpPr>
            <a:spLocks noGrp="1"/>
          </p:cNvSpPr>
          <p:nvPr>
            <p:ph type="dt" sz="half" idx="10"/>
          </p:nvPr>
        </p:nvSpPr>
        <p:spPr/>
        <p:txBody>
          <a:bodyPr rtlCol="0"/>
          <a:lstStyle>
            <a:defPPr>
              <a:defRPr lang="ru-RU"/>
            </a:defPPr>
          </a:lstStyle>
          <a:p>
            <a:pPr rtl="0"/>
            <a:r>
              <a:rPr lang="ru-RU"/>
              <a:t>20ГГ</a:t>
            </a:r>
            <a:endParaRPr lang="ru-RU" dirty="0"/>
          </a:p>
        </p:txBody>
      </p:sp>
      <p:sp>
        <p:nvSpPr>
          <p:cNvPr id="4" name="Нижний колонтитул 3">
            <a:extLst>
              <a:ext uri="{FF2B5EF4-FFF2-40B4-BE49-F238E27FC236}">
                <a16:creationId xmlns="" xmlns:a16="http://schemas.microsoft.com/office/drawing/2014/main" id="{8C3AAE30-8A46-485A-BD2B-6ADB1856324D}"/>
              </a:ext>
            </a:extLst>
          </p:cNvPr>
          <p:cNvSpPr>
            <a:spLocks noGrp="1"/>
          </p:cNvSpPr>
          <p:nvPr>
            <p:ph type="ftr" sz="quarter" idx="11"/>
          </p:nvPr>
        </p:nvSpPr>
        <p:spPr/>
        <p:txBody>
          <a:bodyPr rtlCol="0"/>
          <a:lstStyle>
            <a:defPPr>
              <a:defRPr lang="ru-RU"/>
            </a:defPPr>
          </a:lstStyle>
          <a:p>
            <a:pPr rtl="0"/>
            <a:r>
              <a:rPr lang="ru-RU"/>
              <a:t>ЗАГОЛОВОК ПРЕЗЕНТАЦИИ</a:t>
            </a:r>
          </a:p>
        </p:txBody>
      </p:sp>
      <p:sp>
        <p:nvSpPr>
          <p:cNvPr id="5" name="Номер слайда 4">
            <a:extLst>
              <a:ext uri="{FF2B5EF4-FFF2-40B4-BE49-F238E27FC236}">
                <a16:creationId xmlns="" xmlns:a16="http://schemas.microsoft.com/office/drawing/2014/main" id="{39159F9D-CDA1-4B51-B521-C243219B8F36}"/>
              </a:ext>
            </a:extLst>
          </p:cNvPr>
          <p:cNvSpPr>
            <a:spLocks noGrp="1"/>
          </p:cNvSpPr>
          <p:nvPr>
            <p:ph type="sldNum" sz="quarter" idx="12"/>
          </p:nvPr>
        </p:nvSpPr>
        <p:spPr/>
        <p:txBody>
          <a:bodyPr rtlCol="0"/>
          <a:lstStyle>
            <a:defPPr>
              <a:defRPr lang="ru-RU"/>
            </a:defPPr>
          </a:lstStyle>
          <a:p>
            <a:pPr rtl="0"/>
            <a:fld id="{F91729D4-A164-47A3-830D-E792BCE699E4}" type="slidenum">
              <a:rPr lang="ru-RU" smtClean="0"/>
              <a:pPr rtl="0"/>
              <a:t>‹#›</a:t>
            </a:fld>
            <a:endParaRPr lang="ru-RU" dirty="0"/>
          </a:p>
        </p:txBody>
      </p:sp>
    </p:spTree>
    <p:extLst>
      <p:ext uri="{BB962C8B-B14F-4D97-AF65-F5344CB8AC3E}">
        <p14:creationId xmlns:p14="http://schemas.microsoft.com/office/powerpoint/2010/main" xmlns="" val="27678376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Содержимое столбца 2">
    <p:spTree>
      <p:nvGrpSpPr>
        <p:cNvPr id="1" name=""/>
        <p:cNvGrpSpPr/>
        <p:nvPr/>
      </p:nvGrpSpPr>
      <p:grpSpPr>
        <a:xfrm>
          <a:off x="0" y="0"/>
          <a:ext cx="0" cy="0"/>
          <a:chOff x="0" y="0"/>
          <a:chExt cx="0" cy="0"/>
        </a:xfrm>
      </p:grpSpPr>
      <p:sp>
        <p:nvSpPr>
          <p:cNvPr id="3" name="Заголовок 2">
            <a:extLst>
              <a:ext uri="{FF2B5EF4-FFF2-40B4-BE49-F238E27FC236}">
                <a16:creationId xmlns="" xmlns:a16="http://schemas.microsoft.com/office/drawing/2014/main" id="{3648F598-64F2-429E-B3E0-FC31DC90A0D5}"/>
              </a:ext>
            </a:extLst>
          </p:cNvPr>
          <p:cNvSpPr>
            <a:spLocks noGrp="1"/>
          </p:cNvSpPr>
          <p:nvPr>
            <p:ph type="title" hasCustomPrompt="1"/>
          </p:nvPr>
        </p:nvSpPr>
        <p:spPr>
          <a:xfrm>
            <a:off x="838200" y="649956"/>
            <a:ext cx="10515600" cy="726137"/>
          </a:xfrm>
          <a:prstGeom prst="rect">
            <a:avLst/>
          </a:prstGeom>
        </p:spPr>
        <p:txBody>
          <a:bodyPr rtlCol="0" anchor="ctr"/>
          <a:lstStyle>
            <a:lvl1pPr algn="r">
              <a:defRPr lang="ru-RU" sz="3200" cap="all" spc="200" baseline="0">
                <a:solidFill>
                  <a:schemeClr val="accent4"/>
                </a:solidFill>
              </a:defRPr>
            </a:lvl1pPr>
          </a:lstStyle>
          <a:p>
            <a:pPr rtl="0"/>
            <a:r>
              <a:rPr lang="ru-RU"/>
              <a:t>Заголовок слайда</a:t>
            </a:r>
          </a:p>
        </p:txBody>
      </p:sp>
      <p:sp>
        <p:nvSpPr>
          <p:cNvPr id="2" name="Прямоугольник 1">
            <a:extLst>
              <a:ext uri="{FF2B5EF4-FFF2-40B4-BE49-F238E27FC236}">
                <a16:creationId xmlns="" xmlns:a16="http://schemas.microsoft.com/office/drawing/2014/main" id="{B7B9DAAC-E781-43E6-913C-893B8D6754F5}"/>
              </a:ext>
              <a:ext uri="{C183D7F6-B498-43B3-948B-1728B52AA6E4}">
                <adec:decorative xmlns="" xmlns:adec="http://schemas.microsoft.com/office/drawing/2017/decorative" val="1"/>
              </a:ext>
            </a:extLst>
          </p:cNvPr>
          <p:cNvSpPr/>
          <p:nvPr userDrawn="1"/>
        </p:nvSpPr>
        <p:spPr>
          <a:xfrm>
            <a:off x="-1" y="530240"/>
            <a:ext cx="12192001" cy="889369"/>
          </a:xfrm>
          <a:prstGeom prst="rect">
            <a:avLst/>
          </a:prstGeom>
          <a:solidFill>
            <a:schemeClr val="accent6">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endParaRPr lang="ru-RU" dirty="0"/>
          </a:p>
        </p:txBody>
      </p:sp>
      <p:sp>
        <p:nvSpPr>
          <p:cNvPr id="9" name="Текст 14">
            <a:extLst>
              <a:ext uri="{FF2B5EF4-FFF2-40B4-BE49-F238E27FC236}">
                <a16:creationId xmlns="" xmlns:a16="http://schemas.microsoft.com/office/drawing/2014/main" id="{1C78864A-44CD-4C12-B023-C16330014BEB}"/>
              </a:ext>
            </a:extLst>
          </p:cNvPr>
          <p:cNvSpPr>
            <a:spLocks noGrp="1"/>
          </p:cNvSpPr>
          <p:nvPr>
            <p:ph type="body" sz="quarter" idx="13" hasCustomPrompt="1"/>
          </p:nvPr>
        </p:nvSpPr>
        <p:spPr>
          <a:xfrm>
            <a:off x="1277759" y="2063838"/>
            <a:ext cx="4626764" cy="422365"/>
          </a:xfrm>
          <a:prstGeom prst="rect">
            <a:avLst/>
          </a:prstGeom>
        </p:spPr>
        <p:txBody>
          <a:bodyPr rtlCol="0">
            <a:normAutofit/>
          </a:bodyPr>
          <a:lstStyle>
            <a:lvl1pPr marL="0" indent="0" algn="l">
              <a:buNone/>
              <a:defRPr lang="ru-RU" sz="2000" b="0" i="0" spc="200" baseline="0">
                <a:solidFill>
                  <a:schemeClr val="accent5"/>
                </a:solidFill>
              </a:defRPr>
            </a:lvl1pPr>
          </a:lstStyle>
          <a:p>
            <a:pPr lvl="0" rtl="0"/>
            <a:r>
              <a:rPr lang="ru-RU"/>
              <a:t>Щелкните, чтобы добавить подзаголовок здесь </a:t>
            </a:r>
          </a:p>
        </p:txBody>
      </p:sp>
      <p:sp>
        <p:nvSpPr>
          <p:cNvPr id="11" name="Текст 17">
            <a:extLst>
              <a:ext uri="{FF2B5EF4-FFF2-40B4-BE49-F238E27FC236}">
                <a16:creationId xmlns="" xmlns:a16="http://schemas.microsoft.com/office/drawing/2014/main" id="{6D9CE0F4-78C6-4BD6-9C58-FDFC16FF09AB}"/>
              </a:ext>
            </a:extLst>
          </p:cNvPr>
          <p:cNvSpPr>
            <a:spLocks noGrp="1"/>
          </p:cNvSpPr>
          <p:nvPr>
            <p:ph type="body" sz="quarter" idx="16" hasCustomPrompt="1"/>
          </p:nvPr>
        </p:nvSpPr>
        <p:spPr>
          <a:xfrm>
            <a:off x="1277551" y="2486203"/>
            <a:ext cx="4626293" cy="3325723"/>
          </a:xfrm>
          <a:prstGeom prst="rect">
            <a:avLst/>
          </a:prstGeom>
        </p:spPr>
        <p:txBody>
          <a:bodyPr rtlCol="0"/>
          <a:lstStyle>
            <a:lvl1pPr marL="0" indent="0">
              <a:lnSpc>
                <a:spcPct val="150000"/>
              </a:lnSpc>
              <a:spcBef>
                <a:spcPts val="0"/>
              </a:spcBef>
              <a:spcAft>
                <a:spcPts val="1200"/>
              </a:spcAft>
              <a:buFont typeface="Segoe UI Light" panose="020B0502040204020203" pitchFamily="34" charset="0"/>
              <a:buNone/>
              <a:defRPr lang="ru-RU" sz="1400" spc="50" baseline="0"/>
            </a:lvl1pPr>
          </a:lstStyle>
          <a:p>
            <a:pPr lvl="0" rtl="0"/>
            <a:r>
              <a:rPr lang="ru-RU"/>
              <a:t>Текст слайда</a:t>
            </a:r>
          </a:p>
        </p:txBody>
      </p:sp>
      <p:sp>
        <p:nvSpPr>
          <p:cNvPr id="10" name="Текст 14">
            <a:extLst>
              <a:ext uri="{FF2B5EF4-FFF2-40B4-BE49-F238E27FC236}">
                <a16:creationId xmlns="" xmlns:a16="http://schemas.microsoft.com/office/drawing/2014/main" id="{B499BD94-B24B-4B23-9B87-81DF413EA416}"/>
              </a:ext>
            </a:extLst>
          </p:cNvPr>
          <p:cNvSpPr>
            <a:spLocks noGrp="1"/>
          </p:cNvSpPr>
          <p:nvPr>
            <p:ph type="body" sz="quarter" idx="15" hasCustomPrompt="1"/>
          </p:nvPr>
        </p:nvSpPr>
        <p:spPr>
          <a:xfrm>
            <a:off x="6351708" y="2063837"/>
            <a:ext cx="4626763" cy="422365"/>
          </a:xfrm>
          <a:prstGeom prst="rect">
            <a:avLst/>
          </a:prstGeom>
        </p:spPr>
        <p:txBody>
          <a:bodyPr rtlCol="0">
            <a:normAutofit/>
          </a:bodyPr>
          <a:lstStyle>
            <a:lvl1pPr marL="0" indent="0" algn="l">
              <a:buNone/>
              <a:defRPr lang="ru-RU" sz="2000" b="0" i="0" spc="200" baseline="0">
                <a:solidFill>
                  <a:schemeClr val="accent5"/>
                </a:solidFill>
              </a:defRPr>
            </a:lvl1pPr>
          </a:lstStyle>
          <a:p>
            <a:pPr lvl="0" rtl="0"/>
            <a:r>
              <a:rPr lang="ru-RU"/>
              <a:t>Щелкните, чтобы добавить подзаголовок здесь </a:t>
            </a:r>
          </a:p>
        </p:txBody>
      </p:sp>
      <p:sp>
        <p:nvSpPr>
          <p:cNvPr id="12" name="Текст 17">
            <a:extLst>
              <a:ext uri="{FF2B5EF4-FFF2-40B4-BE49-F238E27FC236}">
                <a16:creationId xmlns="" xmlns:a16="http://schemas.microsoft.com/office/drawing/2014/main" id="{6BC5A941-8EB4-4D4B-9671-6B8FA6447ABE}"/>
              </a:ext>
            </a:extLst>
          </p:cNvPr>
          <p:cNvSpPr>
            <a:spLocks noGrp="1"/>
          </p:cNvSpPr>
          <p:nvPr>
            <p:ph type="body" sz="quarter" idx="17" hasCustomPrompt="1"/>
          </p:nvPr>
        </p:nvSpPr>
        <p:spPr>
          <a:xfrm>
            <a:off x="6352188" y="2486202"/>
            <a:ext cx="4626293" cy="3325723"/>
          </a:xfrm>
          <a:prstGeom prst="rect">
            <a:avLst/>
          </a:prstGeom>
        </p:spPr>
        <p:txBody>
          <a:bodyPr rtlCol="0"/>
          <a:lstStyle>
            <a:lvl1pPr marL="0" indent="0">
              <a:lnSpc>
                <a:spcPct val="150000"/>
              </a:lnSpc>
              <a:spcBef>
                <a:spcPts val="0"/>
              </a:spcBef>
              <a:spcAft>
                <a:spcPts val="1200"/>
              </a:spcAft>
              <a:buFont typeface="Segoe UI Light" panose="020B0502040204020203" pitchFamily="34" charset="0"/>
              <a:buNone/>
              <a:defRPr lang="ru-RU" sz="1400" spc="50" baseline="0"/>
            </a:lvl1pPr>
          </a:lstStyle>
          <a:p>
            <a:pPr lvl="0" rtl="0"/>
            <a:r>
              <a:rPr lang="ru-RU"/>
              <a:t>Текст слайда</a:t>
            </a:r>
          </a:p>
        </p:txBody>
      </p:sp>
      <p:sp>
        <p:nvSpPr>
          <p:cNvPr id="4" name="Дата 3">
            <a:extLst>
              <a:ext uri="{FF2B5EF4-FFF2-40B4-BE49-F238E27FC236}">
                <a16:creationId xmlns="" xmlns:a16="http://schemas.microsoft.com/office/drawing/2014/main" id="{AE4E3392-5868-4F6C-BFCC-ECCB66A3B2CC}"/>
              </a:ext>
            </a:extLst>
          </p:cNvPr>
          <p:cNvSpPr>
            <a:spLocks noGrp="1"/>
          </p:cNvSpPr>
          <p:nvPr>
            <p:ph type="dt" sz="half" idx="10"/>
          </p:nvPr>
        </p:nvSpPr>
        <p:spPr/>
        <p:txBody>
          <a:bodyPr rtlCol="0"/>
          <a:lstStyle>
            <a:defPPr>
              <a:defRPr lang="ru-RU"/>
            </a:defPPr>
          </a:lstStyle>
          <a:p>
            <a:pPr rtl="0"/>
            <a:r>
              <a:rPr lang="ru-RU"/>
              <a:t>20ГГ</a:t>
            </a:r>
            <a:endParaRPr lang="ru-RU" dirty="0"/>
          </a:p>
        </p:txBody>
      </p:sp>
      <p:sp>
        <p:nvSpPr>
          <p:cNvPr id="5" name="Нижний колонтитул 4">
            <a:extLst>
              <a:ext uri="{FF2B5EF4-FFF2-40B4-BE49-F238E27FC236}">
                <a16:creationId xmlns="" xmlns:a16="http://schemas.microsoft.com/office/drawing/2014/main" id="{DED975EE-261C-47D3-A9E5-7401C706A46E}"/>
              </a:ext>
            </a:extLst>
          </p:cNvPr>
          <p:cNvSpPr>
            <a:spLocks noGrp="1"/>
          </p:cNvSpPr>
          <p:nvPr>
            <p:ph type="ftr" sz="quarter" idx="11"/>
          </p:nvPr>
        </p:nvSpPr>
        <p:spPr/>
        <p:txBody>
          <a:bodyPr rtlCol="0"/>
          <a:lstStyle>
            <a:defPPr>
              <a:defRPr lang="ru-RU"/>
            </a:defPPr>
          </a:lstStyle>
          <a:p>
            <a:pPr rtl="0"/>
            <a:r>
              <a:rPr lang="ru-RU"/>
              <a:t>ЗАГОЛОВОК ПРЕЗЕНТАЦИИ</a:t>
            </a:r>
          </a:p>
        </p:txBody>
      </p:sp>
      <p:sp>
        <p:nvSpPr>
          <p:cNvPr id="6" name="Номер слайда 5">
            <a:extLst>
              <a:ext uri="{FF2B5EF4-FFF2-40B4-BE49-F238E27FC236}">
                <a16:creationId xmlns="" xmlns:a16="http://schemas.microsoft.com/office/drawing/2014/main" id="{C727BB3A-38A2-4A8E-88C2-55FAE758D5AC}"/>
              </a:ext>
            </a:extLst>
          </p:cNvPr>
          <p:cNvSpPr>
            <a:spLocks noGrp="1"/>
          </p:cNvSpPr>
          <p:nvPr>
            <p:ph type="sldNum" sz="quarter" idx="12"/>
          </p:nvPr>
        </p:nvSpPr>
        <p:spPr/>
        <p:txBody>
          <a:bodyPr rtlCol="0"/>
          <a:lstStyle>
            <a:defPPr>
              <a:defRPr lang="ru-RU"/>
            </a:defPPr>
          </a:lstStyle>
          <a:p>
            <a:pPr rtl="0"/>
            <a:fld id="{F91729D4-A164-47A3-830D-E792BCE699E4}" type="slidenum">
              <a:rPr lang="ru-RU" smtClean="0"/>
              <a:pPr rtl="0"/>
              <a:t>‹#›</a:t>
            </a:fld>
            <a:endParaRPr lang="ru-RU" dirty="0"/>
          </a:p>
        </p:txBody>
      </p:sp>
    </p:spTree>
    <p:extLst>
      <p:ext uri="{BB962C8B-B14F-4D97-AF65-F5344CB8AC3E}">
        <p14:creationId xmlns:p14="http://schemas.microsoft.com/office/powerpoint/2010/main" xmlns="" val="13891792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Содержимое столбца 3">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465B3E9C-104B-4460-A48D-0C2C5329B84B}"/>
              </a:ext>
            </a:extLst>
          </p:cNvPr>
          <p:cNvSpPr>
            <a:spLocks noGrp="1"/>
          </p:cNvSpPr>
          <p:nvPr>
            <p:ph type="title" hasCustomPrompt="1"/>
          </p:nvPr>
        </p:nvSpPr>
        <p:spPr>
          <a:xfrm>
            <a:off x="838200" y="640431"/>
            <a:ext cx="10515600" cy="726137"/>
          </a:xfrm>
          <a:prstGeom prst="rect">
            <a:avLst/>
          </a:prstGeom>
        </p:spPr>
        <p:txBody>
          <a:bodyPr rtlCol="0" anchor="ctr"/>
          <a:lstStyle>
            <a:lvl1pPr algn="r">
              <a:defRPr lang="ru-RU" sz="3200" cap="all" spc="200" baseline="0">
                <a:solidFill>
                  <a:schemeClr val="accent4"/>
                </a:solidFill>
              </a:defRPr>
            </a:lvl1pPr>
          </a:lstStyle>
          <a:p>
            <a:pPr rtl="0"/>
            <a:r>
              <a:rPr lang="ru-RU"/>
              <a:t>Заголовок слайда</a:t>
            </a:r>
          </a:p>
        </p:txBody>
      </p:sp>
      <p:sp>
        <p:nvSpPr>
          <p:cNvPr id="11" name="Прямоугольник 10">
            <a:extLst>
              <a:ext uri="{FF2B5EF4-FFF2-40B4-BE49-F238E27FC236}">
                <a16:creationId xmlns="" xmlns:a16="http://schemas.microsoft.com/office/drawing/2014/main" id="{716DDC2F-7D33-44CF-9D9F-B342720BBC65}"/>
              </a:ext>
              <a:ext uri="{C183D7F6-B498-43B3-948B-1728B52AA6E4}">
                <adec:decorative xmlns="" xmlns:adec="http://schemas.microsoft.com/office/drawing/2017/decorative" val="1"/>
              </a:ext>
            </a:extLst>
          </p:cNvPr>
          <p:cNvSpPr/>
          <p:nvPr userDrawn="1"/>
        </p:nvSpPr>
        <p:spPr>
          <a:xfrm>
            <a:off x="-1" y="530240"/>
            <a:ext cx="12192000" cy="889369"/>
          </a:xfrm>
          <a:prstGeom prst="rect">
            <a:avLst/>
          </a:prstGeom>
          <a:solidFill>
            <a:schemeClr val="accent6">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endParaRPr lang="ru-RU" dirty="0"/>
          </a:p>
        </p:txBody>
      </p:sp>
      <p:sp>
        <p:nvSpPr>
          <p:cNvPr id="12" name="Текст 14">
            <a:extLst>
              <a:ext uri="{FF2B5EF4-FFF2-40B4-BE49-F238E27FC236}">
                <a16:creationId xmlns="" xmlns:a16="http://schemas.microsoft.com/office/drawing/2014/main" id="{9A8189FC-92D4-447F-BE75-86F13BA33B6C}"/>
              </a:ext>
            </a:extLst>
          </p:cNvPr>
          <p:cNvSpPr>
            <a:spLocks noGrp="1"/>
          </p:cNvSpPr>
          <p:nvPr>
            <p:ph type="body" sz="quarter" idx="13" hasCustomPrompt="1"/>
          </p:nvPr>
        </p:nvSpPr>
        <p:spPr>
          <a:xfrm>
            <a:off x="483140" y="2063838"/>
            <a:ext cx="3515704" cy="422365"/>
          </a:xfrm>
          <a:prstGeom prst="rect">
            <a:avLst/>
          </a:prstGeom>
        </p:spPr>
        <p:txBody>
          <a:bodyPr rtlCol="0">
            <a:noAutofit/>
          </a:bodyPr>
          <a:lstStyle>
            <a:lvl1pPr marL="0" indent="0" algn="l">
              <a:buNone/>
              <a:defRPr lang="ru-RU" sz="2000" b="0" i="0" spc="200" baseline="0">
                <a:solidFill>
                  <a:schemeClr val="accent5"/>
                </a:solidFill>
              </a:defRPr>
            </a:lvl1pPr>
          </a:lstStyle>
          <a:p>
            <a:pPr lvl="0" rtl="0"/>
            <a:r>
              <a:rPr lang="ru-RU"/>
              <a:t>Щелкните, чтобы добавить подзаголовок здесь </a:t>
            </a:r>
          </a:p>
        </p:txBody>
      </p:sp>
      <p:sp>
        <p:nvSpPr>
          <p:cNvPr id="14" name="Текст 17">
            <a:extLst>
              <a:ext uri="{FF2B5EF4-FFF2-40B4-BE49-F238E27FC236}">
                <a16:creationId xmlns="" xmlns:a16="http://schemas.microsoft.com/office/drawing/2014/main" id="{4FDAEC9F-05AF-4D5D-AD2C-537FF767ED6A}"/>
              </a:ext>
            </a:extLst>
          </p:cNvPr>
          <p:cNvSpPr>
            <a:spLocks noGrp="1"/>
          </p:cNvSpPr>
          <p:nvPr>
            <p:ph type="body" sz="quarter" idx="16" hasCustomPrompt="1"/>
          </p:nvPr>
        </p:nvSpPr>
        <p:spPr>
          <a:xfrm>
            <a:off x="482932" y="2523933"/>
            <a:ext cx="3515346" cy="3325723"/>
          </a:xfrm>
          <a:prstGeom prst="rect">
            <a:avLst/>
          </a:prstGeom>
        </p:spPr>
        <p:txBody>
          <a:bodyPr rtlCol="0"/>
          <a:lstStyle>
            <a:lvl1pPr marL="0" indent="0">
              <a:lnSpc>
                <a:spcPct val="150000"/>
              </a:lnSpc>
              <a:spcBef>
                <a:spcPts val="0"/>
              </a:spcBef>
              <a:spcAft>
                <a:spcPts val="1200"/>
              </a:spcAft>
              <a:buFont typeface="Segoe UI Light" panose="020B0502040204020203" pitchFamily="34" charset="0"/>
              <a:buNone/>
              <a:defRPr lang="ru-RU" sz="1400" spc="50" baseline="0"/>
            </a:lvl1pPr>
          </a:lstStyle>
          <a:p>
            <a:pPr lvl="0" rtl="0"/>
            <a:r>
              <a:rPr lang="ru-RU"/>
              <a:t>Текст слайда</a:t>
            </a:r>
          </a:p>
        </p:txBody>
      </p:sp>
      <p:sp>
        <p:nvSpPr>
          <p:cNvPr id="22" name="Текст 14">
            <a:extLst>
              <a:ext uri="{FF2B5EF4-FFF2-40B4-BE49-F238E27FC236}">
                <a16:creationId xmlns="" xmlns:a16="http://schemas.microsoft.com/office/drawing/2014/main" id="{2492CECA-D20C-47AF-A75A-44DFDE74D82D}"/>
              </a:ext>
            </a:extLst>
          </p:cNvPr>
          <p:cNvSpPr>
            <a:spLocks noGrp="1"/>
          </p:cNvSpPr>
          <p:nvPr>
            <p:ph type="body" sz="quarter" idx="17" hasCustomPrompt="1"/>
          </p:nvPr>
        </p:nvSpPr>
        <p:spPr>
          <a:xfrm>
            <a:off x="4329790" y="2063838"/>
            <a:ext cx="3515704" cy="422365"/>
          </a:xfrm>
          <a:prstGeom prst="rect">
            <a:avLst/>
          </a:prstGeom>
        </p:spPr>
        <p:txBody>
          <a:bodyPr rtlCol="0">
            <a:noAutofit/>
          </a:bodyPr>
          <a:lstStyle>
            <a:lvl1pPr marL="0" indent="0" algn="l">
              <a:buNone/>
              <a:defRPr lang="ru-RU" sz="2000" b="0" i="0" spc="200" baseline="0">
                <a:solidFill>
                  <a:schemeClr val="accent5"/>
                </a:solidFill>
              </a:defRPr>
            </a:lvl1pPr>
          </a:lstStyle>
          <a:p>
            <a:pPr lvl="0" rtl="0"/>
            <a:r>
              <a:rPr lang="ru-RU"/>
              <a:t>Щелкните, чтобы добавить подзаголовок здесь </a:t>
            </a:r>
          </a:p>
        </p:txBody>
      </p:sp>
      <p:sp>
        <p:nvSpPr>
          <p:cNvPr id="23" name="Текст 17">
            <a:extLst>
              <a:ext uri="{FF2B5EF4-FFF2-40B4-BE49-F238E27FC236}">
                <a16:creationId xmlns="" xmlns:a16="http://schemas.microsoft.com/office/drawing/2014/main" id="{EEF915A4-555A-4718-876D-625A85FAB0C9}"/>
              </a:ext>
            </a:extLst>
          </p:cNvPr>
          <p:cNvSpPr>
            <a:spLocks noGrp="1"/>
          </p:cNvSpPr>
          <p:nvPr>
            <p:ph type="body" sz="quarter" idx="18" hasCustomPrompt="1"/>
          </p:nvPr>
        </p:nvSpPr>
        <p:spPr>
          <a:xfrm>
            <a:off x="4329582" y="2523933"/>
            <a:ext cx="3515346" cy="3325723"/>
          </a:xfrm>
          <a:prstGeom prst="rect">
            <a:avLst/>
          </a:prstGeom>
        </p:spPr>
        <p:txBody>
          <a:bodyPr rtlCol="0"/>
          <a:lstStyle>
            <a:lvl1pPr marL="0" indent="0">
              <a:lnSpc>
                <a:spcPct val="150000"/>
              </a:lnSpc>
              <a:spcBef>
                <a:spcPts val="0"/>
              </a:spcBef>
              <a:spcAft>
                <a:spcPts val="1200"/>
              </a:spcAft>
              <a:buFont typeface="Segoe UI Light" panose="020B0502040204020203" pitchFamily="34" charset="0"/>
              <a:buNone/>
              <a:defRPr lang="ru-RU" sz="1400" spc="50" baseline="0"/>
            </a:lvl1pPr>
          </a:lstStyle>
          <a:p>
            <a:pPr lvl="0" rtl="0"/>
            <a:r>
              <a:rPr lang="ru-RU"/>
              <a:t>Текст слайда</a:t>
            </a:r>
          </a:p>
        </p:txBody>
      </p:sp>
      <p:sp>
        <p:nvSpPr>
          <p:cNvPr id="26" name="Текст 14">
            <a:extLst>
              <a:ext uri="{FF2B5EF4-FFF2-40B4-BE49-F238E27FC236}">
                <a16:creationId xmlns="" xmlns:a16="http://schemas.microsoft.com/office/drawing/2014/main" id="{7458D237-AB82-4392-B182-AAF3694FDB1D}"/>
              </a:ext>
            </a:extLst>
          </p:cNvPr>
          <p:cNvSpPr>
            <a:spLocks noGrp="1"/>
          </p:cNvSpPr>
          <p:nvPr>
            <p:ph type="body" sz="quarter" idx="19" hasCustomPrompt="1"/>
          </p:nvPr>
        </p:nvSpPr>
        <p:spPr>
          <a:xfrm>
            <a:off x="8175874" y="2063838"/>
            <a:ext cx="3515704" cy="422365"/>
          </a:xfrm>
          <a:prstGeom prst="rect">
            <a:avLst/>
          </a:prstGeom>
        </p:spPr>
        <p:txBody>
          <a:bodyPr rtlCol="0">
            <a:noAutofit/>
          </a:bodyPr>
          <a:lstStyle>
            <a:lvl1pPr marL="0" indent="0" algn="l">
              <a:buNone/>
              <a:defRPr lang="ru-RU" sz="2000" b="0" i="0" spc="200" baseline="0">
                <a:solidFill>
                  <a:schemeClr val="accent5"/>
                </a:solidFill>
              </a:defRPr>
            </a:lvl1pPr>
          </a:lstStyle>
          <a:p>
            <a:pPr lvl="0" rtl="0"/>
            <a:r>
              <a:rPr lang="ru-RU"/>
              <a:t>Щелкните, чтобы добавить подзаголовок здесь </a:t>
            </a:r>
          </a:p>
        </p:txBody>
      </p:sp>
      <p:sp>
        <p:nvSpPr>
          <p:cNvPr id="27" name="Текст 17">
            <a:extLst>
              <a:ext uri="{FF2B5EF4-FFF2-40B4-BE49-F238E27FC236}">
                <a16:creationId xmlns="" xmlns:a16="http://schemas.microsoft.com/office/drawing/2014/main" id="{AAA9CCE2-427A-46C0-A79B-0D01E8888EEB}"/>
              </a:ext>
            </a:extLst>
          </p:cNvPr>
          <p:cNvSpPr>
            <a:spLocks noGrp="1"/>
          </p:cNvSpPr>
          <p:nvPr>
            <p:ph type="body" sz="quarter" idx="20" hasCustomPrompt="1"/>
          </p:nvPr>
        </p:nvSpPr>
        <p:spPr>
          <a:xfrm>
            <a:off x="8175666" y="2523933"/>
            <a:ext cx="3515346" cy="3325723"/>
          </a:xfrm>
          <a:prstGeom prst="rect">
            <a:avLst/>
          </a:prstGeom>
        </p:spPr>
        <p:txBody>
          <a:bodyPr rtlCol="0"/>
          <a:lstStyle>
            <a:lvl1pPr marL="0" indent="0">
              <a:lnSpc>
                <a:spcPct val="150000"/>
              </a:lnSpc>
              <a:spcBef>
                <a:spcPts val="0"/>
              </a:spcBef>
              <a:spcAft>
                <a:spcPts val="1200"/>
              </a:spcAft>
              <a:buFont typeface="Segoe UI Light" panose="020B0502040204020203" pitchFamily="34" charset="0"/>
              <a:buNone/>
              <a:defRPr lang="ru-RU" sz="1400" spc="50" baseline="0"/>
            </a:lvl1pPr>
          </a:lstStyle>
          <a:p>
            <a:pPr lvl="0" rtl="0"/>
            <a:r>
              <a:rPr lang="ru-RU"/>
              <a:t>Текст слайда</a:t>
            </a:r>
          </a:p>
        </p:txBody>
      </p:sp>
      <p:sp>
        <p:nvSpPr>
          <p:cNvPr id="4" name="Дата 3">
            <a:extLst>
              <a:ext uri="{FF2B5EF4-FFF2-40B4-BE49-F238E27FC236}">
                <a16:creationId xmlns="" xmlns:a16="http://schemas.microsoft.com/office/drawing/2014/main" id="{235A30FE-146C-418D-B68F-9EBB829D029E}"/>
              </a:ext>
            </a:extLst>
          </p:cNvPr>
          <p:cNvSpPr>
            <a:spLocks noGrp="1"/>
          </p:cNvSpPr>
          <p:nvPr>
            <p:ph type="dt" sz="half" idx="10"/>
          </p:nvPr>
        </p:nvSpPr>
        <p:spPr/>
        <p:txBody>
          <a:bodyPr rtlCol="0"/>
          <a:lstStyle>
            <a:defPPr>
              <a:defRPr lang="ru-RU"/>
            </a:defPPr>
          </a:lstStyle>
          <a:p>
            <a:pPr rtl="0"/>
            <a:r>
              <a:rPr lang="ru-RU"/>
              <a:t>20ГГ</a:t>
            </a:r>
            <a:endParaRPr lang="ru-RU" dirty="0"/>
          </a:p>
        </p:txBody>
      </p:sp>
      <p:sp>
        <p:nvSpPr>
          <p:cNvPr id="5" name="Нижний колонтитул 4">
            <a:extLst>
              <a:ext uri="{FF2B5EF4-FFF2-40B4-BE49-F238E27FC236}">
                <a16:creationId xmlns="" xmlns:a16="http://schemas.microsoft.com/office/drawing/2014/main" id="{B6BCBBE8-05C6-4946-80F5-DE319A6FCE8D}"/>
              </a:ext>
            </a:extLst>
          </p:cNvPr>
          <p:cNvSpPr>
            <a:spLocks noGrp="1"/>
          </p:cNvSpPr>
          <p:nvPr>
            <p:ph type="ftr" sz="quarter" idx="11"/>
          </p:nvPr>
        </p:nvSpPr>
        <p:spPr/>
        <p:txBody>
          <a:bodyPr rtlCol="0"/>
          <a:lstStyle>
            <a:defPPr>
              <a:defRPr lang="ru-RU"/>
            </a:defPPr>
          </a:lstStyle>
          <a:p>
            <a:pPr rtl="0"/>
            <a:r>
              <a:rPr lang="ru-RU"/>
              <a:t>ЗАГОЛОВОК ПРЕЗЕНТАЦИИ</a:t>
            </a:r>
          </a:p>
        </p:txBody>
      </p:sp>
      <p:sp>
        <p:nvSpPr>
          <p:cNvPr id="6" name="Номер слайда 5">
            <a:extLst>
              <a:ext uri="{FF2B5EF4-FFF2-40B4-BE49-F238E27FC236}">
                <a16:creationId xmlns="" xmlns:a16="http://schemas.microsoft.com/office/drawing/2014/main" id="{722839E0-080F-4A5D-99FB-FD1917E7F5BF}"/>
              </a:ext>
            </a:extLst>
          </p:cNvPr>
          <p:cNvSpPr>
            <a:spLocks noGrp="1"/>
          </p:cNvSpPr>
          <p:nvPr>
            <p:ph type="sldNum" sz="quarter" idx="12"/>
          </p:nvPr>
        </p:nvSpPr>
        <p:spPr/>
        <p:txBody>
          <a:bodyPr rtlCol="0"/>
          <a:lstStyle>
            <a:defPPr>
              <a:defRPr lang="ru-RU"/>
            </a:defPPr>
          </a:lstStyle>
          <a:p>
            <a:pPr rtl="0"/>
            <a:fld id="{F91729D4-A164-47A3-830D-E792BCE699E4}" type="slidenum">
              <a:rPr lang="ru-RU" smtClean="0"/>
              <a:pPr rtl="0"/>
              <a:t>‹#›</a:t>
            </a:fld>
            <a:endParaRPr lang="ru-RU" dirty="0"/>
          </a:p>
        </p:txBody>
      </p:sp>
    </p:spTree>
    <p:extLst>
      <p:ext uri="{BB962C8B-B14F-4D97-AF65-F5344CB8AC3E}">
        <p14:creationId xmlns:p14="http://schemas.microsoft.com/office/powerpoint/2010/main" xmlns="" val="30778885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Сводка">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912C65D0-3E91-45C0-BC6C-CC7BFE58B0B9}"/>
              </a:ext>
            </a:extLst>
          </p:cNvPr>
          <p:cNvSpPr>
            <a:spLocks noGrp="1"/>
          </p:cNvSpPr>
          <p:nvPr>
            <p:ph type="title" hasCustomPrompt="1"/>
          </p:nvPr>
        </p:nvSpPr>
        <p:spPr>
          <a:xfrm>
            <a:off x="1574800" y="3429000"/>
            <a:ext cx="3097320" cy="978408"/>
          </a:xfrm>
          <a:prstGeom prst="rect">
            <a:avLst/>
          </a:prstGeom>
        </p:spPr>
        <p:txBody>
          <a:bodyPr rtlCol="0" anchor="ctr"/>
          <a:lstStyle>
            <a:lvl1pPr algn="l">
              <a:defRPr lang="ru-RU" sz="3200" cap="all" spc="200" baseline="0">
                <a:solidFill>
                  <a:schemeClr val="accent4"/>
                </a:solidFill>
              </a:defRPr>
            </a:lvl1pPr>
          </a:lstStyle>
          <a:p>
            <a:pPr rtl="0"/>
            <a:r>
              <a:rPr lang="ru-RU"/>
              <a:t>Заголовок слайда</a:t>
            </a:r>
          </a:p>
        </p:txBody>
      </p:sp>
      <p:sp>
        <p:nvSpPr>
          <p:cNvPr id="6" name="Рисунок 5">
            <a:extLst>
              <a:ext uri="{FF2B5EF4-FFF2-40B4-BE49-F238E27FC236}">
                <a16:creationId xmlns="" xmlns:a16="http://schemas.microsoft.com/office/drawing/2014/main" id="{09651A5D-2C86-4900-A248-8559E39BDAC9}"/>
              </a:ext>
            </a:extLst>
          </p:cNvPr>
          <p:cNvSpPr>
            <a:spLocks noGrp="1"/>
          </p:cNvSpPr>
          <p:nvPr>
            <p:ph type="pic" sz="quarter" idx="13" hasCustomPrompt="1"/>
          </p:nvPr>
        </p:nvSpPr>
        <p:spPr>
          <a:xfrm>
            <a:off x="0" y="0"/>
            <a:ext cx="12192000" cy="2051050"/>
          </a:xfrm>
          <a:prstGeom prst="rect">
            <a:avLst/>
          </a:prstGeom>
        </p:spPr>
        <p:txBody>
          <a:bodyPr rtlCol="0"/>
          <a:lstStyle>
            <a:lvl1pPr marL="0" indent="0" algn="ctr">
              <a:buNone/>
              <a:defRPr lang="ru-RU" spc="400" baseline="0"/>
            </a:lvl1pPr>
          </a:lstStyle>
          <a:p>
            <a:pPr rtl="0"/>
            <a:r>
              <a:rPr lang="ru-RU"/>
              <a:t>Щелкните, чтобы добавить фотографию</a:t>
            </a:r>
          </a:p>
        </p:txBody>
      </p:sp>
      <p:sp>
        <p:nvSpPr>
          <p:cNvPr id="9" name="Текст 11">
            <a:extLst>
              <a:ext uri="{FF2B5EF4-FFF2-40B4-BE49-F238E27FC236}">
                <a16:creationId xmlns="" xmlns:a16="http://schemas.microsoft.com/office/drawing/2014/main" id="{D5F84479-AB5A-4587-BAAF-A05E52224B46}"/>
              </a:ext>
            </a:extLst>
          </p:cNvPr>
          <p:cNvSpPr>
            <a:spLocks noGrp="1"/>
          </p:cNvSpPr>
          <p:nvPr>
            <p:ph type="body" sz="quarter" idx="16" hasCustomPrompt="1"/>
          </p:nvPr>
        </p:nvSpPr>
        <p:spPr>
          <a:xfrm>
            <a:off x="6235700" y="2854660"/>
            <a:ext cx="4749800" cy="2129971"/>
          </a:xfrm>
          <a:prstGeom prst="rect">
            <a:avLst/>
          </a:prstGeom>
        </p:spPr>
        <p:txBody>
          <a:bodyPr rtlCol="0"/>
          <a:lstStyle>
            <a:lvl1pPr marL="0" indent="0" algn="l">
              <a:lnSpc>
                <a:spcPct val="150000"/>
              </a:lnSpc>
              <a:spcBef>
                <a:spcPts val="0"/>
              </a:spcBef>
              <a:buNone/>
              <a:defRPr lang="ru-RU" sz="1400" cap="none" spc="50" baseline="0">
                <a:latin typeface="+mn-lt"/>
              </a:defRPr>
            </a:lvl1pPr>
          </a:lstStyle>
          <a:p>
            <a:pPr lvl="0" rtl="0"/>
            <a:r>
              <a:rPr lang="ru-RU"/>
              <a:t>Текст слайда</a:t>
            </a:r>
          </a:p>
        </p:txBody>
      </p:sp>
      <p:sp>
        <p:nvSpPr>
          <p:cNvPr id="7" name="Рисунок 5">
            <a:extLst>
              <a:ext uri="{FF2B5EF4-FFF2-40B4-BE49-F238E27FC236}">
                <a16:creationId xmlns="" xmlns:a16="http://schemas.microsoft.com/office/drawing/2014/main" id="{3D8D3253-3A08-4F2F-B6B3-607BBC6B33D7}"/>
              </a:ext>
            </a:extLst>
          </p:cNvPr>
          <p:cNvSpPr>
            <a:spLocks noGrp="1"/>
          </p:cNvSpPr>
          <p:nvPr>
            <p:ph type="pic" sz="quarter" idx="14" hasCustomPrompt="1"/>
          </p:nvPr>
        </p:nvSpPr>
        <p:spPr>
          <a:xfrm>
            <a:off x="0" y="5788241"/>
            <a:ext cx="12192000" cy="1069760"/>
          </a:xfrm>
          <a:prstGeom prst="rect">
            <a:avLst/>
          </a:prstGeom>
        </p:spPr>
        <p:txBody>
          <a:bodyPr rtlCol="0"/>
          <a:lstStyle>
            <a:lvl1pPr marL="0" indent="0" algn="ctr">
              <a:buNone/>
              <a:defRPr lang="ru-RU" spc="400" baseline="0"/>
            </a:lvl1pPr>
          </a:lstStyle>
          <a:p>
            <a:pPr rtl="0"/>
            <a:r>
              <a:rPr lang="ru-RU"/>
              <a:t>Щелкните, чтобы добавить фотографию</a:t>
            </a:r>
          </a:p>
        </p:txBody>
      </p:sp>
      <p:sp>
        <p:nvSpPr>
          <p:cNvPr id="3" name="Дата 2">
            <a:extLst>
              <a:ext uri="{FF2B5EF4-FFF2-40B4-BE49-F238E27FC236}">
                <a16:creationId xmlns="" xmlns:a16="http://schemas.microsoft.com/office/drawing/2014/main" id="{92B75CEA-DDFB-4C62-B83F-6A0B86FA74F7}"/>
              </a:ext>
            </a:extLst>
          </p:cNvPr>
          <p:cNvSpPr>
            <a:spLocks noGrp="1"/>
          </p:cNvSpPr>
          <p:nvPr>
            <p:ph type="dt" sz="half" idx="10"/>
          </p:nvPr>
        </p:nvSpPr>
        <p:spPr/>
        <p:txBody>
          <a:bodyPr rtlCol="0"/>
          <a:lstStyle>
            <a:lvl1pPr>
              <a:defRPr lang="ru-RU">
                <a:solidFill>
                  <a:schemeClr val="bg1"/>
                </a:solidFill>
                <a:effectLst>
                  <a:outerShdw blurRad="38100" dist="38100" dir="2700000" algn="tl">
                    <a:srgbClr val="000000">
                      <a:alpha val="43137"/>
                    </a:srgbClr>
                  </a:outerShdw>
                </a:effectLst>
              </a:defRPr>
            </a:lvl1pPr>
          </a:lstStyle>
          <a:p>
            <a:pPr rtl="0"/>
            <a:r>
              <a:rPr lang="ru-RU"/>
              <a:t>20ГГ</a:t>
            </a:r>
            <a:endParaRPr lang="ru-RU" dirty="0"/>
          </a:p>
        </p:txBody>
      </p:sp>
      <p:sp>
        <p:nvSpPr>
          <p:cNvPr id="4" name="Нижний колонтитул 3">
            <a:extLst>
              <a:ext uri="{FF2B5EF4-FFF2-40B4-BE49-F238E27FC236}">
                <a16:creationId xmlns="" xmlns:a16="http://schemas.microsoft.com/office/drawing/2014/main" id="{5D425E30-50C5-42DD-911D-36C0E732E337}"/>
              </a:ext>
            </a:extLst>
          </p:cNvPr>
          <p:cNvSpPr>
            <a:spLocks noGrp="1"/>
          </p:cNvSpPr>
          <p:nvPr>
            <p:ph type="ftr" sz="quarter" idx="11"/>
          </p:nvPr>
        </p:nvSpPr>
        <p:spPr/>
        <p:txBody>
          <a:bodyPr rtlCol="0"/>
          <a:lstStyle>
            <a:lvl1pPr>
              <a:defRPr lang="ru-RU">
                <a:solidFill>
                  <a:schemeClr val="bg1"/>
                </a:solidFill>
                <a:effectLst>
                  <a:outerShdw blurRad="38100" dist="38100" dir="2700000" algn="tl">
                    <a:srgbClr val="000000">
                      <a:alpha val="43137"/>
                    </a:srgbClr>
                  </a:outerShdw>
                </a:effectLst>
              </a:defRPr>
            </a:lvl1pPr>
          </a:lstStyle>
          <a:p>
            <a:pPr rtl="0"/>
            <a:r>
              <a:rPr lang="ru-RU"/>
              <a:t>ЗАГОЛОВОК ПРЕЗЕНТАЦИИ</a:t>
            </a:r>
          </a:p>
        </p:txBody>
      </p:sp>
      <p:sp>
        <p:nvSpPr>
          <p:cNvPr id="5" name="Номер слайда 4">
            <a:extLst>
              <a:ext uri="{FF2B5EF4-FFF2-40B4-BE49-F238E27FC236}">
                <a16:creationId xmlns="" xmlns:a16="http://schemas.microsoft.com/office/drawing/2014/main" id="{6E88C855-986C-4539-81CE-5421C8EB71F7}"/>
              </a:ext>
            </a:extLst>
          </p:cNvPr>
          <p:cNvSpPr>
            <a:spLocks noGrp="1"/>
          </p:cNvSpPr>
          <p:nvPr>
            <p:ph type="sldNum" sz="quarter" idx="12"/>
          </p:nvPr>
        </p:nvSpPr>
        <p:spPr/>
        <p:txBody>
          <a:bodyPr rtlCol="0"/>
          <a:lstStyle>
            <a:lvl1pPr>
              <a:defRPr lang="ru-RU">
                <a:solidFill>
                  <a:schemeClr val="bg1"/>
                </a:solidFill>
                <a:effectLst>
                  <a:outerShdw blurRad="38100" dist="38100" dir="2700000" algn="tl">
                    <a:srgbClr val="000000">
                      <a:alpha val="43137"/>
                    </a:srgbClr>
                  </a:outerShdw>
                </a:effectLst>
              </a:defRPr>
            </a:lvl1pPr>
          </a:lstStyle>
          <a:p>
            <a:pPr rtl="0"/>
            <a:fld id="{F91729D4-A164-47A3-830D-E792BCE699E4}" type="slidenum">
              <a:rPr lang="ru-RU" smtClean="0"/>
              <a:pPr rtl="0"/>
              <a:t>‹#›</a:t>
            </a:fld>
            <a:endParaRPr lang="ru-RU" dirty="0"/>
          </a:p>
        </p:txBody>
      </p:sp>
    </p:spTree>
    <p:extLst>
      <p:ext uri="{BB962C8B-B14F-4D97-AF65-F5344CB8AC3E}">
        <p14:creationId xmlns:p14="http://schemas.microsoft.com/office/powerpoint/2010/main" xmlns="" val="237723933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Заключение">
    <p:spTree>
      <p:nvGrpSpPr>
        <p:cNvPr id="1" name=""/>
        <p:cNvGrpSpPr/>
        <p:nvPr/>
      </p:nvGrpSpPr>
      <p:grpSpPr>
        <a:xfrm>
          <a:off x="0" y="0"/>
          <a:ext cx="0" cy="0"/>
          <a:chOff x="0" y="0"/>
          <a:chExt cx="0" cy="0"/>
        </a:xfrm>
      </p:grpSpPr>
      <p:sp>
        <p:nvSpPr>
          <p:cNvPr id="7" name="Заголовок 6">
            <a:extLst>
              <a:ext uri="{FF2B5EF4-FFF2-40B4-BE49-F238E27FC236}">
                <a16:creationId xmlns="" xmlns:a16="http://schemas.microsoft.com/office/drawing/2014/main" id="{18F63EB3-EB79-4150-A7A5-F675662724D7}"/>
              </a:ext>
            </a:extLst>
          </p:cNvPr>
          <p:cNvSpPr>
            <a:spLocks noGrp="1"/>
          </p:cNvSpPr>
          <p:nvPr>
            <p:ph type="title" hasCustomPrompt="1"/>
          </p:nvPr>
        </p:nvSpPr>
        <p:spPr>
          <a:xfrm>
            <a:off x="4073237" y="1096375"/>
            <a:ext cx="4045527" cy="1590790"/>
          </a:xfrm>
          <a:prstGeom prst="rect">
            <a:avLst/>
          </a:prstGeom>
        </p:spPr>
        <p:txBody>
          <a:bodyPr rtlCol="0" anchor="b"/>
          <a:lstStyle>
            <a:lvl1pPr>
              <a:defRPr lang="ru-RU" sz="3200" cap="all" spc="200" baseline="0">
                <a:solidFill>
                  <a:schemeClr val="accent4"/>
                </a:solidFill>
              </a:defRPr>
            </a:lvl1pPr>
          </a:lstStyle>
          <a:p>
            <a:pPr rtl="0"/>
            <a:r>
              <a:rPr lang="ru-RU"/>
              <a:t>Заголовок слайда</a:t>
            </a:r>
          </a:p>
        </p:txBody>
      </p:sp>
      <p:sp>
        <p:nvSpPr>
          <p:cNvPr id="6" name="Рисунок 5">
            <a:extLst>
              <a:ext uri="{FF2B5EF4-FFF2-40B4-BE49-F238E27FC236}">
                <a16:creationId xmlns="" xmlns:a16="http://schemas.microsoft.com/office/drawing/2014/main" id="{289D0B50-E879-41B9-9B1B-EBB40605D1B7}"/>
              </a:ext>
            </a:extLst>
          </p:cNvPr>
          <p:cNvSpPr>
            <a:spLocks noGrp="1"/>
          </p:cNvSpPr>
          <p:nvPr>
            <p:ph type="pic" sz="quarter" idx="13" hasCustomPrompt="1"/>
          </p:nvPr>
        </p:nvSpPr>
        <p:spPr>
          <a:xfrm>
            <a:off x="0" y="951274"/>
            <a:ext cx="2743201" cy="4747564"/>
          </a:xfrm>
          <a:prstGeom prst="rect">
            <a:avLst/>
          </a:prstGeom>
        </p:spPr>
        <p:txBody>
          <a:bodyPr rtlCol="0"/>
          <a:lstStyle>
            <a:lvl1pPr marL="0" indent="0" algn="ctr">
              <a:buNone/>
              <a:defRPr lang="ru-RU" spc="400" baseline="0"/>
            </a:lvl1pPr>
          </a:lstStyle>
          <a:p>
            <a:pPr rtl="0"/>
            <a:r>
              <a:rPr lang="ru-RU"/>
              <a:t>Щелкните, чтобы добавить фотографию</a:t>
            </a:r>
          </a:p>
        </p:txBody>
      </p:sp>
      <p:sp>
        <p:nvSpPr>
          <p:cNvPr id="8" name="Текст 8">
            <a:extLst>
              <a:ext uri="{FF2B5EF4-FFF2-40B4-BE49-F238E27FC236}">
                <a16:creationId xmlns="" xmlns:a16="http://schemas.microsoft.com/office/drawing/2014/main" id="{EB4D3EE7-1F3B-4AAB-A04D-3162C35A1A90}"/>
              </a:ext>
            </a:extLst>
          </p:cNvPr>
          <p:cNvSpPr>
            <a:spLocks noGrp="1"/>
          </p:cNvSpPr>
          <p:nvPr>
            <p:ph type="body" sz="quarter" idx="16" hasCustomPrompt="1"/>
          </p:nvPr>
        </p:nvSpPr>
        <p:spPr>
          <a:xfrm>
            <a:off x="4107354" y="2910720"/>
            <a:ext cx="4011410" cy="2061261"/>
          </a:xfrm>
          <a:prstGeom prst="rect">
            <a:avLst/>
          </a:prstGeom>
        </p:spPr>
        <p:txBody>
          <a:bodyPr rtlCol="0" anchor="t"/>
          <a:lstStyle>
            <a:lvl1pPr marL="0" indent="0">
              <a:lnSpc>
                <a:spcPct val="200000"/>
              </a:lnSpc>
              <a:spcBef>
                <a:spcPts val="0"/>
              </a:spcBef>
              <a:buFont typeface="Segoe UI Light" panose="020B0502040204020203" pitchFamily="34" charset="0"/>
              <a:buNone/>
              <a:defRPr lang="ru-RU" sz="2000" b="0" i="0" spc="200" baseline="0">
                <a:solidFill>
                  <a:schemeClr val="accent4"/>
                </a:solidFill>
              </a:defRPr>
            </a:lvl1pPr>
          </a:lstStyle>
          <a:p>
            <a:pPr lvl="0" rtl="0"/>
            <a:r>
              <a:rPr lang="ru-RU"/>
              <a:t>Щелкните, чтобы добавить имя</a:t>
            </a:r>
          </a:p>
        </p:txBody>
      </p:sp>
      <p:sp>
        <p:nvSpPr>
          <p:cNvPr id="9" name="Рисунок 5">
            <a:extLst>
              <a:ext uri="{FF2B5EF4-FFF2-40B4-BE49-F238E27FC236}">
                <a16:creationId xmlns="" xmlns:a16="http://schemas.microsoft.com/office/drawing/2014/main" id="{2A57A12F-74B8-4CBC-816C-F2AC890D1B90}"/>
              </a:ext>
            </a:extLst>
          </p:cNvPr>
          <p:cNvSpPr>
            <a:spLocks noGrp="1"/>
          </p:cNvSpPr>
          <p:nvPr>
            <p:ph type="pic" sz="quarter" idx="17" hasCustomPrompt="1"/>
          </p:nvPr>
        </p:nvSpPr>
        <p:spPr>
          <a:xfrm>
            <a:off x="9448800" y="951274"/>
            <a:ext cx="2743200" cy="4747564"/>
          </a:xfrm>
          <a:prstGeom prst="rect">
            <a:avLst/>
          </a:prstGeom>
        </p:spPr>
        <p:txBody>
          <a:bodyPr rtlCol="0"/>
          <a:lstStyle>
            <a:lvl1pPr marL="0" indent="0" algn="ctr">
              <a:buNone/>
              <a:defRPr lang="ru-RU" spc="400" baseline="0"/>
            </a:lvl1pPr>
          </a:lstStyle>
          <a:p>
            <a:pPr rtl="0"/>
            <a:r>
              <a:rPr lang="ru-RU"/>
              <a:t>Щелкните, чтобы добавить фотографию</a:t>
            </a:r>
          </a:p>
        </p:txBody>
      </p:sp>
      <p:sp>
        <p:nvSpPr>
          <p:cNvPr id="3" name="Дата 2">
            <a:extLst>
              <a:ext uri="{FF2B5EF4-FFF2-40B4-BE49-F238E27FC236}">
                <a16:creationId xmlns="" xmlns:a16="http://schemas.microsoft.com/office/drawing/2014/main" id="{2A19A048-F803-428B-9A66-6DE56F4DE58E}"/>
              </a:ext>
            </a:extLst>
          </p:cNvPr>
          <p:cNvSpPr>
            <a:spLocks noGrp="1"/>
          </p:cNvSpPr>
          <p:nvPr>
            <p:ph type="dt" sz="half" idx="10"/>
          </p:nvPr>
        </p:nvSpPr>
        <p:spPr/>
        <p:txBody>
          <a:bodyPr rtlCol="0"/>
          <a:lstStyle>
            <a:defPPr>
              <a:defRPr lang="ru-RU"/>
            </a:defPPr>
          </a:lstStyle>
          <a:p>
            <a:pPr rtl="0"/>
            <a:r>
              <a:rPr lang="ru-RU"/>
              <a:t>20ГГ</a:t>
            </a:r>
            <a:endParaRPr lang="ru-RU" dirty="0"/>
          </a:p>
        </p:txBody>
      </p:sp>
      <p:sp>
        <p:nvSpPr>
          <p:cNvPr id="4" name="Нижний колонтитул 3">
            <a:extLst>
              <a:ext uri="{FF2B5EF4-FFF2-40B4-BE49-F238E27FC236}">
                <a16:creationId xmlns="" xmlns:a16="http://schemas.microsoft.com/office/drawing/2014/main" id="{DB42CDA7-93A6-45DB-9062-E70E51ACB72C}"/>
              </a:ext>
            </a:extLst>
          </p:cNvPr>
          <p:cNvSpPr>
            <a:spLocks noGrp="1"/>
          </p:cNvSpPr>
          <p:nvPr>
            <p:ph type="ftr" sz="quarter" idx="11"/>
          </p:nvPr>
        </p:nvSpPr>
        <p:spPr/>
        <p:txBody>
          <a:bodyPr rtlCol="0"/>
          <a:lstStyle>
            <a:defPPr>
              <a:defRPr lang="ru-RU"/>
            </a:defPPr>
          </a:lstStyle>
          <a:p>
            <a:pPr rtl="0"/>
            <a:r>
              <a:rPr lang="ru-RU"/>
              <a:t>ЗАГОЛОВОК ПРЕЗЕНТАЦИИ</a:t>
            </a:r>
          </a:p>
        </p:txBody>
      </p:sp>
      <p:sp>
        <p:nvSpPr>
          <p:cNvPr id="5" name="Номер слайда 4">
            <a:extLst>
              <a:ext uri="{FF2B5EF4-FFF2-40B4-BE49-F238E27FC236}">
                <a16:creationId xmlns="" xmlns:a16="http://schemas.microsoft.com/office/drawing/2014/main" id="{B1F08F63-561A-455E-8ED8-20CCE58E722A}"/>
              </a:ext>
            </a:extLst>
          </p:cNvPr>
          <p:cNvSpPr>
            <a:spLocks noGrp="1"/>
          </p:cNvSpPr>
          <p:nvPr>
            <p:ph type="sldNum" sz="quarter" idx="12"/>
          </p:nvPr>
        </p:nvSpPr>
        <p:spPr/>
        <p:txBody>
          <a:bodyPr rtlCol="0"/>
          <a:lstStyle>
            <a:defPPr>
              <a:defRPr lang="ru-RU"/>
            </a:defPPr>
          </a:lstStyle>
          <a:p>
            <a:pPr rtl="0"/>
            <a:fld id="{F91729D4-A164-47A3-830D-E792BCE699E4}" type="slidenum">
              <a:rPr lang="ru-RU" smtClean="0"/>
              <a:pPr rtl="0"/>
              <a:t>‹#›</a:t>
            </a:fld>
            <a:endParaRPr lang="ru-RU" dirty="0"/>
          </a:p>
        </p:txBody>
      </p:sp>
    </p:spTree>
    <p:extLst>
      <p:ext uri="{BB962C8B-B14F-4D97-AF65-F5344CB8AC3E}">
        <p14:creationId xmlns:p14="http://schemas.microsoft.com/office/powerpoint/2010/main" xmlns="" val="35495931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Повестка">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3E44C813-EE84-4C00-BDF7-2FD444FA42A0}"/>
              </a:ext>
            </a:extLst>
          </p:cNvPr>
          <p:cNvSpPr>
            <a:spLocks noGrp="1"/>
          </p:cNvSpPr>
          <p:nvPr>
            <p:ph type="title" hasCustomPrompt="1"/>
          </p:nvPr>
        </p:nvSpPr>
        <p:spPr>
          <a:xfrm>
            <a:off x="1401580" y="942423"/>
            <a:ext cx="4694420" cy="1124392"/>
          </a:xfrm>
          <a:prstGeom prst="rect">
            <a:avLst/>
          </a:prstGeom>
        </p:spPr>
        <p:txBody>
          <a:bodyPr rtlCol="0" anchor="b"/>
          <a:lstStyle>
            <a:lvl1pPr>
              <a:defRPr lang="ru-RU" sz="3200" cap="all" spc="200" baseline="0">
                <a:solidFill>
                  <a:schemeClr val="accent4"/>
                </a:solidFill>
              </a:defRPr>
            </a:lvl1pPr>
          </a:lstStyle>
          <a:p>
            <a:pPr rtl="0"/>
            <a:r>
              <a:rPr lang="ru-RU"/>
              <a:t>Щелкните, чтобы добавить заголовок</a:t>
            </a:r>
          </a:p>
        </p:txBody>
      </p:sp>
      <p:sp>
        <p:nvSpPr>
          <p:cNvPr id="9" name="Текст 11">
            <a:extLst>
              <a:ext uri="{FF2B5EF4-FFF2-40B4-BE49-F238E27FC236}">
                <a16:creationId xmlns="" xmlns:a16="http://schemas.microsoft.com/office/drawing/2014/main" id="{41FB44AB-9520-4C96-A83D-2FABD15CBE70}"/>
              </a:ext>
            </a:extLst>
          </p:cNvPr>
          <p:cNvSpPr>
            <a:spLocks noGrp="1"/>
          </p:cNvSpPr>
          <p:nvPr>
            <p:ph type="body" sz="quarter" idx="16" hasCustomPrompt="1"/>
          </p:nvPr>
        </p:nvSpPr>
        <p:spPr>
          <a:xfrm>
            <a:off x="1410587" y="2329867"/>
            <a:ext cx="4058872" cy="3156533"/>
          </a:xfrm>
          <a:prstGeom prst="rect">
            <a:avLst/>
          </a:prstGeom>
        </p:spPr>
        <p:txBody>
          <a:bodyPr rtlCol="0"/>
          <a:lstStyle>
            <a:lvl1pPr marL="0" indent="0" algn="l">
              <a:lnSpc>
                <a:spcPct val="200000"/>
              </a:lnSpc>
              <a:spcBef>
                <a:spcPts val="0"/>
              </a:spcBef>
              <a:buFont typeface="Segoe UI Light" panose="020B0502040204020203" pitchFamily="34" charset="0"/>
              <a:buNone/>
              <a:defRPr lang="ru-RU" sz="2000" cap="none" spc="50" baseline="0">
                <a:solidFill>
                  <a:schemeClr val="accent4"/>
                </a:solidFill>
                <a:latin typeface="+mn-lt"/>
              </a:defRPr>
            </a:lvl1pPr>
          </a:lstStyle>
          <a:p>
            <a:pPr lvl="0" rtl="0"/>
            <a:r>
              <a:rPr lang="ru-RU"/>
              <a:t>Текст слайда</a:t>
            </a:r>
          </a:p>
        </p:txBody>
      </p:sp>
      <p:sp>
        <p:nvSpPr>
          <p:cNvPr id="4" name="Дата 3">
            <a:extLst>
              <a:ext uri="{FF2B5EF4-FFF2-40B4-BE49-F238E27FC236}">
                <a16:creationId xmlns="" xmlns:a16="http://schemas.microsoft.com/office/drawing/2014/main" id="{3A6B1A04-4BA1-4FCF-B19E-6A052911CC21}"/>
              </a:ext>
            </a:extLst>
          </p:cNvPr>
          <p:cNvSpPr>
            <a:spLocks noGrp="1"/>
          </p:cNvSpPr>
          <p:nvPr>
            <p:ph type="dt" sz="half" idx="10"/>
          </p:nvPr>
        </p:nvSpPr>
        <p:spPr/>
        <p:txBody>
          <a:bodyPr rtlCol="0"/>
          <a:lstStyle>
            <a:defPPr>
              <a:defRPr lang="ru-RU"/>
            </a:defPPr>
          </a:lstStyle>
          <a:p>
            <a:pPr rtl="0"/>
            <a:r>
              <a:rPr lang="ru-RU"/>
              <a:t>20ГГ</a:t>
            </a:r>
            <a:endParaRPr lang="ru-RU" dirty="0"/>
          </a:p>
        </p:txBody>
      </p:sp>
      <p:sp>
        <p:nvSpPr>
          <p:cNvPr id="5" name="Нижний колонтитул 4">
            <a:extLst>
              <a:ext uri="{FF2B5EF4-FFF2-40B4-BE49-F238E27FC236}">
                <a16:creationId xmlns="" xmlns:a16="http://schemas.microsoft.com/office/drawing/2014/main" id="{C9DD33EA-800C-403C-867B-B4178A7C375B}"/>
              </a:ext>
            </a:extLst>
          </p:cNvPr>
          <p:cNvSpPr>
            <a:spLocks noGrp="1"/>
          </p:cNvSpPr>
          <p:nvPr>
            <p:ph type="ftr" sz="quarter" idx="11"/>
          </p:nvPr>
        </p:nvSpPr>
        <p:spPr/>
        <p:txBody>
          <a:bodyPr rtlCol="0"/>
          <a:lstStyle>
            <a:defPPr>
              <a:defRPr lang="ru-RU"/>
            </a:defPPr>
          </a:lstStyle>
          <a:p>
            <a:pPr rtl="0"/>
            <a:r>
              <a:rPr lang="ru-RU"/>
              <a:t>ЗАГОЛОВОК ПРЕЗЕНТАЦИИ</a:t>
            </a:r>
          </a:p>
        </p:txBody>
      </p:sp>
      <p:sp>
        <p:nvSpPr>
          <p:cNvPr id="7" name="Рисунок 2">
            <a:extLst>
              <a:ext uri="{FF2B5EF4-FFF2-40B4-BE49-F238E27FC236}">
                <a16:creationId xmlns="" xmlns:a16="http://schemas.microsoft.com/office/drawing/2014/main" id="{0285C91D-2914-4BB9-A857-7DFA168C761F}"/>
              </a:ext>
            </a:extLst>
          </p:cNvPr>
          <p:cNvSpPr>
            <a:spLocks noGrp="1"/>
          </p:cNvSpPr>
          <p:nvPr>
            <p:ph type="pic" sz="quarter" idx="14" hasCustomPrompt="1"/>
          </p:nvPr>
        </p:nvSpPr>
        <p:spPr>
          <a:xfrm>
            <a:off x="7183361" y="0"/>
            <a:ext cx="3598052" cy="3258105"/>
          </a:xfrm>
          <a:prstGeom prst="rect">
            <a:avLst/>
          </a:prstGeom>
        </p:spPr>
        <p:txBody>
          <a:bodyPr rtlCol="0"/>
          <a:lstStyle>
            <a:lvl1pPr marL="0" indent="0" algn="ctr">
              <a:buNone/>
              <a:defRPr lang="ru-RU" spc="400" baseline="0"/>
            </a:lvl1pPr>
          </a:lstStyle>
          <a:p>
            <a:pPr rtl="0"/>
            <a:r>
              <a:rPr lang="ru-RU"/>
              <a:t>Щелкните, чтобы добавить фотографию</a:t>
            </a:r>
          </a:p>
        </p:txBody>
      </p:sp>
      <p:sp>
        <p:nvSpPr>
          <p:cNvPr id="3" name="Рисунок 2">
            <a:extLst>
              <a:ext uri="{FF2B5EF4-FFF2-40B4-BE49-F238E27FC236}">
                <a16:creationId xmlns="" xmlns:a16="http://schemas.microsoft.com/office/drawing/2014/main" id="{C6896BB5-7888-43CA-A76C-BF7DE06DF2BD}"/>
              </a:ext>
            </a:extLst>
          </p:cNvPr>
          <p:cNvSpPr>
            <a:spLocks noGrp="1"/>
          </p:cNvSpPr>
          <p:nvPr>
            <p:ph type="pic" sz="quarter" idx="13" hasCustomPrompt="1"/>
          </p:nvPr>
        </p:nvSpPr>
        <p:spPr>
          <a:xfrm>
            <a:off x="7183361" y="3599895"/>
            <a:ext cx="3598052" cy="3258105"/>
          </a:xfrm>
          <a:prstGeom prst="rect">
            <a:avLst/>
          </a:prstGeom>
        </p:spPr>
        <p:txBody>
          <a:bodyPr rtlCol="0"/>
          <a:lstStyle>
            <a:lvl1pPr marL="0" indent="0" algn="ctr">
              <a:buNone/>
              <a:defRPr lang="ru-RU" spc="400" baseline="0"/>
            </a:lvl1pPr>
          </a:lstStyle>
          <a:p>
            <a:pPr rtl="0"/>
            <a:r>
              <a:rPr lang="ru-RU"/>
              <a:t>Щелкните, чтобы добавить фотографию</a:t>
            </a:r>
          </a:p>
        </p:txBody>
      </p:sp>
      <p:sp>
        <p:nvSpPr>
          <p:cNvPr id="6" name="Номер слайда 5">
            <a:extLst>
              <a:ext uri="{FF2B5EF4-FFF2-40B4-BE49-F238E27FC236}">
                <a16:creationId xmlns="" xmlns:a16="http://schemas.microsoft.com/office/drawing/2014/main" id="{26C8D158-80CE-4259-AE40-6EC8A072E290}"/>
              </a:ext>
            </a:extLst>
          </p:cNvPr>
          <p:cNvSpPr>
            <a:spLocks noGrp="1"/>
          </p:cNvSpPr>
          <p:nvPr>
            <p:ph type="sldNum" sz="quarter" idx="12"/>
          </p:nvPr>
        </p:nvSpPr>
        <p:spPr/>
        <p:txBody>
          <a:bodyPr rtlCol="0"/>
          <a:lstStyle>
            <a:defPPr>
              <a:defRPr lang="ru-RU"/>
            </a:defPPr>
          </a:lstStyle>
          <a:p>
            <a:pPr rtl="0"/>
            <a:fld id="{F91729D4-A164-47A3-830D-E792BCE699E4}" type="slidenum">
              <a:rPr lang="ru-RU" smtClean="0"/>
              <a:pPr rtl="0"/>
              <a:t>‹#›</a:t>
            </a:fld>
            <a:endParaRPr lang="ru-RU" dirty="0"/>
          </a:p>
        </p:txBody>
      </p:sp>
    </p:spTree>
    <p:extLst>
      <p:ext uri="{BB962C8B-B14F-4D97-AF65-F5344CB8AC3E}">
        <p14:creationId xmlns:p14="http://schemas.microsoft.com/office/powerpoint/2010/main" xmlns="" val="37290225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Введение">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71FEC8E4-E66E-43DD-B7F9-77510035ACC4}"/>
              </a:ext>
            </a:extLst>
          </p:cNvPr>
          <p:cNvSpPr>
            <a:spLocks noGrp="1"/>
          </p:cNvSpPr>
          <p:nvPr>
            <p:ph type="title" hasCustomPrompt="1"/>
          </p:nvPr>
        </p:nvSpPr>
        <p:spPr>
          <a:xfrm>
            <a:off x="6197600" y="2921000"/>
            <a:ext cx="4749800" cy="527050"/>
          </a:xfrm>
          <a:prstGeom prst="rect">
            <a:avLst/>
          </a:prstGeom>
        </p:spPr>
        <p:txBody>
          <a:bodyPr rtlCol="0" anchor="b"/>
          <a:lstStyle>
            <a:lvl1pPr>
              <a:defRPr lang="ru-RU" sz="3200" cap="all" spc="200" baseline="0">
                <a:solidFill>
                  <a:schemeClr val="accent4"/>
                </a:solidFill>
              </a:defRPr>
            </a:lvl1pPr>
          </a:lstStyle>
          <a:p>
            <a:pPr rtl="0"/>
            <a:r>
              <a:rPr lang="ru-RU"/>
              <a:t>ЩЕЛКНИТЕ, ЧТОБЫ ДОБАВИТЬ ЗАГОЛОВОК</a:t>
            </a:r>
          </a:p>
        </p:txBody>
      </p:sp>
      <p:sp>
        <p:nvSpPr>
          <p:cNvPr id="9" name="Рисунок 8">
            <a:extLst>
              <a:ext uri="{FF2B5EF4-FFF2-40B4-BE49-F238E27FC236}">
                <a16:creationId xmlns="" xmlns:a16="http://schemas.microsoft.com/office/drawing/2014/main" id="{3DA549A2-F99E-46CF-BFF2-0F2D5834E10E}"/>
              </a:ext>
            </a:extLst>
          </p:cNvPr>
          <p:cNvSpPr>
            <a:spLocks noGrp="1"/>
          </p:cNvSpPr>
          <p:nvPr>
            <p:ph type="pic" sz="quarter" idx="13" hasCustomPrompt="1"/>
          </p:nvPr>
        </p:nvSpPr>
        <p:spPr>
          <a:xfrm>
            <a:off x="838200" y="492125"/>
            <a:ext cx="4114800" cy="5372100"/>
          </a:xfrm>
          <a:prstGeom prst="rect">
            <a:avLst/>
          </a:prstGeom>
        </p:spPr>
        <p:txBody>
          <a:bodyPr rtlCol="0"/>
          <a:lstStyle>
            <a:lvl1pPr marL="0" indent="0">
              <a:buNone/>
              <a:defRPr lang="ru-RU" spc="400" baseline="0"/>
            </a:lvl1pPr>
          </a:lstStyle>
          <a:p>
            <a:pPr rtl="0"/>
            <a:r>
              <a:rPr lang="ru-RU"/>
              <a:t>Щелкните, чтобы добавить фотографию</a:t>
            </a:r>
          </a:p>
        </p:txBody>
      </p:sp>
      <p:sp>
        <p:nvSpPr>
          <p:cNvPr id="13" name="Текст 11">
            <a:extLst>
              <a:ext uri="{FF2B5EF4-FFF2-40B4-BE49-F238E27FC236}">
                <a16:creationId xmlns="" xmlns:a16="http://schemas.microsoft.com/office/drawing/2014/main" id="{8E76B184-0041-41D4-948C-64DE4AB097C0}"/>
              </a:ext>
            </a:extLst>
          </p:cNvPr>
          <p:cNvSpPr>
            <a:spLocks noGrp="1"/>
          </p:cNvSpPr>
          <p:nvPr>
            <p:ph type="body" sz="quarter" idx="15" hasCustomPrompt="1"/>
          </p:nvPr>
        </p:nvSpPr>
        <p:spPr>
          <a:xfrm>
            <a:off x="6197600" y="3429000"/>
            <a:ext cx="4749800" cy="2129971"/>
          </a:xfrm>
          <a:prstGeom prst="rect">
            <a:avLst/>
          </a:prstGeom>
        </p:spPr>
        <p:txBody>
          <a:bodyPr rtlCol="0"/>
          <a:lstStyle>
            <a:lvl1pPr marL="0" indent="0" algn="l">
              <a:lnSpc>
                <a:spcPct val="150000"/>
              </a:lnSpc>
              <a:spcBef>
                <a:spcPts val="0"/>
              </a:spcBef>
              <a:buNone/>
              <a:defRPr lang="ru-RU" sz="1400" cap="none" spc="50" baseline="0">
                <a:latin typeface="+mn-lt"/>
              </a:defRPr>
            </a:lvl1pPr>
          </a:lstStyle>
          <a:p>
            <a:pPr lvl="0" rtl="0"/>
            <a:r>
              <a:rPr lang="ru-RU"/>
              <a:t>Текст слайда</a:t>
            </a:r>
          </a:p>
        </p:txBody>
      </p:sp>
      <p:sp>
        <p:nvSpPr>
          <p:cNvPr id="4" name="Дата 3">
            <a:extLst>
              <a:ext uri="{FF2B5EF4-FFF2-40B4-BE49-F238E27FC236}">
                <a16:creationId xmlns="" xmlns:a16="http://schemas.microsoft.com/office/drawing/2014/main" id="{B89B09CA-52A5-4AB5-AF1F-8A21941819CE}"/>
              </a:ext>
            </a:extLst>
          </p:cNvPr>
          <p:cNvSpPr>
            <a:spLocks noGrp="1"/>
          </p:cNvSpPr>
          <p:nvPr>
            <p:ph type="dt" sz="half" idx="10"/>
          </p:nvPr>
        </p:nvSpPr>
        <p:spPr/>
        <p:txBody>
          <a:bodyPr rtlCol="0"/>
          <a:lstStyle>
            <a:defPPr>
              <a:defRPr lang="ru-RU"/>
            </a:defPPr>
          </a:lstStyle>
          <a:p>
            <a:pPr rtl="0"/>
            <a:r>
              <a:rPr lang="ru-RU"/>
              <a:t>20ГГ</a:t>
            </a:r>
            <a:endParaRPr lang="ru-RU" dirty="0"/>
          </a:p>
        </p:txBody>
      </p:sp>
      <p:sp>
        <p:nvSpPr>
          <p:cNvPr id="5" name="Нижний колонтитул 4">
            <a:extLst>
              <a:ext uri="{FF2B5EF4-FFF2-40B4-BE49-F238E27FC236}">
                <a16:creationId xmlns="" xmlns:a16="http://schemas.microsoft.com/office/drawing/2014/main" id="{6BF5B9A3-008F-4631-AAAD-66E8363F3C0F}"/>
              </a:ext>
            </a:extLst>
          </p:cNvPr>
          <p:cNvSpPr>
            <a:spLocks noGrp="1"/>
          </p:cNvSpPr>
          <p:nvPr>
            <p:ph type="ftr" sz="quarter" idx="11"/>
          </p:nvPr>
        </p:nvSpPr>
        <p:spPr/>
        <p:txBody>
          <a:bodyPr rtlCol="0"/>
          <a:lstStyle>
            <a:defPPr>
              <a:defRPr lang="ru-RU"/>
            </a:defPPr>
          </a:lstStyle>
          <a:p>
            <a:pPr rtl="0"/>
            <a:r>
              <a:rPr lang="ru-RU"/>
              <a:t>ЗАГОЛОВОК ПРЕЗЕНТАЦИИ</a:t>
            </a:r>
          </a:p>
        </p:txBody>
      </p:sp>
      <p:sp>
        <p:nvSpPr>
          <p:cNvPr id="6" name="Номер слайда 5">
            <a:extLst>
              <a:ext uri="{FF2B5EF4-FFF2-40B4-BE49-F238E27FC236}">
                <a16:creationId xmlns="" xmlns:a16="http://schemas.microsoft.com/office/drawing/2014/main" id="{84547ADF-979E-4B05-BD10-4C2F27964C58}"/>
              </a:ext>
            </a:extLst>
          </p:cNvPr>
          <p:cNvSpPr>
            <a:spLocks noGrp="1"/>
          </p:cNvSpPr>
          <p:nvPr>
            <p:ph type="sldNum" sz="quarter" idx="12"/>
          </p:nvPr>
        </p:nvSpPr>
        <p:spPr/>
        <p:txBody>
          <a:bodyPr rtlCol="0"/>
          <a:lstStyle>
            <a:defPPr>
              <a:defRPr lang="ru-RU"/>
            </a:defPPr>
          </a:lstStyle>
          <a:p>
            <a:pPr rtl="0"/>
            <a:fld id="{F91729D4-A164-47A3-830D-E792BCE699E4}" type="slidenum">
              <a:rPr lang="ru-RU" smtClean="0"/>
              <a:pPr rtl="0"/>
              <a:t>‹#›</a:t>
            </a:fld>
            <a:endParaRPr lang="ru-RU" dirty="0"/>
          </a:p>
        </p:txBody>
      </p:sp>
    </p:spTree>
    <p:extLst>
      <p:ext uri="{BB962C8B-B14F-4D97-AF65-F5344CB8AC3E}">
        <p14:creationId xmlns:p14="http://schemas.microsoft.com/office/powerpoint/2010/main" xmlns="" val="29193618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Основные цели">
    <p:spTree>
      <p:nvGrpSpPr>
        <p:cNvPr id="1" name=""/>
        <p:cNvGrpSpPr/>
        <p:nvPr/>
      </p:nvGrpSpPr>
      <p:grpSpPr>
        <a:xfrm>
          <a:off x="0" y="0"/>
          <a:ext cx="0" cy="0"/>
          <a:chOff x="0" y="0"/>
          <a:chExt cx="0" cy="0"/>
        </a:xfrm>
      </p:grpSpPr>
      <p:sp>
        <p:nvSpPr>
          <p:cNvPr id="15" name="Рисунок 2">
            <a:extLst>
              <a:ext uri="{FF2B5EF4-FFF2-40B4-BE49-F238E27FC236}">
                <a16:creationId xmlns="" xmlns:a16="http://schemas.microsoft.com/office/drawing/2014/main" id="{38C8EB8A-A968-4E47-AE69-9A01E7717EB1}"/>
              </a:ext>
            </a:extLst>
          </p:cNvPr>
          <p:cNvSpPr>
            <a:spLocks noGrp="1"/>
          </p:cNvSpPr>
          <p:nvPr>
            <p:ph type="pic" sz="quarter" idx="14" hasCustomPrompt="1"/>
          </p:nvPr>
        </p:nvSpPr>
        <p:spPr>
          <a:xfrm>
            <a:off x="598402" y="598401"/>
            <a:ext cx="9645056" cy="5661198"/>
          </a:xfrm>
          <a:prstGeom prst="rect">
            <a:avLst/>
          </a:prstGeom>
        </p:spPr>
        <p:txBody>
          <a:bodyPr rtlCol="0"/>
          <a:lstStyle>
            <a:lvl1pPr marL="0" indent="0" algn="ctr">
              <a:buNone/>
              <a:defRPr lang="ru-RU" spc="400" baseline="0"/>
            </a:lvl1pPr>
          </a:lstStyle>
          <a:p>
            <a:pPr rtl="0"/>
            <a:r>
              <a:rPr lang="ru-RU"/>
              <a:t>Щелкните, чтобы добавить фотографию</a:t>
            </a:r>
          </a:p>
        </p:txBody>
      </p:sp>
      <p:sp>
        <p:nvSpPr>
          <p:cNvPr id="2" name="Заголовок 1">
            <a:extLst>
              <a:ext uri="{FF2B5EF4-FFF2-40B4-BE49-F238E27FC236}">
                <a16:creationId xmlns="" xmlns:a16="http://schemas.microsoft.com/office/drawing/2014/main" id="{85A198BF-0DCC-40E9-B9E5-892F3CCF5439}"/>
              </a:ext>
            </a:extLst>
          </p:cNvPr>
          <p:cNvSpPr>
            <a:spLocks noGrp="1"/>
          </p:cNvSpPr>
          <p:nvPr>
            <p:ph type="title" hasCustomPrompt="1"/>
          </p:nvPr>
        </p:nvSpPr>
        <p:spPr>
          <a:xfrm>
            <a:off x="6169978" y="3443968"/>
            <a:ext cx="6022021" cy="882499"/>
          </a:xfrm>
          <a:prstGeom prst="rect">
            <a:avLst/>
          </a:prstGeom>
          <a:solidFill>
            <a:schemeClr val="accent4">
              <a:alpha val="80000"/>
            </a:schemeClr>
          </a:solidFill>
        </p:spPr>
        <p:txBody>
          <a:bodyPr lIns="1371600" tIns="457200" rtlCol="0" anchor="ctr" anchorCtr="0"/>
          <a:lstStyle>
            <a:lvl1pPr>
              <a:defRPr lang="ru-RU" sz="3200" cap="all" spc="200" baseline="0">
                <a:solidFill>
                  <a:schemeClr val="bg1"/>
                </a:solidFill>
              </a:defRPr>
            </a:lvl1pPr>
          </a:lstStyle>
          <a:p>
            <a:pPr rtl="0"/>
            <a:r>
              <a:rPr lang="ru-RU"/>
              <a:t>Заголовок слайда</a:t>
            </a:r>
          </a:p>
        </p:txBody>
      </p:sp>
      <p:sp>
        <p:nvSpPr>
          <p:cNvPr id="9" name="Текст 11">
            <a:extLst>
              <a:ext uri="{FF2B5EF4-FFF2-40B4-BE49-F238E27FC236}">
                <a16:creationId xmlns="" xmlns:a16="http://schemas.microsoft.com/office/drawing/2014/main" id="{FAD04F8B-0B18-4B5F-B3A8-8EEDC439F5F5}"/>
              </a:ext>
            </a:extLst>
          </p:cNvPr>
          <p:cNvSpPr>
            <a:spLocks noGrp="1"/>
          </p:cNvSpPr>
          <p:nvPr>
            <p:ph type="body" sz="quarter" idx="16" hasCustomPrompt="1"/>
          </p:nvPr>
        </p:nvSpPr>
        <p:spPr>
          <a:xfrm>
            <a:off x="6169979" y="4326467"/>
            <a:ext cx="6022021" cy="830414"/>
          </a:xfrm>
          <a:prstGeom prst="rect">
            <a:avLst/>
          </a:prstGeom>
          <a:solidFill>
            <a:schemeClr val="accent4">
              <a:alpha val="80000"/>
            </a:schemeClr>
          </a:solidFill>
        </p:spPr>
        <p:txBody>
          <a:bodyPr lIns="1371600" bIns="365760" rtlCol="0" anchor="ctr"/>
          <a:lstStyle>
            <a:lvl1pPr marL="0" indent="0" algn="l">
              <a:buNone/>
              <a:defRPr lang="ru-RU" sz="2000" i="0" cap="none" spc="200" baseline="0">
                <a:solidFill>
                  <a:schemeClr val="bg1"/>
                </a:solidFill>
                <a:latin typeface="+mj-lt"/>
              </a:defRPr>
            </a:lvl1pPr>
          </a:lstStyle>
          <a:p>
            <a:pPr lvl="0" rtl="0"/>
            <a:r>
              <a:rPr lang="ru-RU"/>
              <a:t>Заголовок слайда</a:t>
            </a:r>
          </a:p>
        </p:txBody>
      </p:sp>
    </p:spTree>
    <p:extLst>
      <p:ext uri="{BB962C8B-B14F-4D97-AF65-F5344CB8AC3E}">
        <p14:creationId xmlns:p14="http://schemas.microsoft.com/office/powerpoint/2010/main" xmlns="" val="15930739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Квартальная производительность">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719EE33C-7BB8-4644-AC43-EAFCF071A501}"/>
              </a:ext>
            </a:extLst>
          </p:cNvPr>
          <p:cNvSpPr>
            <a:spLocks noGrp="1"/>
          </p:cNvSpPr>
          <p:nvPr>
            <p:ph type="title" hasCustomPrompt="1"/>
          </p:nvPr>
        </p:nvSpPr>
        <p:spPr>
          <a:xfrm>
            <a:off x="1109663" y="498928"/>
            <a:ext cx="9972675" cy="567873"/>
          </a:xfrm>
          <a:prstGeom prst="rect">
            <a:avLst/>
          </a:prstGeom>
        </p:spPr>
        <p:txBody>
          <a:bodyPr rtlCol="0"/>
          <a:lstStyle>
            <a:lvl1pPr algn="ctr">
              <a:defRPr lang="ru-RU" sz="3200" cap="all" spc="200" baseline="0">
                <a:solidFill>
                  <a:schemeClr val="accent4"/>
                </a:solidFill>
              </a:defRPr>
            </a:lvl1pPr>
          </a:lstStyle>
          <a:p>
            <a:pPr rtl="0"/>
            <a:r>
              <a:rPr lang="ru-RU"/>
              <a:t>Заголовок слайда</a:t>
            </a:r>
          </a:p>
        </p:txBody>
      </p:sp>
      <p:sp>
        <p:nvSpPr>
          <p:cNvPr id="7" name="Дата 6">
            <a:extLst>
              <a:ext uri="{FF2B5EF4-FFF2-40B4-BE49-F238E27FC236}">
                <a16:creationId xmlns="" xmlns:a16="http://schemas.microsoft.com/office/drawing/2014/main" id="{A36A6D30-3C9B-4105-8529-1FC3C4799157}"/>
              </a:ext>
            </a:extLst>
          </p:cNvPr>
          <p:cNvSpPr>
            <a:spLocks noGrp="1"/>
          </p:cNvSpPr>
          <p:nvPr>
            <p:ph type="dt" sz="half" idx="10"/>
          </p:nvPr>
        </p:nvSpPr>
        <p:spPr/>
        <p:txBody>
          <a:bodyPr rtlCol="0"/>
          <a:lstStyle>
            <a:defPPr>
              <a:defRPr lang="ru-RU"/>
            </a:defPPr>
          </a:lstStyle>
          <a:p>
            <a:pPr rtl="0"/>
            <a:r>
              <a:rPr lang="ru-RU"/>
              <a:t>20ГГ</a:t>
            </a:r>
            <a:endParaRPr lang="ru-RU" dirty="0"/>
          </a:p>
        </p:txBody>
      </p:sp>
      <p:sp>
        <p:nvSpPr>
          <p:cNvPr id="8" name="Нижний колонтитул 7">
            <a:extLst>
              <a:ext uri="{FF2B5EF4-FFF2-40B4-BE49-F238E27FC236}">
                <a16:creationId xmlns="" xmlns:a16="http://schemas.microsoft.com/office/drawing/2014/main" id="{6F6CE03B-D3BE-49C6-B2A4-0E17803F19AE}"/>
              </a:ext>
            </a:extLst>
          </p:cNvPr>
          <p:cNvSpPr>
            <a:spLocks noGrp="1"/>
          </p:cNvSpPr>
          <p:nvPr>
            <p:ph type="ftr" sz="quarter" idx="11"/>
          </p:nvPr>
        </p:nvSpPr>
        <p:spPr/>
        <p:txBody>
          <a:bodyPr rtlCol="0"/>
          <a:lstStyle>
            <a:defPPr>
              <a:defRPr lang="ru-RU"/>
            </a:defPPr>
          </a:lstStyle>
          <a:p>
            <a:pPr rtl="0"/>
            <a:r>
              <a:rPr lang="ru-RU"/>
              <a:t>НАЗВАНИЕ ПРЕЗЕНТАЦИИ</a:t>
            </a:r>
          </a:p>
        </p:txBody>
      </p:sp>
      <p:sp>
        <p:nvSpPr>
          <p:cNvPr id="9" name="Номер слайда 8">
            <a:extLst>
              <a:ext uri="{FF2B5EF4-FFF2-40B4-BE49-F238E27FC236}">
                <a16:creationId xmlns="" xmlns:a16="http://schemas.microsoft.com/office/drawing/2014/main" id="{3DEB961D-2B84-4E52-A71A-1C55CFFD8FFB}"/>
              </a:ext>
            </a:extLst>
          </p:cNvPr>
          <p:cNvSpPr>
            <a:spLocks noGrp="1"/>
          </p:cNvSpPr>
          <p:nvPr>
            <p:ph type="sldNum" sz="quarter" idx="12"/>
          </p:nvPr>
        </p:nvSpPr>
        <p:spPr/>
        <p:txBody>
          <a:bodyPr rtlCol="0"/>
          <a:lstStyle>
            <a:defPPr>
              <a:defRPr lang="ru-RU"/>
            </a:defPPr>
          </a:lstStyle>
          <a:p>
            <a:pPr rtl="0"/>
            <a:fld id="{F91729D4-A164-47A3-830D-E792BCE699E4}" type="slidenum">
              <a:rPr lang="ru-RU" smtClean="0"/>
              <a:pPr rtl="0"/>
              <a:t>‹#›</a:t>
            </a:fld>
            <a:endParaRPr lang="ru-RU" dirty="0"/>
          </a:p>
        </p:txBody>
      </p:sp>
    </p:spTree>
    <p:extLst>
      <p:ext uri="{BB962C8B-B14F-4D97-AF65-F5344CB8AC3E}">
        <p14:creationId xmlns:p14="http://schemas.microsoft.com/office/powerpoint/2010/main" xmlns="" val="33672719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Области роста">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B1AAA794-F088-4753-95A0-021064EE61C0}"/>
              </a:ext>
            </a:extLst>
          </p:cNvPr>
          <p:cNvSpPr>
            <a:spLocks noGrp="1"/>
          </p:cNvSpPr>
          <p:nvPr>
            <p:ph type="title" hasCustomPrompt="1"/>
          </p:nvPr>
        </p:nvSpPr>
        <p:spPr>
          <a:xfrm>
            <a:off x="838200" y="494166"/>
            <a:ext cx="10515600" cy="567873"/>
          </a:xfrm>
          <a:prstGeom prst="rect">
            <a:avLst/>
          </a:prstGeom>
        </p:spPr>
        <p:txBody>
          <a:bodyPr rtlCol="0"/>
          <a:lstStyle>
            <a:lvl1pPr algn="ctr">
              <a:defRPr lang="ru-RU" sz="3200" cap="all" spc="200" baseline="0">
                <a:solidFill>
                  <a:schemeClr val="accent4"/>
                </a:solidFill>
              </a:defRPr>
            </a:lvl1pPr>
          </a:lstStyle>
          <a:p>
            <a:pPr rtl="0"/>
            <a:r>
              <a:rPr lang="ru-RU"/>
              <a:t>Заголовок слайда</a:t>
            </a:r>
          </a:p>
        </p:txBody>
      </p:sp>
      <p:sp>
        <p:nvSpPr>
          <p:cNvPr id="3" name="Дата 2">
            <a:extLst>
              <a:ext uri="{FF2B5EF4-FFF2-40B4-BE49-F238E27FC236}">
                <a16:creationId xmlns="" xmlns:a16="http://schemas.microsoft.com/office/drawing/2014/main" id="{57C3E83D-2F76-4F03-9EF6-81DED406531E}"/>
              </a:ext>
            </a:extLst>
          </p:cNvPr>
          <p:cNvSpPr>
            <a:spLocks noGrp="1"/>
          </p:cNvSpPr>
          <p:nvPr>
            <p:ph type="dt" sz="half" idx="10"/>
          </p:nvPr>
        </p:nvSpPr>
        <p:spPr/>
        <p:txBody>
          <a:bodyPr rtlCol="0"/>
          <a:lstStyle>
            <a:defPPr>
              <a:defRPr lang="ru-RU"/>
            </a:defPPr>
          </a:lstStyle>
          <a:p>
            <a:pPr rtl="0"/>
            <a:r>
              <a:rPr lang="ru-RU"/>
              <a:t>20ГГ</a:t>
            </a:r>
            <a:endParaRPr lang="ru-RU" dirty="0"/>
          </a:p>
        </p:txBody>
      </p:sp>
      <p:sp>
        <p:nvSpPr>
          <p:cNvPr id="4" name="Нижний колонтитул 3">
            <a:extLst>
              <a:ext uri="{FF2B5EF4-FFF2-40B4-BE49-F238E27FC236}">
                <a16:creationId xmlns="" xmlns:a16="http://schemas.microsoft.com/office/drawing/2014/main" id="{D3D99F77-FE1A-4CD5-8B1C-50D8981A1EE1}"/>
              </a:ext>
            </a:extLst>
          </p:cNvPr>
          <p:cNvSpPr>
            <a:spLocks noGrp="1"/>
          </p:cNvSpPr>
          <p:nvPr>
            <p:ph type="ftr" sz="quarter" idx="11"/>
          </p:nvPr>
        </p:nvSpPr>
        <p:spPr/>
        <p:txBody>
          <a:bodyPr rtlCol="0"/>
          <a:lstStyle>
            <a:defPPr>
              <a:defRPr lang="ru-RU"/>
            </a:defPPr>
          </a:lstStyle>
          <a:p>
            <a:pPr rtl="0"/>
            <a:r>
              <a:rPr lang="ru-RU"/>
              <a:t>ЗАГОЛОВОК ПРЕЗЕНТАЦИИ</a:t>
            </a:r>
          </a:p>
        </p:txBody>
      </p:sp>
      <p:sp>
        <p:nvSpPr>
          <p:cNvPr id="5" name="Номер слайда 4">
            <a:extLst>
              <a:ext uri="{FF2B5EF4-FFF2-40B4-BE49-F238E27FC236}">
                <a16:creationId xmlns="" xmlns:a16="http://schemas.microsoft.com/office/drawing/2014/main" id="{C84CA1C4-7C3D-4FAE-B5FC-D235F6D9E1E8}"/>
              </a:ext>
            </a:extLst>
          </p:cNvPr>
          <p:cNvSpPr>
            <a:spLocks noGrp="1"/>
          </p:cNvSpPr>
          <p:nvPr>
            <p:ph type="sldNum" sz="quarter" idx="12"/>
          </p:nvPr>
        </p:nvSpPr>
        <p:spPr/>
        <p:txBody>
          <a:bodyPr rtlCol="0"/>
          <a:lstStyle>
            <a:defPPr>
              <a:defRPr lang="ru-RU"/>
            </a:defPPr>
          </a:lstStyle>
          <a:p>
            <a:pPr rtl="0"/>
            <a:fld id="{F91729D4-A164-47A3-830D-E792BCE699E4}" type="slidenum">
              <a:rPr lang="ru-RU" smtClean="0"/>
              <a:pPr rtl="0"/>
              <a:t>‹#›</a:t>
            </a:fld>
            <a:endParaRPr lang="ru-RU" dirty="0"/>
          </a:p>
        </p:txBody>
      </p:sp>
    </p:spTree>
    <p:extLst>
      <p:ext uri="{BB962C8B-B14F-4D97-AF65-F5344CB8AC3E}">
        <p14:creationId xmlns:p14="http://schemas.microsoft.com/office/powerpoint/2010/main" xmlns="" val="11394882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Цитата">
    <p:spTree>
      <p:nvGrpSpPr>
        <p:cNvPr id="1" name=""/>
        <p:cNvGrpSpPr/>
        <p:nvPr/>
      </p:nvGrpSpPr>
      <p:grpSpPr>
        <a:xfrm>
          <a:off x="0" y="0"/>
          <a:ext cx="0" cy="0"/>
          <a:chOff x="0" y="0"/>
          <a:chExt cx="0" cy="0"/>
        </a:xfrm>
      </p:grpSpPr>
      <p:sp>
        <p:nvSpPr>
          <p:cNvPr id="6" name="Рисунок 5">
            <a:extLst>
              <a:ext uri="{FF2B5EF4-FFF2-40B4-BE49-F238E27FC236}">
                <a16:creationId xmlns="" xmlns:a16="http://schemas.microsoft.com/office/drawing/2014/main" id="{C8E96375-73CE-4ED7-90B6-293AB27ED0AD}"/>
              </a:ext>
            </a:extLst>
          </p:cNvPr>
          <p:cNvSpPr>
            <a:spLocks noGrp="1"/>
          </p:cNvSpPr>
          <p:nvPr>
            <p:ph type="pic" sz="quarter" idx="13" hasCustomPrompt="1"/>
          </p:nvPr>
        </p:nvSpPr>
        <p:spPr>
          <a:xfrm>
            <a:off x="0" y="0"/>
            <a:ext cx="12192000" cy="6858000"/>
          </a:xfrm>
          <a:prstGeom prst="rect">
            <a:avLst/>
          </a:prstGeom>
        </p:spPr>
        <p:txBody>
          <a:bodyPr rtlCol="0"/>
          <a:lstStyle>
            <a:lvl1pPr marL="0" indent="0" algn="ctr">
              <a:buNone/>
              <a:defRPr lang="ru-RU" spc="400" baseline="0"/>
            </a:lvl1pPr>
          </a:lstStyle>
          <a:p>
            <a:pPr rtl="0"/>
            <a:r>
              <a:rPr lang="ru-RU"/>
              <a:t>Щелкните, чтобы добавить фотографию</a:t>
            </a:r>
          </a:p>
        </p:txBody>
      </p:sp>
      <p:sp>
        <p:nvSpPr>
          <p:cNvPr id="15" name="Заголовок 14">
            <a:extLst>
              <a:ext uri="{FF2B5EF4-FFF2-40B4-BE49-F238E27FC236}">
                <a16:creationId xmlns="" xmlns:a16="http://schemas.microsoft.com/office/drawing/2014/main" id="{4E8AED7C-EFC3-4427-AD37-E7AA4AF0CF8C}"/>
              </a:ext>
            </a:extLst>
          </p:cNvPr>
          <p:cNvSpPr>
            <a:spLocks noGrp="1"/>
          </p:cNvSpPr>
          <p:nvPr>
            <p:ph type="title" hasCustomPrompt="1"/>
          </p:nvPr>
        </p:nvSpPr>
        <p:spPr>
          <a:xfrm>
            <a:off x="-1" y="1181910"/>
            <a:ext cx="12192000" cy="3352227"/>
          </a:xfrm>
          <a:custGeom>
            <a:avLst/>
            <a:gdLst>
              <a:gd name="connsiteX0" fmla="*/ 11721830 w 12192000"/>
              <a:gd name="connsiteY0" fmla="*/ 0 h 3352227"/>
              <a:gd name="connsiteX1" fmla="*/ 12192000 w 12192000"/>
              <a:gd name="connsiteY1" fmla="*/ 0 h 3352227"/>
              <a:gd name="connsiteX2" fmla="*/ 12192000 w 12192000"/>
              <a:gd name="connsiteY2" fmla="*/ 3352227 h 3352227"/>
              <a:gd name="connsiteX3" fmla="*/ 11721830 w 12192000"/>
              <a:gd name="connsiteY3" fmla="*/ 3352227 h 3352227"/>
              <a:gd name="connsiteX4" fmla="*/ 0 w 12192000"/>
              <a:gd name="connsiteY4" fmla="*/ 0 h 3352227"/>
              <a:gd name="connsiteX5" fmla="*/ 5525311 w 12192000"/>
              <a:gd name="connsiteY5" fmla="*/ 0 h 3352227"/>
              <a:gd name="connsiteX6" fmla="*/ 5525311 w 12192000"/>
              <a:gd name="connsiteY6" fmla="*/ 3352227 h 3352227"/>
              <a:gd name="connsiteX7" fmla="*/ 0 w 12192000"/>
              <a:gd name="connsiteY7" fmla="*/ 3352227 h 3352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352227">
                <a:moveTo>
                  <a:pt x="11721830" y="0"/>
                </a:moveTo>
                <a:lnTo>
                  <a:pt x="12192000" y="0"/>
                </a:lnTo>
                <a:lnTo>
                  <a:pt x="12192000" y="3352227"/>
                </a:lnTo>
                <a:lnTo>
                  <a:pt x="11721830" y="3352227"/>
                </a:lnTo>
                <a:close/>
                <a:moveTo>
                  <a:pt x="0" y="0"/>
                </a:moveTo>
                <a:lnTo>
                  <a:pt x="5525311" y="0"/>
                </a:lnTo>
                <a:lnTo>
                  <a:pt x="5525311" y="3352227"/>
                </a:lnTo>
                <a:lnTo>
                  <a:pt x="0" y="3352227"/>
                </a:lnTo>
                <a:close/>
              </a:path>
            </a:pathLst>
          </a:custGeom>
          <a:solidFill>
            <a:schemeClr val="accent4">
              <a:lumMod val="20000"/>
              <a:lumOff val="80000"/>
              <a:alpha val="85000"/>
            </a:schemeClr>
          </a:solidFill>
        </p:spPr>
        <p:txBody>
          <a:bodyPr lIns="960120" rIns="7315200" rtlCol="0" anchor="b"/>
          <a:lstStyle>
            <a:lvl1pPr>
              <a:defRPr lang="ru-RU" sz="3200" cap="all" spc="200" baseline="0" dirty="0"/>
            </a:lvl1pPr>
          </a:lstStyle>
          <a:p>
            <a:pPr marL="0" lvl="0" rtl="0"/>
            <a:r>
              <a:rPr lang="ru-RU"/>
              <a:t>Заголовок слайда</a:t>
            </a:r>
          </a:p>
        </p:txBody>
      </p:sp>
      <p:sp>
        <p:nvSpPr>
          <p:cNvPr id="16" name="Текст 15">
            <a:extLst>
              <a:ext uri="{FF2B5EF4-FFF2-40B4-BE49-F238E27FC236}">
                <a16:creationId xmlns="" xmlns:a16="http://schemas.microsoft.com/office/drawing/2014/main" id="{72FF0B66-A4D6-423A-AC8B-48E8CD7DF8B7}"/>
              </a:ext>
            </a:extLst>
          </p:cNvPr>
          <p:cNvSpPr>
            <a:spLocks noGrp="1"/>
          </p:cNvSpPr>
          <p:nvPr>
            <p:ph type="body" sz="quarter" idx="16" hasCustomPrompt="1"/>
          </p:nvPr>
        </p:nvSpPr>
        <p:spPr>
          <a:xfrm>
            <a:off x="-1" y="4534137"/>
            <a:ext cx="12192000" cy="1141953"/>
          </a:xfrm>
          <a:custGeom>
            <a:avLst/>
            <a:gdLst>
              <a:gd name="connsiteX0" fmla="*/ 11721830 w 12192000"/>
              <a:gd name="connsiteY0" fmla="*/ 1 h 1141953"/>
              <a:gd name="connsiteX1" fmla="*/ 12192000 w 12192000"/>
              <a:gd name="connsiteY1" fmla="*/ 1 h 1141953"/>
              <a:gd name="connsiteX2" fmla="*/ 12192000 w 12192000"/>
              <a:gd name="connsiteY2" fmla="*/ 1141953 h 1141953"/>
              <a:gd name="connsiteX3" fmla="*/ 11721830 w 12192000"/>
              <a:gd name="connsiteY3" fmla="*/ 1141953 h 1141953"/>
              <a:gd name="connsiteX4" fmla="*/ 0 w 12192000"/>
              <a:gd name="connsiteY4" fmla="*/ 0 h 1141953"/>
              <a:gd name="connsiteX5" fmla="*/ 5525311 w 12192000"/>
              <a:gd name="connsiteY5" fmla="*/ 0 h 1141953"/>
              <a:gd name="connsiteX6" fmla="*/ 5525311 w 12192000"/>
              <a:gd name="connsiteY6" fmla="*/ 1141952 h 1141953"/>
              <a:gd name="connsiteX7" fmla="*/ 0 w 12192000"/>
              <a:gd name="connsiteY7" fmla="*/ 1141952 h 1141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1141953">
                <a:moveTo>
                  <a:pt x="11721830" y="1"/>
                </a:moveTo>
                <a:lnTo>
                  <a:pt x="12192000" y="1"/>
                </a:lnTo>
                <a:lnTo>
                  <a:pt x="12192000" y="1141953"/>
                </a:lnTo>
                <a:lnTo>
                  <a:pt x="11721830" y="1141953"/>
                </a:lnTo>
                <a:close/>
                <a:moveTo>
                  <a:pt x="0" y="0"/>
                </a:moveTo>
                <a:lnTo>
                  <a:pt x="5525311" y="0"/>
                </a:lnTo>
                <a:lnTo>
                  <a:pt x="5525311" y="1141952"/>
                </a:lnTo>
                <a:lnTo>
                  <a:pt x="0" y="1141952"/>
                </a:lnTo>
                <a:close/>
              </a:path>
            </a:pathLst>
          </a:custGeom>
          <a:solidFill>
            <a:schemeClr val="accent4">
              <a:lumMod val="20000"/>
              <a:lumOff val="80000"/>
              <a:alpha val="85000"/>
            </a:schemeClr>
          </a:solidFill>
        </p:spPr>
        <p:txBody>
          <a:bodyPr lIns="960120" tIns="137160" rIns="6400800" rtlCol="0" anchor="t"/>
          <a:lstStyle>
            <a:lvl1pPr marL="0" indent="0">
              <a:buNone/>
              <a:defRPr lang="ru-RU" sz="2000" b="0" i="0" spc="200" baseline="0" dirty="0">
                <a:solidFill>
                  <a:schemeClr val="accent5">
                    <a:lumMod val="50000"/>
                  </a:schemeClr>
                </a:solidFill>
              </a:defRPr>
            </a:lvl1pPr>
          </a:lstStyle>
          <a:p>
            <a:pPr marL="228600" lvl="0" indent="-228600" rtl="0"/>
            <a:r>
              <a:rPr lang="ru-RU"/>
              <a:t>Щелкните, чтобы добавить имя</a:t>
            </a:r>
          </a:p>
        </p:txBody>
      </p:sp>
      <p:sp>
        <p:nvSpPr>
          <p:cNvPr id="2" name="Дата 1">
            <a:extLst>
              <a:ext uri="{FF2B5EF4-FFF2-40B4-BE49-F238E27FC236}">
                <a16:creationId xmlns="" xmlns:a16="http://schemas.microsoft.com/office/drawing/2014/main" id="{AC52883E-0EA3-4DCA-BB78-AD84BBE53F80}"/>
              </a:ext>
            </a:extLst>
          </p:cNvPr>
          <p:cNvSpPr>
            <a:spLocks noGrp="1"/>
          </p:cNvSpPr>
          <p:nvPr>
            <p:ph type="dt" sz="half" idx="10"/>
          </p:nvPr>
        </p:nvSpPr>
        <p:spPr/>
        <p:txBody>
          <a:bodyPr rtlCol="0"/>
          <a:lstStyle>
            <a:lvl1pPr>
              <a:defRPr lang="ru-RU">
                <a:solidFill>
                  <a:schemeClr val="bg1"/>
                </a:solidFill>
                <a:effectLst>
                  <a:outerShdw blurRad="38100" dist="38100" dir="2700000" algn="tl">
                    <a:srgbClr val="000000">
                      <a:alpha val="43137"/>
                    </a:srgbClr>
                  </a:outerShdw>
                </a:effectLst>
              </a:defRPr>
            </a:lvl1pPr>
          </a:lstStyle>
          <a:p>
            <a:pPr rtl="0"/>
            <a:r>
              <a:rPr lang="ru-RU"/>
              <a:t>20ГГ</a:t>
            </a:r>
            <a:endParaRPr lang="ru-RU" dirty="0"/>
          </a:p>
        </p:txBody>
      </p:sp>
      <p:sp>
        <p:nvSpPr>
          <p:cNvPr id="3" name="Нижний колонтитул 2">
            <a:extLst>
              <a:ext uri="{FF2B5EF4-FFF2-40B4-BE49-F238E27FC236}">
                <a16:creationId xmlns="" xmlns:a16="http://schemas.microsoft.com/office/drawing/2014/main" id="{C31860F9-7B15-486D-B68B-1D5E02F61DEA}"/>
              </a:ext>
            </a:extLst>
          </p:cNvPr>
          <p:cNvSpPr>
            <a:spLocks noGrp="1"/>
          </p:cNvSpPr>
          <p:nvPr>
            <p:ph type="ftr" sz="quarter" idx="11"/>
          </p:nvPr>
        </p:nvSpPr>
        <p:spPr/>
        <p:txBody>
          <a:bodyPr rtlCol="0"/>
          <a:lstStyle>
            <a:lvl1pPr>
              <a:defRPr lang="ru-RU">
                <a:solidFill>
                  <a:schemeClr val="bg1"/>
                </a:solidFill>
                <a:effectLst>
                  <a:outerShdw blurRad="38100" dist="38100" dir="2700000" algn="tl">
                    <a:srgbClr val="000000">
                      <a:alpha val="43137"/>
                    </a:srgbClr>
                  </a:outerShdw>
                </a:effectLst>
              </a:defRPr>
            </a:lvl1pPr>
          </a:lstStyle>
          <a:p>
            <a:pPr rtl="0"/>
            <a:r>
              <a:rPr lang="ru-RU"/>
              <a:t>ЗАГОЛОВОК ПРЕЗЕНТАЦИИ</a:t>
            </a:r>
          </a:p>
        </p:txBody>
      </p:sp>
      <p:sp>
        <p:nvSpPr>
          <p:cNvPr id="4" name="Номер слайда 3">
            <a:extLst>
              <a:ext uri="{FF2B5EF4-FFF2-40B4-BE49-F238E27FC236}">
                <a16:creationId xmlns="" xmlns:a16="http://schemas.microsoft.com/office/drawing/2014/main" id="{190B89DE-8ADC-4391-8EAF-C713EA69935F}"/>
              </a:ext>
            </a:extLst>
          </p:cNvPr>
          <p:cNvSpPr>
            <a:spLocks noGrp="1"/>
          </p:cNvSpPr>
          <p:nvPr>
            <p:ph type="sldNum" sz="quarter" idx="12"/>
          </p:nvPr>
        </p:nvSpPr>
        <p:spPr/>
        <p:txBody>
          <a:bodyPr rtlCol="0"/>
          <a:lstStyle>
            <a:lvl1pPr>
              <a:defRPr lang="ru-RU">
                <a:solidFill>
                  <a:schemeClr val="bg1"/>
                </a:solidFill>
                <a:effectLst>
                  <a:outerShdw blurRad="38100" dist="38100" dir="2700000" algn="tl">
                    <a:srgbClr val="000000">
                      <a:alpha val="43137"/>
                    </a:srgbClr>
                  </a:outerShdw>
                </a:effectLst>
              </a:defRPr>
            </a:lvl1pPr>
          </a:lstStyle>
          <a:p>
            <a:pPr rtl="0"/>
            <a:fld id="{F91729D4-A164-47A3-830D-E792BCE699E4}" type="slidenum">
              <a:rPr lang="ru-RU" smtClean="0"/>
              <a:pPr rtl="0"/>
              <a:t>‹#›</a:t>
            </a:fld>
            <a:endParaRPr lang="ru-RU" dirty="0"/>
          </a:p>
        </p:txBody>
      </p:sp>
    </p:spTree>
    <p:extLst>
      <p:ext uri="{BB962C8B-B14F-4D97-AF65-F5344CB8AC3E}">
        <p14:creationId xmlns:p14="http://schemas.microsoft.com/office/powerpoint/2010/main" xmlns="" val="5800635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Команда_4">
    <p:spTree>
      <p:nvGrpSpPr>
        <p:cNvPr id="1" name=""/>
        <p:cNvGrpSpPr/>
        <p:nvPr/>
      </p:nvGrpSpPr>
      <p:grpSpPr>
        <a:xfrm>
          <a:off x="0" y="0"/>
          <a:ext cx="0" cy="0"/>
          <a:chOff x="0" y="0"/>
          <a:chExt cx="0" cy="0"/>
        </a:xfrm>
      </p:grpSpPr>
      <p:sp>
        <p:nvSpPr>
          <p:cNvPr id="3" name="Прямоугольник 2">
            <a:extLst>
              <a:ext uri="{FF2B5EF4-FFF2-40B4-BE49-F238E27FC236}">
                <a16:creationId xmlns="" xmlns:a16="http://schemas.microsoft.com/office/drawing/2014/main" id="{05886F38-E337-4504-BF25-D65176023E6B}"/>
              </a:ext>
              <a:ext uri="{C183D7F6-B498-43B3-948B-1728B52AA6E4}">
                <adec:decorative xmlns="" xmlns:adec="http://schemas.microsoft.com/office/drawing/2017/decorative" val="1"/>
              </a:ext>
            </a:extLst>
          </p:cNvPr>
          <p:cNvSpPr/>
          <p:nvPr userDrawn="1"/>
        </p:nvSpPr>
        <p:spPr>
          <a:xfrm>
            <a:off x="0" y="4274260"/>
            <a:ext cx="12192000" cy="2583739"/>
          </a:xfrm>
          <a:prstGeom prst="rect">
            <a:avLst/>
          </a:pr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endParaRPr lang="ru-RU" dirty="0"/>
          </a:p>
        </p:txBody>
      </p:sp>
      <p:sp>
        <p:nvSpPr>
          <p:cNvPr id="2" name="Заголовок 1">
            <a:extLst>
              <a:ext uri="{FF2B5EF4-FFF2-40B4-BE49-F238E27FC236}">
                <a16:creationId xmlns="" xmlns:a16="http://schemas.microsoft.com/office/drawing/2014/main" id="{FD93D2BF-453A-45BE-9E29-EC3F8D9F55CE}"/>
              </a:ext>
            </a:extLst>
          </p:cNvPr>
          <p:cNvSpPr>
            <a:spLocks noGrp="1"/>
          </p:cNvSpPr>
          <p:nvPr>
            <p:ph type="title" hasCustomPrompt="1"/>
          </p:nvPr>
        </p:nvSpPr>
        <p:spPr>
          <a:xfrm>
            <a:off x="999846" y="1487527"/>
            <a:ext cx="2581554" cy="1325563"/>
          </a:xfrm>
          <a:prstGeom prst="rect">
            <a:avLst/>
          </a:prstGeom>
        </p:spPr>
        <p:txBody>
          <a:bodyPr rtlCol="0" anchor="b"/>
          <a:lstStyle>
            <a:lvl1pPr algn="ctr">
              <a:defRPr lang="ru-RU" sz="3200" cap="all" spc="200" baseline="0">
                <a:solidFill>
                  <a:schemeClr val="accent4"/>
                </a:solidFill>
              </a:defRPr>
            </a:lvl1pPr>
          </a:lstStyle>
          <a:p>
            <a:pPr rtl="0"/>
            <a:r>
              <a:rPr lang="ru-RU"/>
              <a:t>Заголовок слайда</a:t>
            </a:r>
          </a:p>
        </p:txBody>
      </p:sp>
      <p:sp>
        <p:nvSpPr>
          <p:cNvPr id="51" name="Рисунок 9">
            <a:extLst>
              <a:ext uri="{FF2B5EF4-FFF2-40B4-BE49-F238E27FC236}">
                <a16:creationId xmlns="" xmlns:a16="http://schemas.microsoft.com/office/drawing/2014/main" id="{C47B8159-559E-42C4-AA5B-7642DE427455}"/>
              </a:ext>
            </a:extLst>
          </p:cNvPr>
          <p:cNvSpPr>
            <a:spLocks noGrp="1"/>
          </p:cNvSpPr>
          <p:nvPr>
            <p:ph type="pic" sz="quarter" idx="23" hasCustomPrompt="1"/>
          </p:nvPr>
        </p:nvSpPr>
        <p:spPr>
          <a:xfrm>
            <a:off x="4793630" y="677419"/>
            <a:ext cx="2357652" cy="1622425"/>
          </a:xfrm>
          <a:prstGeom prst="rect">
            <a:avLst/>
          </a:prstGeom>
        </p:spPr>
        <p:txBody>
          <a:bodyPr rtlCol="0"/>
          <a:lstStyle>
            <a:lvl1pPr marL="0" indent="0" algn="ctr">
              <a:buNone/>
              <a:defRPr lang="ru-RU"/>
            </a:lvl1pPr>
          </a:lstStyle>
          <a:p>
            <a:pPr rtl="0"/>
            <a:r>
              <a:rPr lang="ru-RU"/>
              <a:t>Щелкните, чтобы добавить фотографию</a:t>
            </a:r>
          </a:p>
        </p:txBody>
      </p:sp>
      <p:sp>
        <p:nvSpPr>
          <p:cNvPr id="52" name="Текст 17">
            <a:extLst>
              <a:ext uri="{FF2B5EF4-FFF2-40B4-BE49-F238E27FC236}">
                <a16:creationId xmlns="" xmlns:a16="http://schemas.microsoft.com/office/drawing/2014/main" id="{9E9FA76D-767D-4F48-9238-F384F4D41696}"/>
              </a:ext>
            </a:extLst>
          </p:cNvPr>
          <p:cNvSpPr>
            <a:spLocks noGrp="1"/>
          </p:cNvSpPr>
          <p:nvPr>
            <p:ph type="body" sz="quarter" idx="24" hasCustomPrompt="1"/>
          </p:nvPr>
        </p:nvSpPr>
        <p:spPr>
          <a:xfrm>
            <a:off x="4793628" y="2299842"/>
            <a:ext cx="2357652" cy="475149"/>
          </a:xfrm>
          <a:prstGeom prst="rect">
            <a:avLst/>
          </a:prstGeom>
        </p:spPr>
        <p:txBody>
          <a:bodyPr rtlCol="0" anchor="b"/>
          <a:lstStyle>
            <a:lvl1pPr marL="0" indent="0" algn="ctr">
              <a:buNone/>
              <a:defRPr lang="ru-RU" sz="1600" cap="all" spc="200" baseline="0">
                <a:solidFill>
                  <a:schemeClr val="accent4"/>
                </a:solidFill>
              </a:defRPr>
            </a:lvl1pPr>
          </a:lstStyle>
          <a:p>
            <a:pPr lvl="0" rtl="0"/>
            <a:r>
              <a:rPr lang="ru-RU"/>
              <a:t>Щелкните, чтобы добавить имя</a:t>
            </a:r>
          </a:p>
        </p:txBody>
      </p:sp>
      <p:sp>
        <p:nvSpPr>
          <p:cNvPr id="53" name="Текст 17">
            <a:extLst>
              <a:ext uri="{FF2B5EF4-FFF2-40B4-BE49-F238E27FC236}">
                <a16:creationId xmlns="" xmlns:a16="http://schemas.microsoft.com/office/drawing/2014/main" id="{40F2B787-B1D2-493C-ABA2-D6E69C4800D1}"/>
              </a:ext>
            </a:extLst>
          </p:cNvPr>
          <p:cNvSpPr>
            <a:spLocks noGrp="1"/>
          </p:cNvSpPr>
          <p:nvPr>
            <p:ph type="body" sz="quarter" idx="25" hasCustomPrompt="1"/>
          </p:nvPr>
        </p:nvSpPr>
        <p:spPr>
          <a:xfrm>
            <a:off x="4793628" y="2774990"/>
            <a:ext cx="2357652" cy="475147"/>
          </a:xfrm>
          <a:prstGeom prst="rect">
            <a:avLst/>
          </a:prstGeom>
        </p:spPr>
        <p:txBody>
          <a:bodyPr rtlCol="0"/>
          <a:lstStyle>
            <a:lvl1pPr marL="0" indent="0" algn="ctr">
              <a:buNone/>
              <a:defRPr lang="ru-RU" sz="1200" b="0" i="0" cap="none" spc="200" baseline="0"/>
            </a:lvl1pPr>
          </a:lstStyle>
          <a:p>
            <a:pPr lvl="0" rtl="0"/>
            <a:r>
              <a:rPr lang="ru-RU"/>
              <a:t>Щелкните заголовок</a:t>
            </a:r>
          </a:p>
        </p:txBody>
      </p:sp>
      <p:sp>
        <p:nvSpPr>
          <p:cNvPr id="54" name="Рисунок 9">
            <a:extLst>
              <a:ext uri="{FF2B5EF4-FFF2-40B4-BE49-F238E27FC236}">
                <a16:creationId xmlns="" xmlns:a16="http://schemas.microsoft.com/office/drawing/2014/main" id="{7FCC4980-412C-49F7-BF30-8693DD9EAC03}"/>
              </a:ext>
            </a:extLst>
          </p:cNvPr>
          <p:cNvSpPr>
            <a:spLocks noGrp="1"/>
          </p:cNvSpPr>
          <p:nvPr>
            <p:ph type="pic" sz="quarter" idx="26" hasCustomPrompt="1"/>
          </p:nvPr>
        </p:nvSpPr>
        <p:spPr>
          <a:xfrm>
            <a:off x="7431774" y="677419"/>
            <a:ext cx="2357652" cy="1622425"/>
          </a:xfrm>
          <a:prstGeom prst="rect">
            <a:avLst/>
          </a:prstGeom>
        </p:spPr>
        <p:txBody>
          <a:bodyPr rtlCol="0"/>
          <a:lstStyle>
            <a:lvl1pPr marL="0" indent="0" algn="ctr">
              <a:buNone/>
              <a:defRPr lang="ru-RU"/>
            </a:lvl1pPr>
          </a:lstStyle>
          <a:p>
            <a:pPr rtl="0"/>
            <a:r>
              <a:rPr lang="ru-RU"/>
              <a:t>Щелкните, чтобы добавить фотографию</a:t>
            </a:r>
          </a:p>
        </p:txBody>
      </p:sp>
      <p:sp>
        <p:nvSpPr>
          <p:cNvPr id="55" name="Текст 17">
            <a:extLst>
              <a:ext uri="{FF2B5EF4-FFF2-40B4-BE49-F238E27FC236}">
                <a16:creationId xmlns="" xmlns:a16="http://schemas.microsoft.com/office/drawing/2014/main" id="{B9BD60DD-95CB-47D1-9C2F-5ACD38820662}"/>
              </a:ext>
            </a:extLst>
          </p:cNvPr>
          <p:cNvSpPr>
            <a:spLocks noGrp="1"/>
          </p:cNvSpPr>
          <p:nvPr>
            <p:ph type="body" sz="quarter" idx="27" hasCustomPrompt="1"/>
          </p:nvPr>
        </p:nvSpPr>
        <p:spPr>
          <a:xfrm>
            <a:off x="7431772" y="2299842"/>
            <a:ext cx="2357652" cy="475149"/>
          </a:xfrm>
          <a:prstGeom prst="rect">
            <a:avLst/>
          </a:prstGeom>
        </p:spPr>
        <p:txBody>
          <a:bodyPr rtlCol="0" anchor="b"/>
          <a:lstStyle>
            <a:lvl1pPr marL="0" indent="0" algn="ctr">
              <a:buNone/>
              <a:defRPr lang="ru-RU" sz="1600" cap="all" spc="200" baseline="0">
                <a:solidFill>
                  <a:schemeClr val="accent4"/>
                </a:solidFill>
              </a:defRPr>
            </a:lvl1pPr>
          </a:lstStyle>
          <a:p>
            <a:pPr lvl="0" rtl="0"/>
            <a:r>
              <a:rPr lang="ru-RU"/>
              <a:t>Щелкните, чтобы добавить имя</a:t>
            </a:r>
          </a:p>
        </p:txBody>
      </p:sp>
      <p:sp>
        <p:nvSpPr>
          <p:cNvPr id="56" name="Текст 17">
            <a:extLst>
              <a:ext uri="{FF2B5EF4-FFF2-40B4-BE49-F238E27FC236}">
                <a16:creationId xmlns="" xmlns:a16="http://schemas.microsoft.com/office/drawing/2014/main" id="{19FF93B2-766D-4558-94BE-49F215C0FF7B}"/>
              </a:ext>
            </a:extLst>
          </p:cNvPr>
          <p:cNvSpPr>
            <a:spLocks noGrp="1"/>
          </p:cNvSpPr>
          <p:nvPr>
            <p:ph type="body" sz="quarter" idx="28" hasCustomPrompt="1"/>
          </p:nvPr>
        </p:nvSpPr>
        <p:spPr>
          <a:xfrm>
            <a:off x="7431772" y="2774990"/>
            <a:ext cx="2357652" cy="475147"/>
          </a:xfrm>
          <a:prstGeom prst="rect">
            <a:avLst/>
          </a:prstGeom>
        </p:spPr>
        <p:txBody>
          <a:bodyPr rtlCol="0"/>
          <a:lstStyle>
            <a:lvl1pPr marL="0" indent="0" algn="ctr">
              <a:buNone/>
              <a:defRPr lang="ru-RU" sz="1200" b="0" i="0" cap="none" spc="200" baseline="0"/>
            </a:lvl1pPr>
          </a:lstStyle>
          <a:p>
            <a:pPr lvl="0" rtl="0"/>
            <a:r>
              <a:rPr lang="ru-RU"/>
              <a:t>Щелкните заголовок</a:t>
            </a:r>
          </a:p>
        </p:txBody>
      </p:sp>
      <p:sp>
        <p:nvSpPr>
          <p:cNvPr id="57" name="Рисунок 9">
            <a:extLst>
              <a:ext uri="{FF2B5EF4-FFF2-40B4-BE49-F238E27FC236}">
                <a16:creationId xmlns="" xmlns:a16="http://schemas.microsoft.com/office/drawing/2014/main" id="{F16F9FCC-4EE2-4D18-8257-694E9C80F547}"/>
              </a:ext>
            </a:extLst>
          </p:cNvPr>
          <p:cNvSpPr>
            <a:spLocks noGrp="1"/>
          </p:cNvSpPr>
          <p:nvPr>
            <p:ph type="pic" sz="quarter" idx="32" hasCustomPrompt="1"/>
          </p:nvPr>
        </p:nvSpPr>
        <p:spPr>
          <a:xfrm>
            <a:off x="4793630" y="3250138"/>
            <a:ext cx="2357652" cy="1622425"/>
          </a:xfrm>
          <a:prstGeom prst="rect">
            <a:avLst/>
          </a:prstGeom>
        </p:spPr>
        <p:txBody>
          <a:bodyPr rtlCol="0"/>
          <a:lstStyle>
            <a:lvl1pPr marL="0" indent="0" algn="ctr">
              <a:buNone/>
              <a:defRPr lang="ru-RU"/>
            </a:lvl1pPr>
          </a:lstStyle>
          <a:p>
            <a:pPr rtl="0"/>
            <a:r>
              <a:rPr lang="ru-RU"/>
              <a:t>Щелкните, чтобы добавить фотографию</a:t>
            </a:r>
          </a:p>
        </p:txBody>
      </p:sp>
      <p:sp>
        <p:nvSpPr>
          <p:cNvPr id="58" name="Текст 17">
            <a:extLst>
              <a:ext uri="{FF2B5EF4-FFF2-40B4-BE49-F238E27FC236}">
                <a16:creationId xmlns="" xmlns:a16="http://schemas.microsoft.com/office/drawing/2014/main" id="{F434B9BC-2EC7-4433-BAA8-039EB5BED5C0}"/>
              </a:ext>
            </a:extLst>
          </p:cNvPr>
          <p:cNvSpPr>
            <a:spLocks noGrp="1"/>
          </p:cNvSpPr>
          <p:nvPr>
            <p:ph type="body" sz="quarter" idx="33" hasCustomPrompt="1"/>
          </p:nvPr>
        </p:nvSpPr>
        <p:spPr>
          <a:xfrm>
            <a:off x="4793628" y="4872561"/>
            <a:ext cx="2357652" cy="475149"/>
          </a:xfrm>
          <a:prstGeom prst="rect">
            <a:avLst/>
          </a:prstGeom>
        </p:spPr>
        <p:txBody>
          <a:bodyPr rtlCol="0" anchor="b"/>
          <a:lstStyle>
            <a:lvl1pPr marL="0" indent="0" algn="ctr">
              <a:buNone/>
              <a:defRPr lang="ru-RU" sz="1600" cap="all" spc="200" baseline="0">
                <a:solidFill>
                  <a:schemeClr val="accent4"/>
                </a:solidFill>
              </a:defRPr>
            </a:lvl1pPr>
          </a:lstStyle>
          <a:p>
            <a:pPr lvl="0" rtl="0"/>
            <a:r>
              <a:rPr lang="ru-RU"/>
              <a:t>Щелкните, чтобы добавить имя</a:t>
            </a:r>
          </a:p>
        </p:txBody>
      </p:sp>
      <p:sp>
        <p:nvSpPr>
          <p:cNvPr id="59" name="Текст 17">
            <a:extLst>
              <a:ext uri="{FF2B5EF4-FFF2-40B4-BE49-F238E27FC236}">
                <a16:creationId xmlns="" xmlns:a16="http://schemas.microsoft.com/office/drawing/2014/main" id="{6F08FB05-53FB-4C19-A35C-592C4DFDFF46}"/>
              </a:ext>
            </a:extLst>
          </p:cNvPr>
          <p:cNvSpPr>
            <a:spLocks noGrp="1"/>
          </p:cNvSpPr>
          <p:nvPr>
            <p:ph type="body" sz="quarter" idx="34" hasCustomPrompt="1"/>
          </p:nvPr>
        </p:nvSpPr>
        <p:spPr>
          <a:xfrm>
            <a:off x="4793628" y="5347709"/>
            <a:ext cx="2357652" cy="475147"/>
          </a:xfrm>
          <a:prstGeom prst="rect">
            <a:avLst/>
          </a:prstGeom>
        </p:spPr>
        <p:txBody>
          <a:bodyPr rtlCol="0"/>
          <a:lstStyle>
            <a:lvl1pPr marL="0" indent="0" algn="ctr">
              <a:lnSpc>
                <a:spcPct val="100000"/>
              </a:lnSpc>
              <a:spcBef>
                <a:spcPts val="0"/>
              </a:spcBef>
              <a:buNone/>
              <a:defRPr lang="ru-RU" sz="1200" b="0" i="0" cap="none" spc="200" baseline="0"/>
            </a:lvl1pPr>
          </a:lstStyle>
          <a:p>
            <a:pPr lvl="0" rtl="0"/>
            <a:r>
              <a:rPr lang="ru-RU"/>
              <a:t>Щелкните заголовок</a:t>
            </a:r>
          </a:p>
        </p:txBody>
      </p:sp>
      <p:sp>
        <p:nvSpPr>
          <p:cNvPr id="60" name="Рисунок 9">
            <a:extLst>
              <a:ext uri="{FF2B5EF4-FFF2-40B4-BE49-F238E27FC236}">
                <a16:creationId xmlns="" xmlns:a16="http://schemas.microsoft.com/office/drawing/2014/main" id="{9589D7D2-07DF-415C-A139-E911869A1BCC}"/>
              </a:ext>
            </a:extLst>
          </p:cNvPr>
          <p:cNvSpPr>
            <a:spLocks noGrp="1"/>
          </p:cNvSpPr>
          <p:nvPr>
            <p:ph type="pic" sz="quarter" idx="35" hasCustomPrompt="1"/>
          </p:nvPr>
        </p:nvSpPr>
        <p:spPr>
          <a:xfrm>
            <a:off x="7431774" y="3250138"/>
            <a:ext cx="2357652" cy="1622425"/>
          </a:xfrm>
          <a:prstGeom prst="rect">
            <a:avLst/>
          </a:prstGeom>
        </p:spPr>
        <p:txBody>
          <a:bodyPr rtlCol="0"/>
          <a:lstStyle>
            <a:lvl1pPr marL="0" indent="0" algn="ctr">
              <a:buNone/>
              <a:defRPr lang="ru-RU"/>
            </a:lvl1pPr>
          </a:lstStyle>
          <a:p>
            <a:pPr rtl="0"/>
            <a:r>
              <a:rPr lang="ru-RU"/>
              <a:t>Щелкните, чтобы добавить фотографию</a:t>
            </a:r>
          </a:p>
        </p:txBody>
      </p:sp>
      <p:sp>
        <p:nvSpPr>
          <p:cNvPr id="61" name="Текст 17">
            <a:extLst>
              <a:ext uri="{FF2B5EF4-FFF2-40B4-BE49-F238E27FC236}">
                <a16:creationId xmlns="" xmlns:a16="http://schemas.microsoft.com/office/drawing/2014/main" id="{E622F2E3-2C07-4ABC-A803-40361BBB7386}"/>
              </a:ext>
            </a:extLst>
          </p:cNvPr>
          <p:cNvSpPr>
            <a:spLocks noGrp="1"/>
          </p:cNvSpPr>
          <p:nvPr>
            <p:ph type="body" sz="quarter" idx="36" hasCustomPrompt="1"/>
          </p:nvPr>
        </p:nvSpPr>
        <p:spPr>
          <a:xfrm>
            <a:off x="7431772" y="4872561"/>
            <a:ext cx="2357652" cy="475149"/>
          </a:xfrm>
          <a:prstGeom prst="rect">
            <a:avLst/>
          </a:prstGeom>
        </p:spPr>
        <p:txBody>
          <a:bodyPr rtlCol="0" anchor="b"/>
          <a:lstStyle>
            <a:lvl1pPr marL="0" indent="0" algn="ctr">
              <a:buNone/>
              <a:defRPr lang="ru-RU" sz="1600" cap="all" spc="200" baseline="0">
                <a:solidFill>
                  <a:schemeClr val="accent4"/>
                </a:solidFill>
              </a:defRPr>
            </a:lvl1pPr>
          </a:lstStyle>
          <a:p>
            <a:pPr lvl="0" rtl="0"/>
            <a:r>
              <a:rPr lang="ru-RU"/>
              <a:t>Щелкните, чтобы добавить имя</a:t>
            </a:r>
          </a:p>
        </p:txBody>
      </p:sp>
      <p:sp>
        <p:nvSpPr>
          <p:cNvPr id="62" name="Текст 17">
            <a:extLst>
              <a:ext uri="{FF2B5EF4-FFF2-40B4-BE49-F238E27FC236}">
                <a16:creationId xmlns="" xmlns:a16="http://schemas.microsoft.com/office/drawing/2014/main" id="{B505FD93-2404-46B6-9EE0-9CABFC5233ED}"/>
              </a:ext>
            </a:extLst>
          </p:cNvPr>
          <p:cNvSpPr>
            <a:spLocks noGrp="1"/>
          </p:cNvSpPr>
          <p:nvPr>
            <p:ph type="body" sz="quarter" idx="37" hasCustomPrompt="1"/>
          </p:nvPr>
        </p:nvSpPr>
        <p:spPr>
          <a:xfrm>
            <a:off x="7431772" y="5347709"/>
            <a:ext cx="2357652" cy="475147"/>
          </a:xfrm>
          <a:prstGeom prst="rect">
            <a:avLst/>
          </a:prstGeom>
        </p:spPr>
        <p:txBody>
          <a:bodyPr rtlCol="0"/>
          <a:lstStyle>
            <a:lvl1pPr marL="0" indent="0" algn="ctr">
              <a:buNone/>
              <a:defRPr lang="ru-RU" sz="1200" b="0" i="0" cap="none" spc="200" baseline="0"/>
            </a:lvl1pPr>
          </a:lstStyle>
          <a:p>
            <a:pPr lvl="0" rtl="0"/>
            <a:r>
              <a:rPr lang="ru-RU"/>
              <a:t>Щелкните заголовок</a:t>
            </a:r>
          </a:p>
        </p:txBody>
      </p:sp>
      <p:sp>
        <p:nvSpPr>
          <p:cNvPr id="5" name="Дата 4">
            <a:extLst>
              <a:ext uri="{FF2B5EF4-FFF2-40B4-BE49-F238E27FC236}">
                <a16:creationId xmlns="" xmlns:a16="http://schemas.microsoft.com/office/drawing/2014/main" id="{5B91FF20-37AD-4448-896C-C37172D16263}"/>
              </a:ext>
            </a:extLst>
          </p:cNvPr>
          <p:cNvSpPr>
            <a:spLocks noGrp="1"/>
          </p:cNvSpPr>
          <p:nvPr>
            <p:ph type="dt" sz="half" idx="10"/>
          </p:nvPr>
        </p:nvSpPr>
        <p:spPr/>
        <p:txBody>
          <a:bodyPr rtlCol="0"/>
          <a:lstStyle>
            <a:defPPr>
              <a:defRPr lang="ru-RU"/>
            </a:defPPr>
          </a:lstStyle>
          <a:p>
            <a:pPr rtl="0"/>
            <a:r>
              <a:rPr lang="ru-RU"/>
              <a:t>20ГГ</a:t>
            </a:r>
            <a:endParaRPr lang="ru-RU" dirty="0"/>
          </a:p>
        </p:txBody>
      </p:sp>
      <p:sp>
        <p:nvSpPr>
          <p:cNvPr id="6" name="Нижний колонтитул 5">
            <a:extLst>
              <a:ext uri="{FF2B5EF4-FFF2-40B4-BE49-F238E27FC236}">
                <a16:creationId xmlns="" xmlns:a16="http://schemas.microsoft.com/office/drawing/2014/main" id="{376AF771-F500-4564-96BB-2AC1F13F9D36}"/>
              </a:ext>
            </a:extLst>
          </p:cNvPr>
          <p:cNvSpPr>
            <a:spLocks noGrp="1"/>
          </p:cNvSpPr>
          <p:nvPr>
            <p:ph type="ftr" sz="quarter" idx="11"/>
          </p:nvPr>
        </p:nvSpPr>
        <p:spPr/>
        <p:txBody>
          <a:bodyPr rtlCol="0"/>
          <a:lstStyle>
            <a:defPPr>
              <a:defRPr lang="ru-RU"/>
            </a:defPPr>
          </a:lstStyle>
          <a:p>
            <a:pPr rtl="0"/>
            <a:r>
              <a:rPr lang="ru-RU"/>
              <a:t>ЗАГОЛОВОК ПРЕЗЕНТАЦИИ</a:t>
            </a:r>
          </a:p>
        </p:txBody>
      </p:sp>
      <p:sp>
        <p:nvSpPr>
          <p:cNvPr id="7" name="Номер слайда 6">
            <a:extLst>
              <a:ext uri="{FF2B5EF4-FFF2-40B4-BE49-F238E27FC236}">
                <a16:creationId xmlns="" xmlns:a16="http://schemas.microsoft.com/office/drawing/2014/main" id="{9254F218-0E34-408C-AB25-76184E9ACC54}"/>
              </a:ext>
            </a:extLst>
          </p:cNvPr>
          <p:cNvSpPr>
            <a:spLocks noGrp="1"/>
          </p:cNvSpPr>
          <p:nvPr>
            <p:ph type="sldNum" sz="quarter" idx="12"/>
          </p:nvPr>
        </p:nvSpPr>
        <p:spPr/>
        <p:txBody>
          <a:bodyPr rtlCol="0"/>
          <a:lstStyle>
            <a:defPPr>
              <a:defRPr lang="ru-RU"/>
            </a:defPPr>
          </a:lstStyle>
          <a:p>
            <a:pPr rtl="0"/>
            <a:fld id="{F91729D4-A164-47A3-830D-E792BCE699E4}" type="slidenum">
              <a:rPr lang="ru-RU" smtClean="0"/>
              <a:pPr rtl="0"/>
              <a:t>‹#›</a:t>
            </a:fld>
            <a:endParaRPr lang="ru-RU" dirty="0"/>
          </a:p>
        </p:txBody>
      </p:sp>
    </p:spTree>
    <p:extLst>
      <p:ext uri="{BB962C8B-B14F-4D97-AF65-F5344CB8AC3E}">
        <p14:creationId xmlns:p14="http://schemas.microsoft.com/office/powerpoint/2010/main" xmlns="" val="7807533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Команда_6">
    <p:spTree>
      <p:nvGrpSpPr>
        <p:cNvPr id="1" name=""/>
        <p:cNvGrpSpPr/>
        <p:nvPr/>
      </p:nvGrpSpPr>
      <p:grpSpPr>
        <a:xfrm>
          <a:off x="0" y="0"/>
          <a:ext cx="0" cy="0"/>
          <a:chOff x="0" y="0"/>
          <a:chExt cx="0" cy="0"/>
        </a:xfrm>
      </p:grpSpPr>
      <p:sp>
        <p:nvSpPr>
          <p:cNvPr id="3" name="Прямоугольник 2">
            <a:extLst>
              <a:ext uri="{FF2B5EF4-FFF2-40B4-BE49-F238E27FC236}">
                <a16:creationId xmlns="" xmlns:a16="http://schemas.microsoft.com/office/drawing/2014/main" id="{05886F38-E337-4504-BF25-D65176023E6B}"/>
              </a:ext>
              <a:ext uri="{C183D7F6-B498-43B3-948B-1728B52AA6E4}">
                <adec:decorative xmlns="" xmlns:adec="http://schemas.microsoft.com/office/drawing/2017/decorative" val="1"/>
              </a:ext>
            </a:extLst>
          </p:cNvPr>
          <p:cNvSpPr/>
          <p:nvPr userDrawn="1"/>
        </p:nvSpPr>
        <p:spPr>
          <a:xfrm>
            <a:off x="0" y="4274260"/>
            <a:ext cx="12192000" cy="2583739"/>
          </a:xfrm>
          <a:prstGeom prst="rect">
            <a:avLst/>
          </a:pr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endParaRPr lang="ru-RU" dirty="0"/>
          </a:p>
        </p:txBody>
      </p:sp>
      <p:sp>
        <p:nvSpPr>
          <p:cNvPr id="2" name="Заголовок 1">
            <a:extLst>
              <a:ext uri="{FF2B5EF4-FFF2-40B4-BE49-F238E27FC236}">
                <a16:creationId xmlns="" xmlns:a16="http://schemas.microsoft.com/office/drawing/2014/main" id="{850116A5-69B8-43BF-B141-AC2A4B6CEB97}"/>
              </a:ext>
            </a:extLst>
          </p:cNvPr>
          <p:cNvSpPr>
            <a:spLocks noGrp="1"/>
          </p:cNvSpPr>
          <p:nvPr>
            <p:ph type="title" hasCustomPrompt="1"/>
          </p:nvPr>
        </p:nvSpPr>
        <p:spPr>
          <a:xfrm>
            <a:off x="336217" y="1207697"/>
            <a:ext cx="2970156" cy="1622912"/>
          </a:xfrm>
          <a:prstGeom prst="rect">
            <a:avLst/>
          </a:prstGeom>
        </p:spPr>
        <p:txBody>
          <a:bodyPr rtlCol="0" anchor="b"/>
          <a:lstStyle>
            <a:lvl1pPr algn="ctr">
              <a:defRPr lang="ru-RU" sz="3200" cap="all" spc="200" baseline="0">
                <a:solidFill>
                  <a:schemeClr val="accent4"/>
                </a:solidFill>
              </a:defRPr>
            </a:lvl1pPr>
          </a:lstStyle>
          <a:p>
            <a:pPr rtl="0"/>
            <a:r>
              <a:rPr lang="ru-RU"/>
              <a:t>Заголовок слайда</a:t>
            </a:r>
          </a:p>
        </p:txBody>
      </p:sp>
      <p:sp>
        <p:nvSpPr>
          <p:cNvPr id="10" name="Рисунок 9">
            <a:extLst>
              <a:ext uri="{FF2B5EF4-FFF2-40B4-BE49-F238E27FC236}">
                <a16:creationId xmlns="" xmlns:a16="http://schemas.microsoft.com/office/drawing/2014/main" id="{6D283EBF-8FBA-4A7A-9DCE-23E0BF7F6AAC}"/>
              </a:ext>
            </a:extLst>
          </p:cNvPr>
          <p:cNvSpPr>
            <a:spLocks noGrp="1"/>
          </p:cNvSpPr>
          <p:nvPr>
            <p:ph type="pic" sz="quarter" idx="15" hasCustomPrompt="1"/>
          </p:nvPr>
        </p:nvSpPr>
        <p:spPr>
          <a:xfrm>
            <a:off x="3780553" y="1153717"/>
            <a:ext cx="1412050" cy="1147276"/>
          </a:xfrm>
          <a:prstGeom prst="rect">
            <a:avLst/>
          </a:prstGeom>
        </p:spPr>
        <p:txBody>
          <a:bodyPr rtlCol="0"/>
          <a:lstStyle>
            <a:lvl1pPr marL="0" indent="0" algn="ctr">
              <a:buNone/>
              <a:defRPr lang="ru-RU"/>
            </a:lvl1pPr>
          </a:lstStyle>
          <a:p>
            <a:pPr rtl="0"/>
            <a:r>
              <a:rPr lang="ru-RU"/>
              <a:t>Щелкните, чтобы добавить фотографию</a:t>
            </a:r>
          </a:p>
        </p:txBody>
      </p:sp>
      <p:sp>
        <p:nvSpPr>
          <p:cNvPr id="18" name="Текст 17">
            <a:extLst>
              <a:ext uri="{FF2B5EF4-FFF2-40B4-BE49-F238E27FC236}">
                <a16:creationId xmlns="" xmlns:a16="http://schemas.microsoft.com/office/drawing/2014/main" id="{48D76D02-A6E3-446F-B85B-CAD9ED06415D}"/>
              </a:ext>
            </a:extLst>
          </p:cNvPr>
          <p:cNvSpPr>
            <a:spLocks noGrp="1"/>
          </p:cNvSpPr>
          <p:nvPr>
            <p:ph type="body" sz="quarter" idx="21" hasCustomPrompt="1"/>
          </p:nvPr>
        </p:nvSpPr>
        <p:spPr>
          <a:xfrm>
            <a:off x="3451733" y="2299842"/>
            <a:ext cx="2069690" cy="475149"/>
          </a:xfrm>
          <a:prstGeom prst="rect">
            <a:avLst/>
          </a:prstGeom>
        </p:spPr>
        <p:txBody>
          <a:bodyPr rtlCol="0" anchor="b"/>
          <a:lstStyle>
            <a:lvl1pPr marL="0" indent="0" algn="ctr">
              <a:buNone/>
              <a:defRPr lang="ru-RU" sz="1400" cap="all" spc="200" baseline="0">
                <a:solidFill>
                  <a:schemeClr val="accent4"/>
                </a:solidFill>
              </a:defRPr>
            </a:lvl1pPr>
          </a:lstStyle>
          <a:p>
            <a:pPr lvl="0" rtl="0"/>
            <a:r>
              <a:rPr lang="ru-RU"/>
              <a:t>Щелкните, чтобы добавить имя</a:t>
            </a:r>
          </a:p>
        </p:txBody>
      </p:sp>
      <p:sp>
        <p:nvSpPr>
          <p:cNvPr id="19" name="Текст 17">
            <a:extLst>
              <a:ext uri="{FF2B5EF4-FFF2-40B4-BE49-F238E27FC236}">
                <a16:creationId xmlns="" xmlns:a16="http://schemas.microsoft.com/office/drawing/2014/main" id="{90954B1A-CAD7-4645-A1B3-1A5EFD54C975}"/>
              </a:ext>
            </a:extLst>
          </p:cNvPr>
          <p:cNvSpPr>
            <a:spLocks noGrp="1"/>
          </p:cNvSpPr>
          <p:nvPr>
            <p:ph type="body" sz="quarter" idx="22" hasCustomPrompt="1"/>
          </p:nvPr>
        </p:nvSpPr>
        <p:spPr>
          <a:xfrm>
            <a:off x="3451733" y="2774991"/>
            <a:ext cx="2069690" cy="672127"/>
          </a:xfrm>
          <a:prstGeom prst="rect">
            <a:avLst/>
          </a:prstGeom>
        </p:spPr>
        <p:txBody>
          <a:bodyPr rtlCol="0"/>
          <a:lstStyle>
            <a:lvl1pPr marL="0" indent="0" algn="ctr">
              <a:lnSpc>
                <a:spcPct val="100000"/>
              </a:lnSpc>
              <a:buNone/>
              <a:defRPr lang="ru-RU" sz="1100" b="0" i="0" cap="none" spc="200" baseline="0"/>
            </a:lvl1pPr>
          </a:lstStyle>
          <a:p>
            <a:pPr lvl="0" rtl="0"/>
            <a:r>
              <a:rPr lang="ru-RU"/>
              <a:t>Заголовок слайда</a:t>
            </a:r>
          </a:p>
        </p:txBody>
      </p:sp>
      <p:sp>
        <p:nvSpPr>
          <p:cNvPr id="28" name="Рисунок 9">
            <a:extLst>
              <a:ext uri="{FF2B5EF4-FFF2-40B4-BE49-F238E27FC236}">
                <a16:creationId xmlns="" xmlns:a16="http://schemas.microsoft.com/office/drawing/2014/main" id="{D517EAC0-89E0-4247-B048-92F65C868A7E}"/>
              </a:ext>
            </a:extLst>
          </p:cNvPr>
          <p:cNvSpPr>
            <a:spLocks noGrp="1"/>
          </p:cNvSpPr>
          <p:nvPr>
            <p:ph type="pic" sz="quarter" idx="38" hasCustomPrompt="1"/>
          </p:nvPr>
        </p:nvSpPr>
        <p:spPr>
          <a:xfrm>
            <a:off x="5891925" y="1153717"/>
            <a:ext cx="1412050" cy="1147276"/>
          </a:xfrm>
          <a:prstGeom prst="rect">
            <a:avLst/>
          </a:prstGeom>
        </p:spPr>
        <p:txBody>
          <a:bodyPr rtlCol="0"/>
          <a:lstStyle>
            <a:lvl1pPr marL="0" indent="0" algn="ctr">
              <a:buNone/>
              <a:defRPr lang="ru-RU"/>
            </a:lvl1pPr>
          </a:lstStyle>
          <a:p>
            <a:pPr rtl="0"/>
            <a:r>
              <a:rPr lang="ru-RU"/>
              <a:t>Щелкните, чтобы добавить фотографию</a:t>
            </a:r>
          </a:p>
        </p:txBody>
      </p:sp>
      <p:sp>
        <p:nvSpPr>
          <p:cNvPr id="11" name="Текст 17">
            <a:extLst>
              <a:ext uri="{FF2B5EF4-FFF2-40B4-BE49-F238E27FC236}">
                <a16:creationId xmlns="" xmlns:a16="http://schemas.microsoft.com/office/drawing/2014/main" id="{7F5710E0-5399-4C8A-9D92-390195CB6F27}"/>
              </a:ext>
            </a:extLst>
          </p:cNvPr>
          <p:cNvSpPr>
            <a:spLocks noGrp="1"/>
          </p:cNvSpPr>
          <p:nvPr>
            <p:ph type="body" sz="quarter" idx="24" hasCustomPrompt="1"/>
          </p:nvPr>
        </p:nvSpPr>
        <p:spPr>
          <a:xfrm>
            <a:off x="5563105" y="2299842"/>
            <a:ext cx="2069690" cy="475149"/>
          </a:xfrm>
          <a:prstGeom prst="rect">
            <a:avLst/>
          </a:prstGeom>
        </p:spPr>
        <p:txBody>
          <a:bodyPr rtlCol="0" anchor="b"/>
          <a:lstStyle>
            <a:lvl1pPr marL="0" indent="0" algn="ctr">
              <a:buNone/>
              <a:defRPr lang="ru-RU" sz="1400" cap="all" spc="200" baseline="0">
                <a:solidFill>
                  <a:schemeClr val="accent4"/>
                </a:solidFill>
              </a:defRPr>
            </a:lvl1pPr>
          </a:lstStyle>
          <a:p>
            <a:pPr lvl="0" rtl="0"/>
            <a:r>
              <a:rPr lang="ru-RU"/>
              <a:t>Щелкните, чтобы добавить имя</a:t>
            </a:r>
          </a:p>
        </p:txBody>
      </p:sp>
      <p:sp>
        <p:nvSpPr>
          <p:cNvPr id="12" name="Текст 17">
            <a:extLst>
              <a:ext uri="{FF2B5EF4-FFF2-40B4-BE49-F238E27FC236}">
                <a16:creationId xmlns="" xmlns:a16="http://schemas.microsoft.com/office/drawing/2014/main" id="{019883F1-27DD-46A1-AD71-3AE14256007E}"/>
              </a:ext>
            </a:extLst>
          </p:cNvPr>
          <p:cNvSpPr>
            <a:spLocks noGrp="1"/>
          </p:cNvSpPr>
          <p:nvPr>
            <p:ph type="body" sz="quarter" idx="25" hasCustomPrompt="1"/>
          </p:nvPr>
        </p:nvSpPr>
        <p:spPr>
          <a:xfrm>
            <a:off x="5563105" y="2774991"/>
            <a:ext cx="2069690" cy="672127"/>
          </a:xfrm>
          <a:prstGeom prst="rect">
            <a:avLst/>
          </a:prstGeom>
        </p:spPr>
        <p:txBody>
          <a:bodyPr rtlCol="0"/>
          <a:lstStyle>
            <a:lvl1pPr marL="0" indent="0" algn="ctr">
              <a:lnSpc>
                <a:spcPct val="100000"/>
              </a:lnSpc>
              <a:buNone/>
              <a:defRPr lang="ru-RU" sz="1100" b="0" i="0" cap="none" spc="200" baseline="0"/>
            </a:lvl1pPr>
          </a:lstStyle>
          <a:p>
            <a:pPr lvl="0" rtl="0"/>
            <a:r>
              <a:rPr lang="ru-RU"/>
              <a:t>Заголовок слайда</a:t>
            </a:r>
          </a:p>
        </p:txBody>
      </p:sp>
      <p:sp>
        <p:nvSpPr>
          <p:cNvPr id="29" name="Рисунок 9">
            <a:extLst>
              <a:ext uri="{FF2B5EF4-FFF2-40B4-BE49-F238E27FC236}">
                <a16:creationId xmlns="" xmlns:a16="http://schemas.microsoft.com/office/drawing/2014/main" id="{7847BEB8-AC95-445E-AFB4-34B7658BB992}"/>
              </a:ext>
            </a:extLst>
          </p:cNvPr>
          <p:cNvSpPr>
            <a:spLocks noGrp="1"/>
          </p:cNvSpPr>
          <p:nvPr>
            <p:ph type="pic" sz="quarter" idx="39" hasCustomPrompt="1"/>
          </p:nvPr>
        </p:nvSpPr>
        <p:spPr>
          <a:xfrm>
            <a:off x="8003297" y="1153717"/>
            <a:ext cx="1412049" cy="1147276"/>
          </a:xfrm>
          <a:prstGeom prst="rect">
            <a:avLst/>
          </a:prstGeom>
        </p:spPr>
        <p:txBody>
          <a:bodyPr rtlCol="0"/>
          <a:lstStyle>
            <a:lvl1pPr marL="0" indent="0" algn="ctr">
              <a:buNone/>
              <a:defRPr lang="ru-RU"/>
            </a:lvl1pPr>
          </a:lstStyle>
          <a:p>
            <a:pPr rtl="0"/>
            <a:r>
              <a:rPr lang="ru-RU"/>
              <a:t>Щелкните, чтобы добавить фотографию</a:t>
            </a:r>
          </a:p>
        </p:txBody>
      </p:sp>
      <p:sp>
        <p:nvSpPr>
          <p:cNvPr id="14" name="Текст 17">
            <a:extLst>
              <a:ext uri="{FF2B5EF4-FFF2-40B4-BE49-F238E27FC236}">
                <a16:creationId xmlns="" xmlns:a16="http://schemas.microsoft.com/office/drawing/2014/main" id="{82B5CAB5-1932-4DC0-BBBD-8ABA7C5D5DED}"/>
              </a:ext>
            </a:extLst>
          </p:cNvPr>
          <p:cNvSpPr>
            <a:spLocks noGrp="1"/>
          </p:cNvSpPr>
          <p:nvPr>
            <p:ph type="body" sz="quarter" idx="27" hasCustomPrompt="1"/>
          </p:nvPr>
        </p:nvSpPr>
        <p:spPr>
          <a:xfrm>
            <a:off x="7674476" y="2299842"/>
            <a:ext cx="2069690" cy="475149"/>
          </a:xfrm>
          <a:prstGeom prst="rect">
            <a:avLst/>
          </a:prstGeom>
        </p:spPr>
        <p:txBody>
          <a:bodyPr rtlCol="0" anchor="b"/>
          <a:lstStyle>
            <a:lvl1pPr marL="0" indent="0" algn="ctr">
              <a:buNone/>
              <a:defRPr lang="ru-RU" sz="1400" cap="all" spc="200" baseline="0">
                <a:solidFill>
                  <a:schemeClr val="accent4"/>
                </a:solidFill>
              </a:defRPr>
            </a:lvl1pPr>
          </a:lstStyle>
          <a:p>
            <a:pPr lvl="0" rtl="0"/>
            <a:r>
              <a:rPr lang="ru-RU"/>
              <a:t>Щелкните, чтобы добавить имя</a:t>
            </a:r>
          </a:p>
        </p:txBody>
      </p:sp>
      <p:sp>
        <p:nvSpPr>
          <p:cNvPr id="15" name="Текст 17">
            <a:extLst>
              <a:ext uri="{FF2B5EF4-FFF2-40B4-BE49-F238E27FC236}">
                <a16:creationId xmlns="" xmlns:a16="http://schemas.microsoft.com/office/drawing/2014/main" id="{E248F87C-2911-41CB-A4BD-6ECD4E13B8C6}"/>
              </a:ext>
            </a:extLst>
          </p:cNvPr>
          <p:cNvSpPr>
            <a:spLocks noGrp="1"/>
          </p:cNvSpPr>
          <p:nvPr>
            <p:ph type="body" sz="quarter" idx="28" hasCustomPrompt="1"/>
          </p:nvPr>
        </p:nvSpPr>
        <p:spPr>
          <a:xfrm>
            <a:off x="7674476" y="2774991"/>
            <a:ext cx="2069690" cy="672127"/>
          </a:xfrm>
          <a:prstGeom prst="rect">
            <a:avLst/>
          </a:prstGeom>
        </p:spPr>
        <p:txBody>
          <a:bodyPr rtlCol="0"/>
          <a:lstStyle>
            <a:lvl1pPr marL="0" indent="0" algn="ctr">
              <a:lnSpc>
                <a:spcPct val="100000"/>
              </a:lnSpc>
              <a:buNone/>
              <a:defRPr lang="ru-RU" sz="1100" b="0" i="0" cap="none" spc="200" baseline="0"/>
            </a:lvl1pPr>
          </a:lstStyle>
          <a:p>
            <a:pPr lvl="0" rtl="0"/>
            <a:r>
              <a:rPr lang="ru-RU"/>
              <a:t>Заголовок слайда</a:t>
            </a:r>
          </a:p>
        </p:txBody>
      </p:sp>
      <p:sp>
        <p:nvSpPr>
          <p:cNvPr id="37" name="Рисунок 9">
            <a:extLst>
              <a:ext uri="{FF2B5EF4-FFF2-40B4-BE49-F238E27FC236}">
                <a16:creationId xmlns="" xmlns:a16="http://schemas.microsoft.com/office/drawing/2014/main" id="{7B6B3681-1E21-44DA-AADA-F5E638A87423}"/>
              </a:ext>
            </a:extLst>
          </p:cNvPr>
          <p:cNvSpPr>
            <a:spLocks noGrp="1"/>
          </p:cNvSpPr>
          <p:nvPr>
            <p:ph type="pic" sz="quarter" idx="47" hasCustomPrompt="1"/>
          </p:nvPr>
        </p:nvSpPr>
        <p:spPr>
          <a:xfrm>
            <a:off x="10114667" y="1153717"/>
            <a:ext cx="1412049" cy="1147276"/>
          </a:xfrm>
          <a:prstGeom prst="rect">
            <a:avLst/>
          </a:prstGeom>
        </p:spPr>
        <p:txBody>
          <a:bodyPr rtlCol="0"/>
          <a:lstStyle>
            <a:lvl1pPr marL="0" indent="0" algn="ctr">
              <a:buNone/>
              <a:defRPr lang="ru-RU"/>
            </a:lvl1pPr>
          </a:lstStyle>
          <a:p>
            <a:pPr rtl="0"/>
            <a:r>
              <a:rPr lang="ru-RU"/>
              <a:t>Щелкните, чтобы добавить фотографию</a:t>
            </a:r>
          </a:p>
        </p:txBody>
      </p:sp>
      <p:sp>
        <p:nvSpPr>
          <p:cNvPr id="33" name="Текст 17">
            <a:extLst>
              <a:ext uri="{FF2B5EF4-FFF2-40B4-BE49-F238E27FC236}">
                <a16:creationId xmlns="" xmlns:a16="http://schemas.microsoft.com/office/drawing/2014/main" id="{2D88AD4B-15C6-42C2-B9A5-BD645DA67D7E}"/>
              </a:ext>
            </a:extLst>
          </p:cNvPr>
          <p:cNvSpPr>
            <a:spLocks noGrp="1"/>
          </p:cNvSpPr>
          <p:nvPr>
            <p:ph type="body" sz="quarter" idx="43" hasCustomPrompt="1"/>
          </p:nvPr>
        </p:nvSpPr>
        <p:spPr>
          <a:xfrm>
            <a:off x="9785846" y="2299842"/>
            <a:ext cx="2069690" cy="475149"/>
          </a:xfrm>
          <a:prstGeom prst="rect">
            <a:avLst/>
          </a:prstGeom>
        </p:spPr>
        <p:txBody>
          <a:bodyPr rtlCol="0" anchor="b"/>
          <a:lstStyle>
            <a:lvl1pPr marL="0" indent="0" algn="ctr">
              <a:buNone/>
              <a:defRPr lang="ru-RU" sz="1400" cap="all" spc="200" baseline="0">
                <a:solidFill>
                  <a:schemeClr val="accent4"/>
                </a:solidFill>
              </a:defRPr>
            </a:lvl1pPr>
          </a:lstStyle>
          <a:p>
            <a:pPr lvl="0" rtl="0"/>
            <a:r>
              <a:rPr lang="ru-RU"/>
              <a:t>Щелкните, чтобы добавить имя</a:t>
            </a:r>
          </a:p>
        </p:txBody>
      </p:sp>
      <p:sp>
        <p:nvSpPr>
          <p:cNvPr id="34" name="Текст 17">
            <a:extLst>
              <a:ext uri="{FF2B5EF4-FFF2-40B4-BE49-F238E27FC236}">
                <a16:creationId xmlns="" xmlns:a16="http://schemas.microsoft.com/office/drawing/2014/main" id="{D79E337C-DD94-4BC6-9F28-69AC04CD2B3E}"/>
              </a:ext>
            </a:extLst>
          </p:cNvPr>
          <p:cNvSpPr>
            <a:spLocks noGrp="1"/>
          </p:cNvSpPr>
          <p:nvPr>
            <p:ph type="body" sz="quarter" idx="44" hasCustomPrompt="1"/>
          </p:nvPr>
        </p:nvSpPr>
        <p:spPr>
          <a:xfrm>
            <a:off x="9785846" y="2774991"/>
            <a:ext cx="2069690" cy="672127"/>
          </a:xfrm>
          <a:prstGeom prst="rect">
            <a:avLst/>
          </a:prstGeom>
        </p:spPr>
        <p:txBody>
          <a:bodyPr rtlCol="0"/>
          <a:lstStyle>
            <a:lvl1pPr marL="0" indent="0" algn="ctr">
              <a:lnSpc>
                <a:spcPct val="100000"/>
              </a:lnSpc>
              <a:buNone/>
              <a:defRPr lang="ru-RU" sz="1100" b="0" i="0" cap="none" spc="200" baseline="0"/>
            </a:lvl1pPr>
          </a:lstStyle>
          <a:p>
            <a:pPr lvl="0" rtl="0"/>
            <a:r>
              <a:rPr lang="ru-RU"/>
              <a:t>Заголовок слайда</a:t>
            </a:r>
          </a:p>
        </p:txBody>
      </p:sp>
      <p:sp>
        <p:nvSpPr>
          <p:cNvPr id="30" name="Рисунок 9">
            <a:extLst>
              <a:ext uri="{FF2B5EF4-FFF2-40B4-BE49-F238E27FC236}">
                <a16:creationId xmlns="" xmlns:a16="http://schemas.microsoft.com/office/drawing/2014/main" id="{B50A84FF-F66B-4AB8-837C-E3025F19E9C0}"/>
              </a:ext>
            </a:extLst>
          </p:cNvPr>
          <p:cNvSpPr>
            <a:spLocks noGrp="1"/>
          </p:cNvSpPr>
          <p:nvPr>
            <p:ph type="pic" sz="quarter" idx="40" hasCustomPrompt="1"/>
          </p:nvPr>
        </p:nvSpPr>
        <p:spPr>
          <a:xfrm>
            <a:off x="3780553" y="3614936"/>
            <a:ext cx="1412050" cy="1147276"/>
          </a:xfrm>
          <a:prstGeom prst="rect">
            <a:avLst/>
          </a:prstGeom>
        </p:spPr>
        <p:txBody>
          <a:bodyPr rtlCol="0"/>
          <a:lstStyle>
            <a:lvl1pPr marL="0" indent="0" algn="ctr">
              <a:buNone/>
              <a:defRPr lang="ru-RU"/>
            </a:lvl1pPr>
          </a:lstStyle>
          <a:p>
            <a:pPr rtl="0"/>
            <a:r>
              <a:rPr lang="ru-RU"/>
              <a:t>Щелкните, чтобы добавить фотографию</a:t>
            </a:r>
          </a:p>
        </p:txBody>
      </p:sp>
      <p:sp>
        <p:nvSpPr>
          <p:cNvPr id="17" name="Текст 17">
            <a:extLst>
              <a:ext uri="{FF2B5EF4-FFF2-40B4-BE49-F238E27FC236}">
                <a16:creationId xmlns="" xmlns:a16="http://schemas.microsoft.com/office/drawing/2014/main" id="{540D9937-87C5-40B3-86E6-F1CBFCA40CA0}"/>
              </a:ext>
            </a:extLst>
          </p:cNvPr>
          <p:cNvSpPr>
            <a:spLocks noGrp="1"/>
          </p:cNvSpPr>
          <p:nvPr>
            <p:ph type="body" sz="quarter" idx="30" hasCustomPrompt="1"/>
          </p:nvPr>
        </p:nvSpPr>
        <p:spPr>
          <a:xfrm>
            <a:off x="3451733" y="4767397"/>
            <a:ext cx="2069691" cy="476403"/>
          </a:xfrm>
          <a:prstGeom prst="rect">
            <a:avLst/>
          </a:prstGeom>
        </p:spPr>
        <p:txBody>
          <a:bodyPr rtlCol="0" anchor="b"/>
          <a:lstStyle>
            <a:lvl1pPr marL="0" indent="0" algn="ctr">
              <a:buNone/>
              <a:defRPr lang="ru-RU" sz="1400" cap="all" spc="200" baseline="0">
                <a:solidFill>
                  <a:schemeClr val="accent4"/>
                </a:solidFill>
              </a:defRPr>
            </a:lvl1pPr>
          </a:lstStyle>
          <a:p>
            <a:pPr lvl="0" rtl="0"/>
            <a:r>
              <a:rPr lang="ru-RU"/>
              <a:t>Щелкните, чтобы добавить имя</a:t>
            </a:r>
          </a:p>
        </p:txBody>
      </p:sp>
      <p:sp>
        <p:nvSpPr>
          <p:cNvPr id="20" name="Текст 17">
            <a:extLst>
              <a:ext uri="{FF2B5EF4-FFF2-40B4-BE49-F238E27FC236}">
                <a16:creationId xmlns="" xmlns:a16="http://schemas.microsoft.com/office/drawing/2014/main" id="{C81570DE-3568-4F16-9DF8-269B29DDE60E}"/>
              </a:ext>
            </a:extLst>
          </p:cNvPr>
          <p:cNvSpPr>
            <a:spLocks noGrp="1"/>
          </p:cNvSpPr>
          <p:nvPr>
            <p:ph type="body" sz="quarter" idx="31" hasCustomPrompt="1"/>
          </p:nvPr>
        </p:nvSpPr>
        <p:spPr>
          <a:xfrm>
            <a:off x="3451733" y="5242840"/>
            <a:ext cx="2069691" cy="697196"/>
          </a:xfrm>
          <a:prstGeom prst="rect">
            <a:avLst/>
          </a:prstGeom>
        </p:spPr>
        <p:txBody>
          <a:bodyPr rtlCol="0"/>
          <a:lstStyle>
            <a:lvl1pPr marL="0" indent="0" algn="ctr">
              <a:lnSpc>
                <a:spcPct val="100000"/>
              </a:lnSpc>
              <a:buNone/>
              <a:defRPr lang="ru-RU" sz="1100" b="0" i="0" cap="none" spc="200" baseline="0"/>
            </a:lvl1pPr>
          </a:lstStyle>
          <a:p>
            <a:pPr lvl="0" rtl="0"/>
            <a:r>
              <a:rPr lang="ru-RU"/>
              <a:t>Заголовок слайда</a:t>
            </a:r>
          </a:p>
        </p:txBody>
      </p:sp>
      <p:sp>
        <p:nvSpPr>
          <p:cNvPr id="31" name="Рисунок 9">
            <a:extLst>
              <a:ext uri="{FF2B5EF4-FFF2-40B4-BE49-F238E27FC236}">
                <a16:creationId xmlns="" xmlns:a16="http://schemas.microsoft.com/office/drawing/2014/main" id="{41C26642-ECFF-4F11-B242-BBBA5D672DA0}"/>
              </a:ext>
            </a:extLst>
          </p:cNvPr>
          <p:cNvSpPr>
            <a:spLocks noGrp="1"/>
          </p:cNvSpPr>
          <p:nvPr>
            <p:ph type="pic" sz="quarter" idx="41" hasCustomPrompt="1"/>
          </p:nvPr>
        </p:nvSpPr>
        <p:spPr>
          <a:xfrm>
            <a:off x="5891925" y="3614936"/>
            <a:ext cx="1412050" cy="1147276"/>
          </a:xfrm>
          <a:prstGeom prst="rect">
            <a:avLst/>
          </a:prstGeom>
        </p:spPr>
        <p:txBody>
          <a:bodyPr rtlCol="0"/>
          <a:lstStyle>
            <a:lvl1pPr marL="0" indent="0" algn="ctr">
              <a:buNone/>
              <a:defRPr lang="ru-RU"/>
            </a:lvl1pPr>
          </a:lstStyle>
          <a:p>
            <a:pPr rtl="0"/>
            <a:r>
              <a:rPr lang="ru-RU"/>
              <a:t>Щелкните, чтобы добавить фотографию</a:t>
            </a:r>
          </a:p>
        </p:txBody>
      </p:sp>
      <p:sp>
        <p:nvSpPr>
          <p:cNvPr id="22" name="Текст 17">
            <a:extLst>
              <a:ext uri="{FF2B5EF4-FFF2-40B4-BE49-F238E27FC236}">
                <a16:creationId xmlns="" xmlns:a16="http://schemas.microsoft.com/office/drawing/2014/main" id="{5E4E35F3-EC7A-489D-985F-0CA9F0402B0D}"/>
              </a:ext>
            </a:extLst>
          </p:cNvPr>
          <p:cNvSpPr>
            <a:spLocks noGrp="1"/>
          </p:cNvSpPr>
          <p:nvPr>
            <p:ph type="body" sz="quarter" idx="33" hasCustomPrompt="1"/>
          </p:nvPr>
        </p:nvSpPr>
        <p:spPr>
          <a:xfrm>
            <a:off x="5563105" y="4768651"/>
            <a:ext cx="2069691" cy="475149"/>
          </a:xfrm>
          <a:prstGeom prst="rect">
            <a:avLst/>
          </a:prstGeom>
        </p:spPr>
        <p:txBody>
          <a:bodyPr rtlCol="0" anchor="b"/>
          <a:lstStyle>
            <a:lvl1pPr marL="0" indent="0" algn="ctr">
              <a:buNone/>
              <a:defRPr lang="ru-RU" sz="1400" cap="all" spc="200" baseline="0">
                <a:solidFill>
                  <a:schemeClr val="accent4"/>
                </a:solidFill>
              </a:defRPr>
            </a:lvl1pPr>
          </a:lstStyle>
          <a:p>
            <a:pPr lvl="0" rtl="0"/>
            <a:r>
              <a:rPr lang="ru-RU"/>
              <a:t>Щелкните, чтобы добавить имя</a:t>
            </a:r>
          </a:p>
        </p:txBody>
      </p:sp>
      <p:sp>
        <p:nvSpPr>
          <p:cNvPr id="23" name="Текст 17">
            <a:extLst>
              <a:ext uri="{FF2B5EF4-FFF2-40B4-BE49-F238E27FC236}">
                <a16:creationId xmlns="" xmlns:a16="http://schemas.microsoft.com/office/drawing/2014/main" id="{55AFBE6C-8E28-48EC-8798-5E463B8E47ED}"/>
              </a:ext>
            </a:extLst>
          </p:cNvPr>
          <p:cNvSpPr>
            <a:spLocks noGrp="1"/>
          </p:cNvSpPr>
          <p:nvPr>
            <p:ph type="body" sz="quarter" idx="34" hasCustomPrompt="1"/>
          </p:nvPr>
        </p:nvSpPr>
        <p:spPr>
          <a:xfrm>
            <a:off x="5563105" y="5243800"/>
            <a:ext cx="2069691" cy="695361"/>
          </a:xfrm>
          <a:prstGeom prst="rect">
            <a:avLst/>
          </a:prstGeom>
        </p:spPr>
        <p:txBody>
          <a:bodyPr rtlCol="0"/>
          <a:lstStyle>
            <a:lvl1pPr marL="0" indent="0" algn="ctr">
              <a:lnSpc>
                <a:spcPct val="100000"/>
              </a:lnSpc>
              <a:buNone/>
              <a:defRPr lang="ru-RU" sz="1100" b="0" i="0" cap="none" spc="200" baseline="0"/>
            </a:lvl1pPr>
          </a:lstStyle>
          <a:p>
            <a:pPr lvl="0" rtl="0"/>
            <a:r>
              <a:rPr lang="ru-RU"/>
              <a:t>Заголовок слайда</a:t>
            </a:r>
          </a:p>
        </p:txBody>
      </p:sp>
      <p:sp>
        <p:nvSpPr>
          <p:cNvPr id="32" name="Рисунок 9">
            <a:extLst>
              <a:ext uri="{FF2B5EF4-FFF2-40B4-BE49-F238E27FC236}">
                <a16:creationId xmlns="" xmlns:a16="http://schemas.microsoft.com/office/drawing/2014/main" id="{BCC40003-8966-4A03-9C79-EB95966FFE0C}"/>
              </a:ext>
            </a:extLst>
          </p:cNvPr>
          <p:cNvSpPr>
            <a:spLocks noGrp="1"/>
          </p:cNvSpPr>
          <p:nvPr>
            <p:ph type="pic" sz="quarter" idx="42" hasCustomPrompt="1"/>
          </p:nvPr>
        </p:nvSpPr>
        <p:spPr>
          <a:xfrm>
            <a:off x="8003297" y="3614936"/>
            <a:ext cx="1412049" cy="1147276"/>
          </a:xfrm>
          <a:prstGeom prst="rect">
            <a:avLst/>
          </a:prstGeom>
        </p:spPr>
        <p:txBody>
          <a:bodyPr rtlCol="0"/>
          <a:lstStyle>
            <a:lvl1pPr marL="0" indent="0" algn="ctr">
              <a:buNone/>
              <a:defRPr lang="ru-RU"/>
            </a:lvl1pPr>
          </a:lstStyle>
          <a:p>
            <a:pPr rtl="0"/>
            <a:r>
              <a:rPr lang="ru-RU"/>
              <a:t>Щелкните, чтобы добавить фотографию</a:t>
            </a:r>
          </a:p>
        </p:txBody>
      </p:sp>
      <p:sp>
        <p:nvSpPr>
          <p:cNvPr id="25" name="Текст 17">
            <a:extLst>
              <a:ext uri="{FF2B5EF4-FFF2-40B4-BE49-F238E27FC236}">
                <a16:creationId xmlns="" xmlns:a16="http://schemas.microsoft.com/office/drawing/2014/main" id="{023FE51B-CC62-42E7-BCF7-123DB0B9244A}"/>
              </a:ext>
            </a:extLst>
          </p:cNvPr>
          <p:cNvSpPr>
            <a:spLocks noGrp="1"/>
          </p:cNvSpPr>
          <p:nvPr>
            <p:ph type="body" sz="quarter" idx="36" hasCustomPrompt="1"/>
          </p:nvPr>
        </p:nvSpPr>
        <p:spPr>
          <a:xfrm>
            <a:off x="7674476" y="4768651"/>
            <a:ext cx="2069690" cy="475149"/>
          </a:xfrm>
          <a:prstGeom prst="rect">
            <a:avLst/>
          </a:prstGeom>
        </p:spPr>
        <p:txBody>
          <a:bodyPr rtlCol="0" anchor="b"/>
          <a:lstStyle>
            <a:lvl1pPr marL="0" indent="0" algn="ctr">
              <a:buNone/>
              <a:defRPr lang="ru-RU" sz="1400" cap="all" spc="200" baseline="0">
                <a:solidFill>
                  <a:schemeClr val="accent4"/>
                </a:solidFill>
              </a:defRPr>
            </a:lvl1pPr>
          </a:lstStyle>
          <a:p>
            <a:pPr lvl="0" rtl="0"/>
            <a:r>
              <a:rPr lang="ru-RU"/>
              <a:t>Щелкните, чтобы добавить имя</a:t>
            </a:r>
          </a:p>
        </p:txBody>
      </p:sp>
      <p:sp>
        <p:nvSpPr>
          <p:cNvPr id="26" name="Текст 17">
            <a:extLst>
              <a:ext uri="{FF2B5EF4-FFF2-40B4-BE49-F238E27FC236}">
                <a16:creationId xmlns="" xmlns:a16="http://schemas.microsoft.com/office/drawing/2014/main" id="{3CA6C07A-2E37-4897-AF99-5152B241E380}"/>
              </a:ext>
            </a:extLst>
          </p:cNvPr>
          <p:cNvSpPr>
            <a:spLocks noGrp="1"/>
          </p:cNvSpPr>
          <p:nvPr>
            <p:ph type="body" sz="quarter" idx="37" hasCustomPrompt="1"/>
          </p:nvPr>
        </p:nvSpPr>
        <p:spPr>
          <a:xfrm>
            <a:off x="7674476" y="5243800"/>
            <a:ext cx="2069690" cy="695361"/>
          </a:xfrm>
          <a:prstGeom prst="rect">
            <a:avLst/>
          </a:prstGeom>
        </p:spPr>
        <p:txBody>
          <a:bodyPr rtlCol="0"/>
          <a:lstStyle>
            <a:lvl1pPr marL="0" indent="0" algn="ctr">
              <a:lnSpc>
                <a:spcPct val="100000"/>
              </a:lnSpc>
              <a:buNone/>
              <a:defRPr lang="ru-RU" sz="1100" b="0" i="0" cap="none" spc="200" baseline="0"/>
            </a:lvl1pPr>
          </a:lstStyle>
          <a:p>
            <a:pPr lvl="0" rtl="0"/>
            <a:r>
              <a:rPr lang="ru-RU"/>
              <a:t>Заголовок слайда</a:t>
            </a:r>
          </a:p>
        </p:txBody>
      </p:sp>
      <p:sp>
        <p:nvSpPr>
          <p:cNvPr id="38" name="Рисунок 9">
            <a:extLst>
              <a:ext uri="{FF2B5EF4-FFF2-40B4-BE49-F238E27FC236}">
                <a16:creationId xmlns="" xmlns:a16="http://schemas.microsoft.com/office/drawing/2014/main" id="{026B0125-C5D1-4397-BA37-9D1FCB7DA71E}"/>
              </a:ext>
            </a:extLst>
          </p:cNvPr>
          <p:cNvSpPr>
            <a:spLocks noGrp="1"/>
          </p:cNvSpPr>
          <p:nvPr>
            <p:ph type="pic" sz="quarter" idx="48" hasCustomPrompt="1"/>
          </p:nvPr>
        </p:nvSpPr>
        <p:spPr>
          <a:xfrm>
            <a:off x="10114667" y="3614936"/>
            <a:ext cx="1412049" cy="1147276"/>
          </a:xfrm>
          <a:prstGeom prst="rect">
            <a:avLst/>
          </a:prstGeom>
        </p:spPr>
        <p:txBody>
          <a:bodyPr rtlCol="0"/>
          <a:lstStyle>
            <a:lvl1pPr marL="0" indent="0" algn="ctr">
              <a:buNone/>
              <a:defRPr lang="ru-RU"/>
            </a:lvl1pPr>
          </a:lstStyle>
          <a:p>
            <a:pPr rtl="0"/>
            <a:r>
              <a:rPr lang="ru-RU"/>
              <a:t>Щелкните, чтобы добавить фотографию</a:t>
            </a:r>
          </a:p>
        </p:txBody>
      </p:sp>
      <p:sp>
        <p:nvSpPr>
          <p:cNvPr id="35" name="Текст 17">
            <a:extLst>
              <a:ext uri="{FF2B5EF4-FFF2-40B4-BE49-F238E27FC236}">
                <a16:creationId xmlns="" xmlns:a16="http://schemas.microsoft.com/office/drawing/2014/main" id="{A57BE95A-45E1-4F78-9162-0D9005657D71}"/>
              </a:ext>
            </a:extLst>
          </p:cNvPr>
          <p:cNvSpPr>
            <a:spLocks noGrp="1"/>
          </p:cNvSpPr>
          <p:nvPr>
            <p:ph type="body" sz="quarter" idx="45" hasCustomPrompt="1"/>
          </p:nvPr>
        </p:nvSpPr>
        <p:spPr>
          <a:xfrm>
            <a:off x="9785846" y="4768651"/>
            <a:ext cx="2069690" cy="475149"/>
          </a:xfrm>
          <a:prstGeom prst="rect">
            <a:avLst/>
          </a:prstGeom>
        </p:spPr>
        <p:txBody>
          <a:bodyPr rtlCol="0" anchor="b"/>
          <a:lstStyle>
            <a:lvl1pPr marL="0" indent="0" algn="ctr">
              <a:buNone/>
              <a:defRPr lang="ru-RU" sz="1400" cap="all" spc="200" baseline="0">
                <a:solidFill>
                  <a:schemeClr val="accent4"/>
                </a:solidFill>
              </a:defRPr>
            </a:lvl1pPr>
          </a:lstStyle>
          <a:p>
            <a:pPr lvl="0" rtl="0"/>
            <a:r>
              <a:rPr lang="ru-RU"/>
              <a:t>Щелкните, чтобы добавить имя</a:t>
            </a:r>
          </a:p>
        </p:txBody>
      </p:sp>
      <p:sp>
        <p:nvSpPr>
          <p:cNvPr id="36" name="Текст 17">
            <a:extLst>
              <a:ext uri="{FF2B5EF4-FFF2-40B4-BE49-F238E27FC236}">
                <a16:creationId xmlns="" xmlns:a16="http://schemas.microsoft.com/office/drawing/2014/main" id="{EF2F2B86-E2A2-406A-9EED-2FBD66017988}"/>
              </a:ext>
            </a:extLst>
          </p:cNvPr>
          <p:cNvSpPr>
            <a:spLocks noGrp="1"/>
          </p:cNvSpPr>
          <p:nvPr>
            <p:ph type="body" sz="quarter" idx="46" hasCustomPrompt="1"/>
          </p:nvPr>
        </p:nvSpPr>
        <p:spPr>
          <a:xfrm>
            <a:off x="9785846" y="5243800"/>
            <a:ext cx="2069690" cy="695361"/>
          </a:xfrm>
          <a:prstGeom prst="rect">
            <a:avLst/>
          </a:prstGeom>
        </p:spPr>
        <p:txBody>
          <a:bodyPr rtlCol="0"/>
          <a:lstStyle>
            <a:lvl1pPr marL="0" indent="0" algn="ctr">
              <a:lnSpc>
                <a:spcPct val="100000"/>
              </a:lnSpc>
              <a:buNone/>
              <a:defRPr lang="ru-RU" sz="1100" b="0" i="0" cap="none" spc="200" baseline="0"/>
            </a:lvl1pPr>
          </a:lstStyle>
          <a:p>
            <a:pPr lvl="0" rtl="0"/>
            <a:r>
              <a:rPr lang="ru-RU"/>
              <a:t>Заголовок слайда</a:t>
            </a:r>
          </a:p>
        </p:txBody>
      </p:sp>
      <p:sp>
        <p:nvSpPr>
          <p:cNvPr id="5" name="Дата 4">
            <a:extLst>
              <a:ext uri="{FF2B5EF4-FFF2-40B4-BE49-F238E27FC236}">
                <a16:creationId xmlns="" xmlns:a16="http://schemas.microsoft.com/office/drawing/2014/main" id="{5B91FF20-37AD-4448-896C-C37172D16263}"/>
              </a:ext>
            </a:extLst>
          </p:cNvPr>
          <p:cNvSpPr>
            <a:spLocks noGrp="1"/>
          </p:cNvSpPr>
          <p:nvPr>
            <p:ph type="dt" sz="half" idx="10"/>
          </p:nvPr>
        </p:nvSpPr>
        <p:spPr/>
        <p:txBody>
          <a:bodyPr rtlCol="0"/>
          <a:lstStyle>
            <a:defPPr>
              <a:defRPr lang="ru-RU"/>
            </a:defPPr>
          </a:lstStyle>
          <a:p>
            <a:pPr rtl="0"/>
            <a:r>
              <a:rPr lang="ru-RU"/>
              <a:t>20ГГ</a:t>
            </a:r>
            <a:endParaRPr lang="ru-RU" dirty="0"/>
          </a:p>
        </p:txBody>
      </p:sp>
      <p:sp>
        <p:nvSpPr>
          <p:cNvPr id="6" name="Нижний колонтитул 5">
            <a:extLst>
              <a:ext uri="{FF2B5EF4-FFF2-40B4-BE49-F238E27FC236}">
                <a16:creationId xmlns="" xmlns:a16="http://schemas.microsoft.com/office/drawing/2014/main" id="{376AF771-F500-4564-96BB-2AC1F13F9D36}"/>
              </a:ext>
            </a:extLst>
          </p:cNvPr>
          <p:cNvSpPr>
            <a:spLocks noGrp="1"/>
          </p:cNvSpPr>
          <p:nvPr>
            <p:ph type="ftr" sz="quarter" idx="11"/>
          </p:nvPr>
        </p:nvSpPr>
        <p:spPr/>
        <p:txBody>
          <a:bodyPr rtlCol="0"/>
          <a:lstStyle>
            <a:defPPr>
              <a:defRPr lang="ru-RU"/>
            </a:defPPr>
          </a:lstStyle>
          <a:p>
            <a:pPr rtl="0"/>
            <a:r>
              <a:rPr lang="ru-RU"/>
              <a:t>ЗАГОЛОВОК ПРЕЗЕНТАЦИИ</a:t>
            </a:r>
          </a:p>
        </p:txBody>
      </p:sp>
      <p:sp>
        <p:nvSpPr>
          <p:cNvPr id="7" name="Номер слайда 6">
            <a:extLst>
              <a:ext uri="{FF2B5EF4-FFF2-40B4-BE49-F238E27FC236}">
                <a16:creationId xmlns="" xmlns:a16="http://schemas.microsoft.com/office/drawing/2014/main" id="{9254F218-0E34-408C-AB25-76184E9ACC54}"/>
              </a:ext>
            </a:extLst>
          </p:cNvPr>
          <p:cNvSpPr>
            <a:spLocks noGrp="1"/>
          </p:cNvSpPr>
          <p:nvPr>
            <p:ph type="sldNum" sz="quarter" idx="12"/>
          </p:nvPr>
        </p:nvSpPr>
        <p:spPr/>
        <p:txBody>
          <a:bodyPr rtlCol="0"/>
          <a:lstStyle>
            <a:defPPr>
              <a:defRPr lang="ru-RU"/>
            </a:defPPr>
          </a:lstStyle>
          <a:p>
            <a:pPr rtl="0"/>
            <a:fld id="{F91729D4-A164-47A3-830D-E792BCE699E4}" type="slidenum">
              <a:rPr lang="ru-RU" smtClean="0"/>
              <a:pPr rtl="0"/>
              <a:t>‹#›</a:t>
            </a:fld>
            <a:endParaRPr lang="ru-RU" dirty="0"/>
          </a:p>
        </p:txBody>
      </p:sp>
    </p:spTree>
    <p:extLst>
      <p:ext uri="{BB962C8B-B14F-4D97-AF65-F5344CB8AC3E}">
        <p14:creationId xmlns:p14="http://schemas.microsoft.com/office/powerpoint/2010/main" xmlns="" val="6777292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Дата 3">
            <a:extLst>
              <a:ext uri="{FF2B5EF4-FFF2-40B4-BE49-F238E27FC236}">
                <a16:creationId xmlns="" xmlns:a16="http://schemas.microsoft.com/office/drawing/2014/main" id="{D3FB4E19-B10C-43FA-AB4B-5D0396BD64D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lang="ru-RU" sz="1000" cap="all" spc="150" baseline="0">
                <a:solidFill>
                  <a:schemeClr val="tx1">
                    <a:tint val="75000"/>
                  </a:schemeClr>
                </a:solidFill>
              </a:defRPr>
            </a:lvl1pPr>
          </a:lstStyle>
          <a:p>
            <a:pPr rtl="0"/>
            <a:r>
              <a:rPr lang="ru-RU"/>
              <a:t>20ГГ</a:t>
            </a:r>
            <a:endParaRPr lang="ru-RU" dirty="0"/>
          </a:p>
        </p:txBody>
      </p:sp>
      <p:sp>
        <p:nvSpPr>
          <p:cNvPr id="5" name="Нижний колонтитул 4">
            <a:extLst>
              <a:ext uri="{FF2B5EF4-FFF2-40B4-BE49-F238E27FC236}">
                <a16:creationId xmlns="" xmlns:a16="http://schemas.microsoft.com/office/drawing/2014/main" id="{3E5C552B-0CAD-4920-B258-233A9F86DF9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lang="ru-RU" sz="1000" cap="all" spc="150" baseline="0">
                <a:solidFill>
                  <a:schemeClr val="tx1">
                    <a:tint val="75000"/>
                  </a:schemeClr>
                </a:solidFill>
              </a:defRPr>
            </a:lvl1pPr>
          </a:lstStyle>
          <a:p>
            <a:pPr rtl="0"/>
            <a:r>
              <a:rPr lang="ru-RU"/>
              <a:t>ЗАГОЛОВОК ПРЕЗЕНТАЦИИ</a:t>
            </a:r>
          </a:p>
        </p:txBody>
      </p:sp>
      <p:sp>
        <p:nvSpPr>
          <p:cNvPr id="6" name="Номер слайда 5">
            <a:extLst>
              <a:ext uri="{FF2B5EF4-FFF2-40B4-BE49-F238E27FC236}">
                <a16:creationId xmlns="" xmlns:a16="http://schemas.microsoft.com/office/drawing/2014/main" id="{CE983FFB-15A3-4B11-A130-4565577A3F7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lang="ru-RU" sz="1000" cap="all" spc="150" baseline="0">
                <a:solidFill>
                  <a:schemeClr val="tx1">
                    <a:tint val="75000"/>
                  </a:schemeClr>
                </a:solidFill>
              </a:defRPr>
            </a:lvl1pPr>
          </a:lstStyle>
          <a:p>
            <a:pPr rtl="0"/>
            <a:fld id="{F91729D4-A164-47A3-830D-E792BCE699E4}" type="slidenum">
              <a:rPr lang="ru-RU" smtClean="0"/>
              <a:pPr rtl="0"/>
              <a:t>‹#›</a:t>
            </a:fld>
            <a:endParaRPr lang="ru-RU" dirty="0"/>
          </a:p>
        </p:txBody>
      </p:sp>
    </p:spTree>
    <p:extLst>
      <p:ext uri="{BB962C8B-B14F-4D97-AF65-F5344CB8AC3E}">
        <p14:creationId xmlns:p14="http://schemas.microsoft.com/office/powerpoint/2010/main" xmlns="" val="358710901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62" r:id="rId7"/>
    <p:sldLayoutId id="2147483663" r:id="rId8"/>
    <p:sldLayoutId id="2147483656" r:id="rId9"/>
    <p:sldLayoutId id="2147483657" r:id="rId10"/>
    <p:sldLayoutId id="2147483664" r:id="rId11"/>
    <p:sldLayoutId id="2147483658" r:id="rId12"/>
    <p:sldLayoutId id="2147483659" r:id="rId13"/>
    <p:sldLayoutId id="2147483660" r:id="rId14"/>
    <p:sldLayoutId id="2147483661" r:id="rId15"/>
  </p:sldLayoutIdLst>
  <p:hf hdr="0" dt="0"/>
  <p:txStyles>
    <p:titleStyle>
      <a:lvl1pPr algn="l" defTabSz="914400" rtl="0" eaLnBrk="1" latinLnBrk="0" hangingPunct="1">
        <a:lnSpc>
          <a:spcPct val="90000"/>
        </a:lnSpc>
        <a:spcBef>
          <a:spcPct val="0"/>
        </a:spcBef>
        <a:buNone/>
        <a:defRPr lang="ru-RU"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lang="ru-RU"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ru-RU"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ru-RU"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ru-RU"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ru-RU"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ru-RU"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ru-RU"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ru-RU"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ru-RU" sz="1800" kern="1200">
          <a:solidFill>
            <a:schemeClr val="tx1"/>
          </a:solidFill>
          <a:latin typeface="+mn-lt"/>
          <a:ea typeface="+mn-ea"/>
          <a:cs typeface="+mn-cs"/>
        </a:defRPr>
      </a:lvl9pPr>
    </p:bodyStyle>
    <p:otherStyle>
      <a:defPPr>
        <a:defRPr lang="ru-RU"/>
      </a:defPPr>
      <a:lvl1pPr marL="0" algn="l" defTabSz="914400" rtl="0" eaLnBrk="1" latinLnBrk="0" hangingPunct="1">
        <a:defRPr lang="ru-RU" sz="1800" kern="1200">
          <a:solidFill>
            <a:schemeClr val="tx1"/>
          </a:solidFill>
          <a:latin typeface="+mn-lt"/>
          <a:ea typeface="+mn-ea"/>
          <a:cs typeface="+mn-cs"/>
        </a:defRPr>
      </a:lvl1pPr>
      <a:lvl2pPr marL="457200" algn="l" defTabSz="914400" rtl="0" eaLnBrk="1" latinLnBrk="0" hangingPunct="1">
        <a:defRPr lang="ru-RU" sz="1800" kern="1200">
          <a:solidFill>
            <a:schemeClr val="tx1"/>
          </a:solidFill>
          <a:latin typeface="+mn-lt"/>
          <a:ea typeface="+mn-ea"/>
          <a:cs typeface="+mn-cs"/>
        </a:defRPr>
      </a:lvl2pPr>
      <a:lvl3pPr marL="914400" algn="l" defTabSz="914400" rtl="0" eaLnBrk="1" latinLnBrk="0" hangingPunct="1">
        <a:defRPr lang="ru-RU" sz="1800" kern="1200">
          <a:solidFill>
            <a:schemeClr val="tx1"/>
          </a:solidFill>
          <a:latin typeface="+mn-lt"/>
          <a:ea typeface="+mn-ea"/>
          <a:cs typeface="+mn-cs"/>
        </a:defRPr>
      </a:lvl3pPr>
      <a:lvl4pPr marL="1371600" algn="l" defTabSz="914400" rtl="0" eaLnBrk="1" latinLnBrk="0" hangingPunct="1">
        <a:defRPr lang="ru-RU" sz="1800" kern="1200">
          <a:solidFill>
            <a:schemeClr val="tx1"/>
          </a:solidFill>
          <a:latin typeface="+mn-lt"/>
          <a:ea typeface="+mn-ea"/>
          <a:cs typeface="+mn-cs"/>
        </a:defRPr>
      </a:lvl4pPr>
      <a:lvl5pPr marL="1828800" algn="l" defTabSz="914400" rtl="0" eaLnBrk="1" latinLnBrk="0" hangingPunct="1">
        <a:defRPr lang="ru-RU" sz="1800" kern="1200">
          <a:solidFill>
            <a:schemeClr val="tx1"/>
          </a:solidFill>
          <a:latin typeface="+mn-lt"/>
          <a:ea typeface="+mn-ea"/>
          <a:cs typeface="+mn-cs"/>
        </a:defRPr>
      </a:lvl5pPr>
      <a:lvl6pPr marL="2286000" algn="l" defTabSz="914400" rtl="0" eaLnBrk="1" latinLnBrk="0" hangingPunct="1">
        <a:defRPr lang="ru-RU" sz="1800" kern="1200">
          <a:solidFill>
            <a:schemeClr val="tx1"/>
          </a:solidFill>
          <a:latin typeface="+mn-lt"/>
          <a:ea typeface="+mn-ea"/>
          <a:cs typeface="+mn-cs"/>
        </a:defRPr>
      </a:lvl6pPr>
      <a:lvl7pPr marL="2743200" algn="l" defTabSz="914400" rtl="0" eaLnBrk="1" latinLnBrk="0" hangingPunct="1">
        <a:defRPr lang="ru-RU" sz="1800" kern="1200">
          <a:solidFill>
            <a:schemeClr val="tx1"/>
          </a:solidFill>
          <a:latin typeface="+mn-lt"/>
          <a:ea typeface="+mn-ea"/>
          <a:cs typeface="+mn-cs"/>
        </a:defRPr>
      </a:lvl7pPr>
      <a:lvl8pPr marL="3200400" algn="l" defTabSz="914400" rtl="0" eaLnBrk="1" latinLnBrk="0" hangingPunct="1">
        <a:defRPr lang="ru-RU" sz="1800" kern="1200">
          <a:solidFill>
            <a:schemeClr val="tx1"/>
          </a:solidFill>
          <a:latin typeface="+mn-lt"/>
          <a:ea typeface="+mn-ea"/>
          <a:cs typeface="+mn-cs"/>
        </a:defRPr>
      </a:lvl8pPr>
      <a:lvl9pPr marL="3657600" algn="l" defTabSz="914400" rtl="0" eaLnBrk="1" latinLnBrk="0" hangingPunct="1">
        <a:defRPr lang="ru-RU"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13.xml"/><Relationship Id="rId4" Type="http://schemas.openxmlformats.org/officeDocument/2006/relationships/image" Target="../media/image16.png"/></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hyperlink" Target="https://ru.wikipedia.org/wiki/%D0%A0%D0%B0%D0%BA%D0%B5%D1%82%D0%B0" TargetMode="External"/><Relationship Id="rId7" Type="http://schemas.openxmlformats.org/officeDocument/2006/relationships/hyperlink" Target="https://avia.pro/blog/vidy-reaktivnyh-dvigateley?ysclid=lpjw557q995194215" TargetMode="External"/><Relationship Id="rId2" Type="http://schemas.openxmlformats.org/officeDocument/2006/relationships/notesSlide" Target="../notesSlides/notesSlide10.xml"/><Relationship Id="rId1" Type="http://schemas.openxmlformats.org/officeDocument/2006/relationships/slideLayout" Target="../slideLayouts/slideLayout14.xml"/><Relationship Id="rId6" Type="http://schemas.openxmlformats.org/officeDocument/2006/relationships/hyperlink" Target="https://habr.com/ru/articles/777062/" TargetMode="External"/><Relationship Id="rId5" Type="http://schemas.openxmlformats.org/officeDocument/2006/relationships/hyperlink" Target="https://hi-tech.mail.ru/review/100772-reaktivnyj-dvigatel/?ysclid=lpjzc8v6u2607544558" TargetMode="External"/><Relationship Id="rId4" Type="http://schemas.openxmlformats.org/officeDocument/2006/relationships/hyperlink" Target="https://hi-tech.mail.ru/review/100772-reaktivnyj-dvigatel/?ysclid=lpjy22f6ab369866579"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a:extLst>
              <a:ext uri="{FF2B5EF4-FFF2-40B4-BE49-F238E27FC236}">
                <a16:creationId xmlns="" xmlns:a16="http://schemas.microsoft.com/office/drawing/2014/main" id="{A3D64C50-A740-468A-8AB6-F949358D80A6}"/>
              </a:ext>
            </a:extLst>
          </p:cNvPr>
          <p:cNvSpPr>
            <a:spLocks noGrp="1"/>
          </p:cNvSpPr>
          <p:nvPr>
            <p:ph type="title"/>
          </p:nvPr>
        </p:nvSpPr>
        <p:spPr>
          <a:xfrm>
            <a:off x="671119" y="2239279"/>
            <a:ext cx="5278514" cy="2862225"/>
          </a:xfrm>
        </p:spPr>
        <p:txBody>
          <a:bodyPr rtlCol="0"/>
          <a:lstStyle>
            <a:defPPr>
              <a:defRPr lang="ru-RU"/>
            </a:defPPr>
          </a:lstStyle>
          <a:p>
            <a:pPr rtl="0"/>
            <a:r>
              <a:rPr lang="ru-RU" dirty="0" smtClean="0"/>
              <a:t>Типы ракетных двигателей </a:t>
            </a:r>
            <a:endParaRPr lang="ru-RU" dirty="0"/>
          </a:p>
        </p:txBody>
      </p:sp>
      <p:sp>
        <p:nvSpPr>
          <p:cNvPr id="34" name="Прямоугольник 33">
            <a:extLst>
              <a:ext uri="{FF2B5EF4-FFF2-40B4-BE49-F238E27FC236}">
                <a16:creationId xmlns="" xmlns:a16="http://schemas.microsoft.com/office/drawing/2014/main" id="{106CDEB7-77E8-4351-9B76-07896E7317C0}"/>
              </a:ext>
              <a:ext uri="{C183D7F6-B498-43B3-948B-1728B52AA6E4}">
                <adec:decorative xmlns="" xmlns:adec="http://schemas.microsoft.com/office/drawing/2017/decorative" val="1"/>
              </a:ext>
            </a:extLst>
          </p:cNvPr>
          <p:cNvSpPr/>
          <p:nvPr/>
        </p:nvSpPr>
        <p:spPr>
          <a:xfrm>
            <a:off x="6695635" y="-332509"/>
            <a:ext cx="2558642" cy="6858000"/>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endParaRPr lang="ru-RU" dirty="0"/>
          </a:p>
        </p:txBody>
      </p:sp>
      <p:pic>
        <p:nvPicPr>
          <p:cNvPr id="1026" name="Picture 2" descr="Как это работает. Ракетный двигатель"/>
          <p:cNvPicPr>
            <a:picLocks noGrp="1" noChangeAspect="1" noChangeArrowheads="1"/>
          </p:cNvPicPr>
          <p:nvPr>
            <p:ph type="pic" sz="quarter" idx="11"/>
          </p:nvPr>
        </p:nvPicPr>
        <p:blipFill>
          <a:blip r:embed="rId3">
            <a:extLst>
              <a:ext uri="{28A0092B-C50C-407E-A947-70E740481C1C}">
                <a14:useLocalDpi xmlns:a14="http://schemas.microsoft.com/office/drawing/2010/main" xmlns="" val="0"/>
              </a:ext>
            </a:extLst>
          </a:blip>
          <a:srcRect l="22809" r="22809"/>
          <a:stretch>
            <a:fillRect/>
          </a:stretch>
        </p:blipFill>
        <p:spPr bwMode="auto">
          <a:xfrm>
            <a:off x="7682557" y="1189128"/>
            <a:ext cx="4048124" cy="496252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97256918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rtl="0"/>
            <a:fld id="{F91729D4-A164-47A3-830D-E792BCE699E4}" type="slidenum">
              <a:rPr lang="ru-RU" smtClean="0">
                <a:solidFill>
                  <a:schemeClr val="tx1"/>
                </a:solidFill>
              </a:rPr>
              <a:pPr rtl="0"/>
              <a:t>10</a:t>
            </a:fld>
            <a:endParaRPr lang="ru-RU" dirty="0">
              <a:solidFill>
                <a:schemeClr val="tx1"/>
              </a:solidFill>
            </a:endParaRPr>
          </a:p>
        </p:txBody>
      </p:sp>
      <p:sp>
        <p:nvSpPr>
          <p:cNvPr id="5" name="Прямоугольник 4"/>
          <p:cNvSpPr/>
          <p:nvPr/>
        </p:nvSpPr>
        <p:spPr>
          <a:xfrm>
            <a:off x="3861835" y="257854"/>
            <a:ext cx="4090607" cy="461665"/>
          </a:xfrm>
          <a:prstGeom prst="rect">
            <a:avLst/>
          </a:prstGeom>
        </p:spPr>
        <p:txBody>
          <a:bodyPr wrap="none">
            <a:spAutoFit/>
          </a:bodyPr>
          <a:lstStyle/>
          <a:p>
            <a:r>
              <a:rPr lang="ru-RU" sz="2400" dirty="0"/>
              <a:t>Ядерный ракетный двигатель</a:t>
            </a:r>
          </a:p>
        </p:txBody>
      </p:sp>
      <p:pic>
        <p:nvPicPr>
          <p:cNvPr id="7171" name="Picture 3"/>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764682" y="3658314"/>
            <a:ext cx="6284912" cy="2616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Прямоугольник 5"/>
          <p:cNvSpPr/>
          <p:nvPr/>
        </p:nvSpPr>
        <p:spPr>
          <a:xfrm>
            <a:off x="824918" y="1123502"/>
            <a:ext cx="10500220" cy="2118209"/>
          </a:xfrm>
          <a:prstGeom prst="rect">
            <a:avLst/>
          </a:prstGeom>
        </p:spPr>
        <p:txBody>
          <a:bodyPr wrap="square">
            <a:spAutoFit/>
          </a:bodyPr>
          <a:lstStyle/>
          <a:p>
            <a:pPr>
              <a:lnSpc>
                <a:spcPct val="150000"/>
              </a:lnSpc>
            </a:pPr>
            <a:r>
              <a:rPr lang="ru-RU" dirty="0" smtClean="0"/>
              <a:t>Ядерный ракетный двигатель </a:t>
            </a:r>
            <a:r>
              <a:rPr lang="ru-RU" dirty="0"/>
              <a:t>(ЯРД) — разновидность ракетного двигателя, которая использует энергию деления или синтеза ядер для создания реактивной тяги. Традиционный ЯРД в целом представляет собой конструкцию из нагревательной камеры с ядерным реактором как источником тепла, системы подачи рабочего тела и сопла. В СССР развёрнутое постановление правительства по проблеме создания ЯРД было подписано в 1958 году.</a:t>
            </a:r>
          </a:p>
        </p:txBody>
      </p:sp>
    </p:spTree>
    <p:extLst>
      <p:ext uri="{BB962C8B-B14F-4D97-AF65-F5344CB8AC3E}">
        <p14:creationId xmlns:p14="http://schemas.microsoft.com/office/powerpoint/2010/main" xmlns="" val="123714688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rtl="0"/>
            <a:fld id="{F91729D4-A164-47A3-830D-E792BCE699E4}" type="slidenum">
              <a:rPr lang="ru-RU" smtClean="0">
                <a:solidFill>
                  <a:schemeClr val="tx1"/>
                </a:solidFill>
              </a:rPr>
              <a:pPr rtl="0"/>
              <a:t>11</a:t>
            </a:fld>
            <a:endParaRPr lang="ru-RU" dirty="0">
              <a:solidFill>
                <a:schemeClr val="tx1"/>
              </a:solidFill>
            </a:endParaRPr>
          </a:p>
        </p:txBody>
      </p:sp>
      <p:sp>
        <p:nvSpPr>
          <p:cNvPr id="5" name="Прямоугольник 4"/>
          <p:cNvSpPr/>
          <p:nvPr/>
        </p:nvSpPr>
        <p:spPr>
          <a:xfrm>
            <a:off x="3887878" y="291410"/>
            <a:ext cx="3974550" cy="461665"/>
          </a:xfrm>
          <a:prstGeom prst="rect">
            <a:avLst/>
          </a:prstGeom>
        </p:spPr>
        <p:txBody>
          <a:bodyPr wrap="none">
            <a:spAutoFit/>
          </a:bodyPr>
          <a:lstStyle/>
          <a:p>
            <a:r>
              <a:rPr lang="ru-RU" sz="2400" dirty="0" smtClean="0"/>
              <a:t>Твёрдотопливные </a:t>
            </a:r>
            <a:r>
              <a:rPr lang="ru-RU" sz="2400" dirty="0"/>
              <a:t>двигатели</a:t>
            </a: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125195" y="2989263"/>
            <a:ext cx="5499916" cy="34736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Прямоугольник 5"/>
          <p:cNvSpPr/>
          <p:nvPr/>
        </p:nvSpPr>
        <p:spPr>
          <a:xfrm>
            <a:off x="385893" y="1054323"/>
            <a:ext cx="11417417" cy="1338828"/>
          </a:xfrm>
          <a:prstGeom prst="rect">
            <a:avLst/>
          </a:prstGeom>
        </p:spPr>
        <p:txBody>
          <a:bodyPr wrap="square">
            <a:spAutoFit/>
          </a:bodyPr>
          <a:lstStyle/>
          <a:p>
            <a:pPr>
              <a:lnSpc>
                <a:spcPct val="150000"/>
              </a:lnSpc>
            </a:pPr>
            <a:r>
              <a:rPr lang="ru-RU" dirty="0" smtClean="0"/>
              <a:t>Твёрдотопливный ракетный двигатель </a:t>
            </a:r>
            <a:r>
              <a:rPr lang="ru-RU" dirty="0"/>
              <a:t>(или ракетный двигатель на твёрдом топливе, РДТТ) — ракетный двигатель, который использует в качестве топлива твёрдое горючее и окислитель</a:t>
            </a:r>
            <a:r>
              <a:rPr lang="ru-RU" dirty="0" smtClean="0"/>
              <a:t>.</a:t>
            </a:r>
            <a:endParaRPr lang="ru-RU" dirty="0"/>
          </a:p>
          <a:p>
            <a:pPr>
              <a:lnSpc>
                <a:spcPct val="150000"/>
              </a:lnSpc>
            </a:pPr>
            <a:r>
              <a:rPr lang="ru-RU" dirty="0"/>
              <a:t>Как правило такой двигатель применяется в ракетах (твердотопливных ракетах).</a:t>
            </a:r>
          </a:p>
        </p:txBody>
      </p:sp>
    </p:spTree>
    <p:extLst>
      <p:ext uri="{BB962C8B-B14F-4D97-AF65-F5344CB8AC3E}">
        <p14:creationId xmlns:p14="http://schemas.microsoft.com/office/powerpoint/2010/main" xmlns="" val="413236007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rtl="0"/>
            <a:fld id="{F91729D4-A164-47A3-830D-E792BCE699E4}" type="slidenum">
              <a:rPr lang="ru-RU" smtClean="0">
                <a:solidFill>
                  <a:schemeClr val="tx1"/>
                </a:solidFill>
              </a:rPr>
              <a:pPr rtl="0"/>
              <a:t>12</a:t>
            </a:fld>
            <a:endParaRPr lang="ru-RU" dirty="0">
              <a:solidFill>
                <a:schemeClr val="tx1"/>
              </a:solidFill>
            </a:endParaRPr>
          </a:p>
        </p:txBody>
      </p:sp>
      <p:sp>
        <p:nvSpPr>
          <p:cNvPr id="5" name="Прямоугольник 4"/>
          <p:cNvSpPr/>
          <p:nvPr/>
        </p:nvSpPr>
        <p:spPr>
          <a:xfrm>
            <a:off x="3738189" y="257854"/>
            <a:ext cx="4601965" cy="461665"/>
          </a:xfrm>
          <a:prstGeom prst="rect">
            <a:avLst/>
          </a:prstGeom>
        </p:spPr>
        <p:txBody>
          <a:bodyPr wrap="none">
            <a:spAutoFit/>
          </a:bodyPr>
          <a:lstStyle/>
          <a:p>
            <a:r>
              <a:rPr lang="ru-RU" sz="2400" dirty="0"/>
              <a:t>Плазменные ракетные двигатели</a:t>
            </a:r>
          </a:p>
        </p:txBody>
      </p:sp>
      <p:pic>
        <p:nvPicPr>
          <p:cNvPr id="5123" name="Picture 3"/>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991171" y="2908446"/>
            <a:ext cx="6096000" cy="3444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Прямоугольник 5"/>
          <p:cNvSpPr/>
          <p:nvPr/>
        </p:nvSpPr>
        <p:spPr>
          <a:xfrm>
            <a:off x="688641" y="1034690"/>
            <a:ext cx="10701059" cy="1477328"/>
          </a:xfrm>
          <a:prstGeom prst="rect">
            <a:avLst/>
          </a:prstGeom>
        </p:spPr>
        <p:txBody>
          <a:bodyPr wrap="square">
            <a:spAutoFit/>
          </a:bodyPr>
          <a:lstStyle/>
          <a:p>
            <a:r>
              <a:rPr lang="ru-RU" dirty="0"/>
              <a:t>Плазменные двигатели, ракетные двигатели, в которых рабочее тело ускоряется, находясь в состоянии плазмы. Скорости истечения рабочего тела, достижимые в П. д., существенно выше скоростей, предельных для обычных газодинамических (химических или тепловых) двигателей. Увеличение скорости истечения позволяет получать данную тягу при меньшем расходе рабочего тела, что облегчает массу ракетной системы</a:t>
            </a:r>
          </a:p>
        </p:txBody>
      </p:sp>
    </p:spTree>
    <p:extLst>
      <p:ext uri="{BB962C8B-B14F-4D97-AF65-F5344CB8AC3E}">
        <p14:creationId xmlns:p14="http://schemas.microsoft.com/office/powerpoint/2010/main" xmlns="" val="302555116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a:extLst>
              <a:ext uri="{FF2B5EF4-FFF2-40B4-BE49-F238E27FC236}">
                <a16:creationId xmlns="" xmlns:a16="http://schemas.microsoft.com/office/drawing/2014/main" id="{7E375B46-1A54-44B9-BDCF-97B4D6758E70}"/>
              </a:ext>
            </a:extLst>
          </p:cNvPr>
          <p:cNvSpPr>
            <a:spLocks noGrp="1"/>
          </p:cNvSpPr>
          <p:nvPr>
            <p:ph type="sldNum" sz="quarter" idx="12"/>
          </p:nvPr>
        </p:nvSpPr>
        <p:spPr>
          <a:xfrm>
            <a:off x="8610600" y="6356350"/>
            <a:ext cx="2743200" cy="365125"/>
          </a:xfrm>
        </p:spPr>
        <p:txBody>
          <a:bodyPr rtlCol="0"/>
          <a:lstStyle>
            <a:defPPr>
              <a:defRPr lang="ru-RU"/>
            </a:defPPr>
          </a:lstStyle>
          <a:p>
            <a:pPr rtl="0"/>
            <a:fld id="{F91729D4-A164-47A3-830D-E792BCE699E4}" type="slidenum">
              <a:rPr lang="ru-RU" smtClean="0">
                <a:solidFill>
                  <a:schemeClr val="tx1"/>
                </a:solidFill>
              </a:rPr>
              <a:pPr rtl="0"/>
              <a:t>13</a:t>
            </a:fld>
            <a:endParaRPr lang="ru-RU" dirty="0">
              <a:solidFill>
                <a:schemeClr val="tx1"/>
              </a:solidFill>
            </a:endParaRPr>
          </a:p>
        </p:txBody>
      </p:sp>
      <p:sp>
        <p:nvSpPr>
          <p:cNvPr id="7" name="Текст 6"/>
          <p:cNvSpPr>
            <a:spLocks noGrp="1"/>
          </p:cNvSpPr>
          <p:nvPr>
            <p:ph type="body" sz="quarter" idx="15"/>
          </p:nvPr>
        </p:nvSpPr>
        <p:spPr>
          <a:xfrm>
            <a:off x="276835" y="1904301"/>
            <a:ext cx="7776596" cy="3984628"/>
          </a:xfrm>
        </p:spPr>
        <p:txBody>
          <a:bodyPr>
            <a:noAutofit/>
          </a:bodyPr>
          <a:lstStyle/>
          <a:p>
            <a:pPr marL="457200" indent="-457200">
              <a:lnSpc>
                <a:spcPct val="150000"/>
              </a:lnSpc>
              <a:buAutoNum type="arabicPeriod"/>
            </a:pPr>
            <a:r>
              <a:rPr lang="ru-RU" dirty="0" smtClean="0">
                <a:solidFill>
                  <a:schemeClr val="tx1"/>
                </a:solidFill>
              </a:rPr>
              <a:t>Высокая </a:t>
            </a:r>
            <a:r>
              <a:rPr lang="ru-RU" dirty="0">
                <a:solidFill>
                  <a:schemeClr val="tx1"/>
                </a:solidFill>
              </a:rPr>
              <a:t>скорость и </a:t>
            </a:r>
            <a:r>
              <a:rPr lang="ru-RU" dirty="0" smtClean="0">
                <a:solidFill>
                  <a:schemeClr val="tx1"/>
                </a:solidFill>
              </a:rPr>
              <a:t>тяга:</a:t>
            </a:r>
          </a:p>
          <a:p>
            <a:pPr>
              <a:lnSpc>
                <a:spcPct val="150000"/>
              </a:lnSpc>
            </a:pPr>
            <a:r>
              <a:rPr lang="ru-RU" dirty="0" smtClean="0">
                <a:solidFill>
                  <a:schemeClr val="tx1"/>
                </a:solidFill>
              </a:rPr>
              <a:t>Ракетные </a:t>
            </a:r>
            <a:r>
              <a:rPr lang="ru-RU" dirty="0">
                <a:solidFill>
                  <a:schemeClr val="tx1"/>
                </a:solidFill>
              </a:rPr>
              <a:t>двигатели способны развивать очень высокую скорость и обеспечивать большую тягу, что позволяет ракете быстро преодолевать большие расстояния</a:t>
            </a:r>
            <a:r>
              <a:rPr lang="ru-RU" dirty="0" smtClean="0">
                <a:solidFill>
                  <a:schemeClr val="tx1"/>
                </a:solidFill>
              </a:rPr>
              <a:t>.</a:t>
            </a:r>
            <a:endParaRPr lang="ru-RU" dirty="0">
              <a:solidFill>
                <a:schemeClr val="tx1"/>
              </a:solidFill>
            </a:endParaRPr>
          </a:p>
          <a:p>
            <a:pPr>
              <a:lnSpc>
                <a:spcPct val="150000"/>
              </a:lnSpc>
            </a:pPr>
            <a:r>
              <a:rPr lang="ru-RU" dirty="0">
                <a:solidFill>
                  <a:schemeClr val="tx1"/>
                </a:solidFill>
              </a:rPr>
              <a:t>2. Работа на высоких </a:t>
            </a:r>
            <a:r>
              <a:rPr lang="ru-RU" dirty="0" smtClean="0">
                <a:solidFill>
                  <a:schemeClr val="tx1"/>
                </a:solidFill>
              </a:rPr>
              <a:t>температурах:</a:t>
            </a:r>
          </a:p>
          <a:p>
            <a:pPr>
              <a:lnSpc>
                <a:spcPct val="150000"/>
              </a:lnSpc>
            </a:pPr>
            <a:r>
              <a:rPr lang="ru-RU" dirty="0" smtClean="0">
                <a:solidFill>
                  <a:schemeClr val="tx1"/>
                </a:solidFill>
              </a:rPr>
              <a:t>Ракетные </a:t>
            </a:r>
            <a:r>
              <a:rPr lang="ru-RU" dirty="0">
                <a:solidFill>
                  <a:schemeClr val="tx1"/>
                </a:solidFill>
              </a:rPr>
              <a:t>двигатели работают при очень высоких температурах, так как они используют химические реакции для создания тяги. Это требует специальных материалов и технологий</a:t>
            </a:r>
            <a:r>
              <a:rPr lang="ru-RU" dirty="0" smtClean="0">
                <a:solidFill>
                  <a:schemeClr val="tx1"/>
                </a:solidFill>
              </a:rPr>
              <a:t>.</a:t>
            </a:r>
          </a:p>
          <a:p>
            <a:endParaRPr lang="ru-RU" dirty="0">
              <a:solidFill>
                <a:schemeClr val="tx1"/>
              </a:solidFill>
            </a:endParaRPr>
          </a:p>
          <a:p>
            <a:endParaRPr lang="ru-RU" dirty="0">
              <a:solidFill>
                <a:schemeClr val="tx1"/>
              </a:solidFill>
            </a:endParaRPr>
          </a:p>
        </p:txBody>
      </p:sp>
      <p:sp>
        <p:nvSpPr>
          <p:cNvPr id="9" name="Прямоугольник 8"/>
          <p:cNvSpPr/>
          <p:nvPr/>
        </p:nvSpPr>
        <p:spPr>
          <a:xfrm>
            <a:off x="0" y="402672"/>
            <a:ext cx="12192000" cy="1484851"/>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Заголовок 1"/>
          <p:cNvSpPr>
            <a:spLocks noGrp="1"/>
          </p:cNvSpPr>
          <p:nvPr>
            <p:ph type="title"/>
          </p:nvPr>
        </p:nvSpPr>
        <p:spPr>
          <a:xfrm>
            <a:off x="1612085" y="721454"/>
            <a:ext cx="9234880" cy="1308682"/>
          </a:xfrm>
        </p:spPr>
        <p:txBody>
          <a:bodyPr/>
          <a:lstStyle/>
          <a:p>
            <a:pPr algn="ctr"/>
            <a:r>
              <a:rPr lang="ru-RU" sz="4000" dirty="0">
                <a:solidFill>
                  <a:schemeClr val="tx1"/>
                </a:solidFill>
              </a:rPr>
              <a:t>Какие особенности </a:t>
            </a:r>
            <a:r>
              <a:rPr lang="ru-RU" sz="4000" dirty="0" smtClean="0">
                <a:solidFill>
                  <a:schemeClr val="tx1"/>
                </a:solidFill>
              </a:rPr>
              <a:t>ракетных</a:t>
            </a:r>
            <a:br>
              <a:rPr lang="ru-RU" sz="4000" dirty="0" smtClean="0">
                <a:solidFill>
                  <a:schemeClr val="tx1"/>
                </a:solidFill>
              </a:rPr>
            </a:br>
            <a:r>
              <a:rPr lang="ru-RU" sz="4000" dirty="0" smtClean="0">
                <a:solidFill>
                  <a:schemeClr val="tx1"/>
                </a:solidFill>
              </a:rPr>
              <a:t> </a:t>
            </a:r>
            <a:r>
              <a:rPr lang="ru-RU" sz="4000" dirty="0">
                <a:solidFill>
                  <a:schemeClr val="tx1"/>
                </a:solidFill>
              </a:rPr>
              <a:t>двигателей есть</a:t>
            </a:r>
            <a:br>
              <a:rPr lang="ru-RU" sz="4000" dirty="0">
                <a:solidFill>
                  <a:schemeClr val="tx1"/>
                </a:solidFill>
              </a:rPr>
            </a:br>
            <a:endParaRPr lang="ru-RU" sz="4000" b="1" dirty="0">
              <a:solidFill>
                <a:schemeClr val="tx1"/>
              </a:solidFill>
            </a:endParaRPr>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8158482" y="1960496"/>
            <a:ext cx="3410297" cy="214919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8158483" y="4379053"/>
            <a:ext cx="3410297" cy="191665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76439525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Прямоугольник 10"/>
          <p:cNvSpPr/>
          <p:nvPr/>
        </p:nvSpPr>
        <p:spPr>
          <a:xfrm>
            <a:off x="0" y="318782"/>
            <a:ext cx="12192000" cy="109895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Текст 4">
            <a:extLst>
              <a:ext uri="{FF2B5EF4-FFF2-40B4-BE49-F238E27FC236}">
                <a16:creationId xmlns="" xmlns:a16="http://schemas.microsoft.com/office/drawing/2014/main" id="{E1F6EAAA-7889-4E5F-90FD-F5C5492D37A2}"/>
              </a:ext>
            </a:extLst>
          </p:cNvPr>
          <p:cNvSpPr>
            <a:spLocks noGrp="1"/>
          </p:cNvSpPr>
          <p:nvPr>
            <p:ph type="body" sz="quarter" idx="13"/>
          </p:nvPr>
        </p:nvSpPr>
        <p:spPr>
          <a:xfrm>
            <a:off x="348916" y="1103153"/>
            <a:ext cx="7612237" cy="4332637"/>
          </a:xfrm>
        </p:spPr>
        <p:txBody>
          <a:bodyPr rtlCol="0">
            <a:normAutofit fontScale="85000" lnSpcReduction="10000"/>
          </a:bodyPr>
          <a:lstStyle>
            <a:defPPr>
              <a:defRPr lang="ru-RU"/>
            </a:defPPr>
          </a:lstStyle>
          <a:p>
            <a:pPr>
              <a:lnSpc>
                <a:spcPct val="170000"/>
              </a:lnSpc>
            </a:pPr>
            <a:r>
              <a:rPr lang="ru-RU" dirty="0">
                <a:solidFill>
                  <a:schemeClr val="tx1"/>
                </a:solidFill>
              </a:rPr>
              <a:t>4. Точность управления: </a:t>
            </a:r>
            <a:endParaRPr lang="ru-RU" dirty="0" smtClean="0">
              <a:solidFill>
                <a:schemeClr val="tx1"/>
              </a:solidFill>
            </a:endParaRPr>
          </a:p>
          <a:p>
            <a:pPr>
              <a:lnSpc>
                <a:spcPct val="170000"/>
              </a:lnSpc>
            </a:pPr>
            <a:r>
              <a:rPr lang="ru-RU" dirty="0" smtClean="0">
                <a:solidFill>
                  <a:schemeClr val="tx1"/>
                </a:solidFill>
              </a:rPr>
              <a:t>Ракетные </a:t>
            </a:r>
            <a:r>
              <a:rPr lang="ru-RU" dirty="0">
                <a:solidFill>
                  <a:schemeClr val="tx1"/>
                </a:solidFill>
              </a:rPr>
              <a:t>двигатели позволяют управлять направлением полета ракеты, используя различные системы управления. Это позволяет точно наводить ракету на цель и достигать максимальной эффективности</a:t>
            </a:r>
            <a:r>
              <a:rPr lang="ru-RU" dirty="0" smtClean="0">
                <a:solidFill>
                  <a:schemeClr val="tx1"/>
                </a:solidFill>
              </a:rPr>
              <a:t>.</a:t>
            </a:r>
            <a:endParaRPr lang="ru-RU" dirty="0">
              <a:solidFill>
                <a:schemeClr val="tx1"/>
              </a:solidFill>
            </a:endParaRPr>
          </a:p>
          <a:p>
            <a:pPr>
              <a:lnSpc>
                <a:spcPct val="170000"/>
              </a:lnSpc>
            </a:pPr>
            <a:r>
              <a:rPr lang="ru-RU" dirty="0">
                <a:solidFill>
                  <a:schemeClr val="tx1"/>
                </a:solidFill>
              </a:rPr>
              <a:t>5. Экологическая чистота: </a:t>
            </a:r>
            <a:endParaRPr lang="ru-RU" dirty="0" smtClean="0">
              <a:solidFill>
                <a:schemeClr val="tx1"/>
              </a:solidFill>
            </a:endParaRPr>
          </a:p>
          <a:p>
            <a:pPr>
              <a:lnSpc>
                <a:spcPct val="170000"/>
              </a:lnSpc>
            </a:pPr>
            <a:r>
              <a:rPr lang="ru-RU" dirty="0" smtClean="0">
                <a:solidFill>
                  <a:schemeClr val="tx1"/>
                </a:solidFill>
              </a:rPr>
              <a:t>В </a:t>
            </a:r>
            <a:r>
              <a:rPr lang="ru-RU" dirty="0">
                <a:solidFill>
                  <a:schemeClr val="tx1"/>
                </a:solidFill>
              </a:rPr>
              <a:t>отличие от многих других видов транспорта, ракетные двигатели не выбрасывают вредные вещества в атмосферу, так как они работают на химических реакциях внутри ракеты.</a:t>
            </a:r>
          </a:p>
        </p:txBody>
      </p:sp>
      <p:sp>
        <p:nvSpPr>
          <p:cNvPr id="4" name="Номер слайда 3">
            <a:extLst>
              <a:ext uri="{FF2B5EF4-FFF2-40B4-BE49-F238E27FC236}">
                <a16:creationId xmlns="" xmlns:a16="http://schemas.microsoft.com/office/drawing/2014/main" id="{17F15162-EA7B-4AF6-9C08-B145E8FA8B98}"/>
              </a:ext>
            </a:extLst>
          </p:cNvPr>
          <p:cNvSpPr>
            <a:spLocks noGrp="1"/>
          </p:cNvSpPr>
          <p:nvPr>
            <p:ph type="sldNum" sz="quarter" idx="12"/>
          </p:nvPr>
        </p:nvSpPr>
        <p:spPr>
          <a:xfrm>
            <a:off x="8610600" y="6356350"/>
            <a:ext cx="2743200" cy="365125"/>
          </a:xfrm>
        </p:spPr>
        <p:txBody>
          <a:bodyPr rtlCol="0"/>
          <a:lstStyle>
            <a:defPPr>
              <a:defRPr lang="ru-RU"/>
            </a:defPPr>
          </a:lstStyle>
          <a:p>
            <a:pPr rtl="0"/>
            <a:fld id="{F91729D4-A164-47A3-830D-E792BCE699E4}" type="slidenum">
              <a:rPr lang="ru-RU" smtClean="0">
                <a:solidFill>
                  <a:schemeClr val="tx1"/>
                </a:solidFill>
              </a:rPr>
              <a:pPr rtl="0"/>
              <a:t>14</a:t>
            </a:fld>
            <a:endParaRPr lang="ru-RU" dirty="0">
              <a:solidFill>
                <a:schemeClr val="tx1"/>
              </a:solidFill>
            </a:endParaRPr>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8142200" y="318782"/>
            <a:ext cx="3275216" cy="24564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7171" name="Picture 3"/>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8142201" y="3547470"/>
            <a:ext cx="3275216" cy="21834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88407553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Заголовок 7">
            <a:extLst>
              <a:ext uri="{FF2B5EF4-FFF2-40B4-BE49-F238E27FC236}">
                <a16:creationId xmlns="" xmlns:a16="http://schemas.microsoft.com/office/drawing/2014/main" id="{91F92B90-FD10-47FA-922C-60FD7F0ED4A6}"/>
              </a:ext>
            </a:extLst>
          </p:cNvPr>
          <p:cNvSpPr>
            <a:spLocks noGrp="1"/>
          </p:cNvSpPr>
          <p:nvPr>
            <p:ph type="title"/>
          </p:nvPr>
        </p:nvSpPr>
        <p:spPr>
          <a:xfrm>
            <a:off x="4333295" y="696286"/>
            <a:ext cx="4223476" cy="788565"/>
          </a:xfrm>
        </p:spPr>
        <p:txBody>
          <a:bodyPr rtlCol="0"/>
          <a:lstStyle>
            <a:defPPr>
              <a:defRPr lang="ru-RU"/>
            </a:defPPr>
          </a:lstStyle>
          <a:p>
            <a:r>
              <a:rPr lang="ru-RU" sz="4000" dirty="0">
                <a:solidFill>
                  <a:schemeClr val="tx1"/>
                </a:solidFill>
              </a:rPr>
              <a:t>Заключение</a:t>
            </a:r>
            <a:r>
              <a:rPr lang="ru-RU" sz="3000" dirty="0"/>
              <a:t/>
            </a:r>
            <a:br>
              <a:rPr lang="ru-RU" sz="3000" dirty="0"/>
            </a:br>
            <a:endParaRPr lang="ru-RU" sz="3000" dirty="0"/>
          </a:p>
        </p:txBody>
      </p:sp>
      <p:sp>
        <p:nvSpPr>
          <p:cNvPr id="10" name="Текст 9">
            <a:extLst>
              <a:ext uri="{FF2B5EF4-FFF2-40B4-BE49-F238E27FC236}">
                <a16:creationId xmlns="" xmlns:a16="http://schemas.microsoft.com/office/drawing/2014/main" id="{96493815-2B96-4CA9-8D15-F0EB9A1557C5}"/>
              </a:ext>
            </a:extLst>
          </p:cNvPr>
          <p:cNvSpPr>
            <a:spLocks noGrp="1"/>
          </p:cNvSpPr>
          <p:nvPr>
            <p:ph type="body" sz="quarter" idx="16"/>
          </p:nvPr>
        </p:nvSpPr>
        <p:spPr>
          <a:xfrm>
            <a:off x="3981518" y="1289764"/>
            <a:ext cx="6882225" cy="4404220"/>
          </a:xfrm>
        </p:spPr>
        <p:txBody>
          <a:bodyPr rtlCol="0"/>
          <a:lstStyle>
            <a:defPPr>
              <a:defRPr lang="ru-RU"/>
            </a:defPPr>
          </a:lstStyle>
          <a:p>
            <a:pPr rtl="0">
              <a:lnSpc>
                <a:spcPct val="150000"/>
              </a:lnSpc>
            </a:pPr>
            <a:r>
              <a:rPr lang="ru-RU" dirty="0" smtClean="0">
                <a:solidFill>
                  <a:schemeClr val="tx1"/>
                </a:solidFill>
              </a:rPr>
              <a:t>Таким образом мы узнали что электрические двигатели становятся все более популярными, так как они обладают низким уровнем шума и выбросов вредных веществ. Каждый тип ракетного двигателя имеет свои преимущества и недостатки, и выбор определенного типа зависит от конкретного типа зависит от конкретной задачи и условий запуска.</a:t>
            </a:r>
            <a:endParaRPr lang="ru-RU" dirty="0">
              <a:solidFill>
                <a:schemeClr val="tx1"/>
              </a:solidFill>
            </a:endParaRPr>
          </a:p>
        </p:txBody>
      </p:sp>
      <p:sp>
        <p:nvSpPr>
          <p:cNvPr id="4" name="Номер слайда 3">
            <a:extLst>
              <a:ext uri="{FF2B5EF4-FFF2-40B4-BE49-F238E27FC236}">
                <a16:creationId xmlns="" xmlns:a16="http://schemas.microsoft.com/office/drawing/2014/main" id="{0C5EF685-39C2-409F-97E3-2C4713F25B8D}"/>
              </a:ext>
            </a:extLst>
          </p:cNvPr>
          <p:cNvSpPr>
            <a:spLocks noGrp="1"/>
          </p:cNvSpPr>
          <p:nvPr>
            <p:ph type="sldNum" sz="quarter" idx="12"/>
          </p:nvPr>
        </p:nvSpPr>
        <p:spPr>
          <a:xfrm>
            <a:off x="8610600" y="6356350"/>
            <a:ext cx="2743200" cy="365125"/>
          </a:xfrm>
        </p:spPr>
        <p:txBody>
          <a:bodyPr rtlCol="0"/>
          <a:lstStyle>
            <a:defPPr>
              <a:defRPr lang="ru-RU"/>
            </a:defPPr>
          </a:lstStyle>
          <a:p>
            <a:pPr rtl="0"/>
            <a:fld id="{F91729D4-A164-47A3-830D-E792BCE699E4}" type="slidenum">
              <a:rPr lang="ru-RU" smtClean="0">
                <a:solidFill>
                  <a:schemeClr val="tx1"/>
                </a:solidFill>
              </a:rPr>
              <a:pPr rtl="0"/>
              <a:t>15</a:t>
            </a:fld>
            <a:endParaRPr lang="ru-RU" dirty="0">
              <a:solidFill>
                <a:schemeClr val="tx1"/>
              </a:solidFill>
            </a:endParaRPr>
          </a:p>
        </p:txBody>
      </p:sp>
      <p:pic>
        <p:nvPicPr>
          <p:cNvPr id="8195" name="Picture 3"/>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03625" y="151001"/>
            <a:ext cx="2933189" cy="581982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13400336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Заголовок 36">
            <a:extLst>
              <a:ext uri="{FF2B5EF4-FFF2-40B4-BE49-F238E27FC236}">
                <a16:creationId xmlns="" xmlns:a16="http://schemas.microsoft.com/office/drawing/2014/main" id="{DD48C8EC-56C5-4A2A-BB21-811BC510040A}"/>
              </a:ext>
            </a:extLst>
          </p:cNvPr>
          <p:cNvSpPr>
            <a:spLocks noGrp="1"/>
          </p:cNvSpPr>
          <p:nvPr>
            <p:ph type="title"/>
          </p:nvPr>
        </p:nvSpPr>
        <p:spPr>
          <a:xfrm>
            <a:off x="2036193" y="268447"/>
            <a:ext cx="8475211" cy="1168168"/>
          </a:xfrm>
        </p:spPr>
        <p:txBody>
          <a:bodyPr rtlCol="0"/>
          <a:lstStyle>
            <a:defPPr>
              <a:defRPr lang="ru-RU"/>
            </a:defPPr>
          </a:lstStyle>
          <a:p>
            <a:pPr rtl="0"/>
            <a:r>
              <a:rPr lang="ru-RU" sz="3000" dirty="0" smtClean="0">
                <a:solidFill>
                  <a:schemeClr val="tx1"/>
                </a:solidFill>
              </a:rPr>
              <a:t>Список используемых источников</a:t>
            </a:r>
            <a:endParaRPr lang="ru-RU" sz="3000" dirty="0">
              <a:solidFill>
                <a:schemeClr val="tx1"/>
              </a:solidFill>
            </a:endParaRPr>
          </a:p>
        </p:txBody>
      </p:sp>
      <p:sp>
        <p:nvSpPr>
          <p:cNvPr id="4" name="Номер слайда 3">
            <a:extLst>
              <a:ext uri="{FF2B5EF4-FFF2-40B4-BE49-F238E27FC236}">
                <a16:creationId xmlns="" xmlns:a16="http://schemas.microsoft.com/office/drawing/2014/main" id="{6F496E66-3A4B-4617-8D7C-D91AD3541F15}"/>
              </a:ext>
            </a:extLst>
          </p:cNvPr>
          <p:cNvSpPr>
            <a:spLocks noGrp="1"/>
          </p:cNvSpPr>
          <p:nvPr>
            <p:ph type="sldNum" sz="quarter" idx="12"/>
          </p:nvPr>
        </p:nvSpPr>
        <p:spPr>
          <a:xfrm>
            <a:off x="8610600" y="6356350"/>
            <a:ext cx="2743200" cy="365125"/>
          </a:xfrm>
        </p:spPr>
        <p:txBody>
          <a:bodyPr rtlCol="0"/>
          <a:lstStyle>
            <a:defPPr>
              <a:defRPr lang="ru-RU"/>
            </a:defPPr>
          </a:lstStyle>
          <a:p>
            <a:pPr rtl="0"/>
            <a:fld id="{F91729D4-A164-47A3-830D-E792BCE699E4}" type="slidenum">
              <a:rPr lang="ru-RU" smtClean="0">
                <a:solidFill>
                  <a:schemeClr val="tx1"/>
                </a:solidFill>
              </a:rPr>
              <a:pPr rtl="0"/>
              <a:t>16</a:t>
            </a:fld>
            <a:endParaRPr lang="ru-RU" dirty="0">
              <a:solidFill>
                <a:schemeClr val="tx1"/>
              </a:solidFill>
            </a:endParaRPr>
          </a:p>
        </p:txBody>
      </p:sp>
      <p:sp>
        <p:nvSpPr>
          <p:cNvPr id="6" name="Текст 5"/>
          <p:cNvSpPr>
            <a:spLocks noGrp="1"/>
          </p:cNvSpPr>
          <p:nvPr>
            <p:ph type="body" sz="quarter" idx="16"/>
          </p:nvPr>
        </p:nvSpPr>
        <p:spPr>
          <a:xfrm>
            <a:off x="782854" y="1730534"/>
            <a:ext cx="10374503" cy="4536041"/>
          </a:xfrm>
        </p:spPr>
        <p:txBody>
          <a:bodyPr/>
          <a:lstStyle/>
          <a:p>
            <a:pPr marL="342900" indent="-342900">
              <a:buFont typeface="+mj-lt"/>
              <a:buAutoNum type="arabicPeriod"/>
            </a:pPr>
            <a:r>
              <a:rPr lang="en-US" sz="2000" dirty="0">
                <a:hlinkClick r:id="rId3"/>
              </a:rPr>
              <a:t>https://ru.wikipedia.org/wiki/%</a:t>
            </a:r>
            <a:r>
              <a:rPr lang="en-US" sz="2000" dirty="0" smtClean="0">
                <a:hlinkClick r:id="rId3"/>
              </a:rPr>
              <a:t>D0%A0%D0%B0%D0%BA%D0%B5%D1%82%D0%B0</a:t>
            </a:r>
            <a:endParaRPr lang="ru-RU" sz="2000" dirty="0" smtClean="0"/>
          </a:p>
          <a:p>
            <a:pPr marL="342900" indent="-342900">
              <a:buFont typeface="+mj-lt"/>
              <a:buAutoNum type="arabicPeriod"/>
            </a:pPr>
            <a:r>
              <a:rPr lang="en-US" sz="2000" dirty="0">
                <a:hlinkClick r:id="rId4"/>
              </a:rPr>
              <a:t>https://hi-tech.mail.ru/review/100772-reaktivnyj-dvigatel/?</a:t>
            </a:r>
            <a:r>
              <a:rPr lang="en-US" sz="2000" dirty="0" smtClean="0">
                <a:hlinkClick r:id="rId4"/>
              </a:rPr>
              <a:t>ysclid=lpjy22f6ab369866579</a:t>
            </a:r>
            <a:endParaRPr lang="ru-RU" sz="2000" dirty="0" smtClean="0"/>
          </a:p>
          <a:p>
            <a:pPr marL="342900" indent="-342900">
              <a:buFont typeface="+mj-lt"/>
              <a:buAutoNum type="arabicPeriod"/>
            </a:pPr>
            <a:r>
              <a:rPr lang="en-US" sz="2000" dirty="0">
                <a:hlinkClick r:id="rId5"/>
              </a:rPr>
              <a:t>https://hi-tech.mail.ru/review/100772-reaktivnyj-dvigatel/?</a:t>
            </a:r>
            <a:r>
              <a:rPr lang="en-US" sz="2000" dirty="0" smtClean="0">
                <a:hlinkClick r:id="rId5"/>
              </a:rPr>
              <a:t>ysclid=lpjzc8v6u2607544558</a:t>
            </a:r>
            <a:endParaRPr lang="ru-RU" sz="2000" dirty="0" smtClean="0"/>
          </a:p>
          <a:p>
            <a:pPr marL="342900" indent="-342900">
              <a:buFont typeface="+mj-lt"/>
              <a:buAutoNum type="arabicPeriod"/>
            </a:pPr>
            <a:r>
              <a:rPr lang="en-US" sz="2000" dirty="0">
                <a:hlinkClick r:id="rId6"/>
              </a:rPr>
              <a:t>https://habr.com/ru/articles/777062</a:t>
            </a:r>
            <a:r>
              <a:rPr lang="en-US" sz="2000" dirty="0" smtClean="0">
                <a:hlinkClick r:id="rId6"/>
              </a:rPr>
              <a:t>/</a:t>
            </a:r>
            <a:endParaRPr lang="ru-RU" sz="2000" dirty="0" smtClean="0"/>
          </a:p>
          <a:p>
            <a:pPr marL="342900" indent="-342900">
              <a:buFont typeface="+mj-lt"/>
              <a:buAutoNum type="arabicPeriod"/>
            </a:pPr>
            <a:r>
              <a:rPr lang="en-US" sz="2000" dirty="0">
                <a:hlinkClick r:id="rId7"/>
              </a:rPr>
              <a:t>https://</a:t>
            </a:r>
            <a:r>
              <a:rPr lang="en-US" sz="2000" dirty="0" smtClean="0">
                <a:hlinkClick r:id="rId7"/>
              </a:rPr>
              <a:t>avia.pro/blog/vidy-reaktivnyh-dvigateley?ysclid=lpjw557q995194215#bounce</a:t>
            </a:r>
            <a:endParaRPr lang="ru-RU" sz="2000" dirty="0" smtClean="0"/>
          </a:p>
          <a:p>
            <a:endParaRPr lang="ru-RU" dirty="0"/>
          </a:p>
        </p:txBody>
      </p:sp>
      <p:pic>
        <p:nvPicPr>
          <p:cNvPr id="9218" name="Picture 2"/>
          <p:cNvPicPr>
            <a:picLocks noChangeAspect="1" noChangeArrowheads="1"/>
          </p:cNvPicPr>
          <p:nvPr/>
        </p:nvPicPr>
        <p:blipFill>
          <a:blip r:embed="rId8">
            <a:extLst>
              <a:ext uri="{28A0092B-C50C-407E-A947-70E740481C1C}">
                <a14:useLocalDpi xmlns:a14="http://schemas.microsoft.com/office/drawing/2010/main" xmlns="" val="0"/>
              </a:ext>
            </a:extLst>
          </a:blip>
          <a:srcRect/>
          <a:stretch>
            <a:fillRect/>
          </a:stretch>
        </p:blipFill>
        <p:spPr bwMode="auto">
          <a:xfrm>
            <a:off x="9569682" y="4267157"/>
            <a:ext cx="2143125" cy="21431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9219" name="Picture 3"/>
          <p:cNvPicPr>
            <a:picLocks noChangeAspect="1" noChangeArrowheads="1"/>
          </p:cNvPicPr>
          <p:nvPr/>
        </p:nvPicPr>
        <p:blipFill>
          <a:blip r:embed="rId8">
            <a:extLst>
              <a:ext uri="{28A0092B-C50C-407E-A947-70E740481C1C}">
                <a14:useLocalDpi xmlns:a14="http://schemas.microsoft.com/office/drawing/2010/main" xmlns="" val="0"/>
              </a:ext>
            </a:extLst>
          </a:blip>
          <a:srcRect/>
          <a:stretch>
            <a:fillRect/>
          </a:stretch>
        </p:blipFill>
        <p:spPr bwMode="auto">
          <a:xfrm>
            <a:off x="610241" y="4384603"/>
            <a:ext cx="2143125" cy="21431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32179035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57993" y="3007236"/>
            <a:ext cx="9972675" cy="567873"/>
          </a:xfrm>
        </p:spPr>
        <p:txBody>
          <a:bodyPr/>
          <a:lstStyle/>
          <a:p>
            <a:r>
              <a:rPr lang="ru-RU" dirty="0" smtClean="0">
                <a:solidFill>
                  <a:schemeClr val="tx1"/>
                </a:solidFill>
              </a:rPr>
              <a:t>Спасибо за Внимание!</a:t>
            </a:r>
            <a:endParaRPr lang="ru-RU" dirty="0">
              <a:solidFill>
                <a:schemeClr val="tx1"/>
              </a:solidFill>
            </a:endParaRPr>
          </a:p>
        </p:txBody>
      </p:sp>
      <p:sp>
        <p:nvSpPr>
          <p:cNvPr id="4" name="Номер слайда 3"/>
          <p:cNvSpPr>
            <a:spLocks noGrp="1"/>
          </p:cNvSpPr>
          <p:nvPr>
            <p:ph type="sldNum" sz="quarter" idx="12"/>
          </p:nvPr>
        </p:nvSpPr>
        <p:spPr/>
        <p:txBody>
          <a:bodyPr/>
          <a:lstStyle/>
          <a:p>
            <a:pPr rtl="0"/>
            <a:fld id="{F91729D4-A164-47A3-830D-E792BCE699E4}" type="slidenum">
              <a:rPr lang="ru-RU" smtClean="0"/>
              <a:pPr rtl="0"/>
              <a:t>17</a:t>
            </a:fld>
            <a:endParaRPr lang="ru-RU" dirty="0"/>
          </a:p>
        </p:txBody>
      </p:sp>
    </p:spTree>
    <p:extLst>
      <p:ext uri="{BB962C8B-B14F-4D97-AF65-F5344CB8AC3E}">
        <p14:creationId xmlns:p14="http://schemas.microsoft.com/office/powerpoint/2010/main" xmlns="" val="1203523462"/>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Заголовок 18">
            <a:extLst>
              <a:ext uri="{FF2B5EF4-FFF2-40B4-BE49-F238E27FC236}">
                <a16:creationId xmlns="" xmlns:a16="http://schemas.microsoft.com/office/drawing/2014/main" id="{E8D036FB-049F-42B9-8221-9EAE4768947B}"/>
              </a:ext>
            </a:extLst>
          </p:cNvPr>
          <p:cNvSpPr>
            <a:spLocks noGrp="1"/>
          </p:cNvSpPr>
          <p:nvPr>
            <p:ph type="title"/>
          </p:nvPr>
        </p:nvSpPr>
        <p:spPr>
          <a:xfrm>
            <a:off x="5425811" y="466724"/>
            <a:ext cx="4766813" cy="833569"/>
          </a:xfrm>
        </p:spPr>
        <p:txBody>
          <a:bodyPr rtlCol="0"/>
          <a:lstStyle>
            <a:defPPr>
              <a:defRPr lang="ru-RU"/>
            </a:defPPr>
          </a:lstStyle>
          <a:p>
            <a:pPr rtl="0"/>
            <a:r>
              <a:rPr lang="ru-RU" sz="4000" dirty="0">
                <a:solidFill>
                  <a:schemeClr val="tx1"/>
                </a:solidFill>
              </a:rPr>
              <a:t>Введение</a:t>
            </a:r>
          </a:p>
        </p:txBody>
      </p:sp>
      <p:sp>
        <p:nvSpPr>
          <p:cNvPr id="7" name="Текст 6">
            <a:extLst>
              <a:ext uri="{FF2B5EF4-FFF2-40B4-BE49-F238E27FC236}">
                <a16:creationId xmlns="" xmlns:a16="http://schemas.microsoft.com/office/drawing/2014/main" id="{C558E8B1-0215-4BC8-AF46-4F9A87F2AEF8}"/>
              </a:ext>
            </a:extLst>
          </p:cNvPr>
          <p:cNvSpPr>
            <a:spLocks noGrp="1"/>
          </p:cNvSpPr>
          <p:nvPr>
            <p:ph type="body" sz="quarter" idx="15"/>
          </p:nvPr>
        </p:nvSpPr>
        <p:spPr>
          <a:xfrm>
            <a:off x="5217953" y="1308683"/>
            <a:ext cx="6593746" cy="4756557"/>
          </a:xfrm>
        </p:spPr>
        <p:txBody>
          <a:bodyPr rtlCol="0"/>
          <a:lstStyle>
            <a:defPPr>
              <a:defRPr lang="ru-RU"/>
            </a:defPPr>
          </a:lstStyle>
          <a:p>
            <a:r>
              <a:rPr lang="ru-RU" sz="2000" dirty="0"/>
              <a:t>Реактивные двигатели изменили мир: Благодаря реактивным двигателям стало возможным развитие авиации, космонавтики и военных технологий — все это заложило новую эпоху прогресса и открытий.</a:t>
            </a:r>
          </a:p>
          <a:p>
            <a:r>
              <a:rPr lang="ru-RU" sz="2000" dirty="0"/>
              <a:t>Разработки по созданию самолета с реактивным двигателем велись еще в XIX веке. В 1867 году отставной капитан артиллерии Николай </a:t>
            </a:r>
            <a:r>
              <a:rPr lang="ru-RU" sz="2000" dirty="0" err="1"/>
              <a:t>Телешов</a:t>
            </a:r>
            <a:r>
              <a:rPr lang="ru-RU" sz="2000" dirty="0"/>
              <a:t> запатентовал во Франции свои изобретения — проект самолета «Дельта» и созданный для него воздушно-реактивный пульсирующий двигатель</a:t>
            </a:r>
          </a:p>
          <a:p>
            <a:endParaRPr lang="ru-RU" sz="2000" dirty="0"/>
          </a:p>
        </p:txBody>
      </p:sp>
      <p:sp>
        <p:nvSpPr>
          <p:cNvPr id="4" name="Номер слайда 3">
            <a:extLst>
              <a:ext uri="{FF2B5EF4-FFF2-40B4-BE49-F238E27FC236}">
                <a16:creationId xmlns="" xmlns:a16="http://schemas.microsoft.com/office/drawing/2014/main" id="{38202679-6595-4663-A854-969937BBADAB}"/>
              </a:ext>
            </a:extLst>
          </p:cNvPr>
          <p:cNvSpPr>
            <a:spLocks noGrp="1"/>
          </p:cNvSpPr>
          <p:nvPr>
            <p:ph type="sldNum" sz="quarter" idx="12"/>
          </p:nvPr>
        </p:nvSpPr>
        <p:spPr>
          <a:xfrm>
            <a:off x="8610600" y="6356350"/>
            <a:ext cx="2743200" cy="365125"/>
          </a:xfrm>
        </p:spPr>
        <p:txBody>
          <a:bodyPr rtlCol="0"/>
          <a:lstStyle>
            <a:defPPr>
              <a:defRPr lang="ru-RU"/>
            </a:defPPr>
          </a:lstStyle>
          <a:p>
            <a:pPr rtl="0"/>
            <a:fld id="{F91729D4-A164-47A3-830D-E792BCE699E4}" type="slidenum">
              <a:rPr lang="ru-RU" smtClean="0">
                <a:solidFill>
                  <a:schemeClr val="tx1"/>
                </a:solidFill>
              </a:rPr>
              <a:pPr rtl="0"/>
              <a:t>2</a:t>
            </a:fld>
            <a:endParaRPr lang="ru-RU" dirty="0">
              <a:solidFill>
                <a:schemeClr val="tx1"/>
              </a:solidFill>
            </a:endParaRPr>
          </a:p>
        </p:txBody>
      </p:sp>
      <p:sp>
        <p:nvSpPr>
          <p:cNvPr id="52" name="Прямоугольник 51">
            <a:extLst>
              <a:ext uri="{FF2B5EF4-FFF2-40B4-BE49-F238E27FC236}">
                <a16:creationId xmlns="" xmlns:a16="http://schemas.microsoft.com/office/drawing/2014/main" id="{CB5CC355-F6A6-4B5D-BE90-7C2313A8123B}"/>
              </a:ext>
              <a:ext uri="{C183D7F6-B498-43B3-948B-1728B52AA6E4}">
                <adec:decorative xmlns="" xmlns:adec="http://schemas.microsoft.com/office/drawing/2017/decorative" val="1"/>
              </a:ext>
            </a:extLst>
          </p:cNvPr>
          <p:cNvSpPr/>
          <p:nvPr/>
        </p:nvSpPr>
        <p:spPr>
          <a:xfrm>
            <a:off x="1059487" y="52270"/>
            <a:ext cx="2822557" cy="993775"/>
          </a:xfrm>
          <a:prstGeom prst="rect">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stStyle>
          <a:p>
            <a:pPr algn="ctr" rtl="0"/>
            <a:endParaRPr lang="ru-RU"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059487" y="1569660"/>
            <a:ext cx="3190875" cy="46291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37990518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Заголовок 26">
            <a:extLst>
              <a:ext uri="{FF2B5EF4-FFF2-40B4-BE49-F238E27FC236}">
                <a16:creationId xmlns="" xmlns:a16="http://schemas.microsoft.com/office/drawing/2014/main" id="{F3F083B8-4B95-4C15-B710-4BC526A23973}"/>
              </a:ext>
            </a:extLst>
          </p:cNvPr>
          <p:cNvSpPr>
            <a:spLocks noGrp="1"/>
          </p:cNvSpPr>
          <p:nvPr>
            <p:ph type="title"/>
          </p:nvPr>
        </p:nvSpPr>
        <p:spPr>
          <a:xfrm>
            <a:off x="319399" y="587229"/>
            <a:ext cx="4906941" cy="428112"/>
          </a:xfrm>
        </p:spPr>
        <p:txBody>
          <a:bodyPr rtlCol="0"/>
          <a:lstStyle>
            <a:defPPr>
              <a:defRPr lang="ru-RU"/>
            </a:defPPr>
          </a:lstStyle>
          <a:p>
            <a:pPr rtl="0"/>
            <a:r>
              <a:rPr lang="ru-RU" sz="4000" dirty="0" smtClean="0">
                <a:solidFill>
                  <a:schemeClr val="tx1"/>
                </a:solidFill>
              </a:rPr>
              <a:t>Содержание:</a:t>
            </a:r>
            <a:endParaRPr lang="ru-RU" sz="4000" dirty="0">
              <a:solidFill>
                <a:schemeClr val="tx1"/>
              </a:solidFill>
            </a:endParaRPr>
          </a:p>
        </p:txBody>
      </p:sp>
      <p:sp>
        <p:nvSpPr>
          <p:cNvPr id="8" name="Текст 7">
            <a:extLst>
              <a:ext uri="{FF2B5EF4-FFF2-40B4-BE49-F238E27FC236}">
                <a16:creationId xmlns="" xmlns:a16="http://schemas.microsoft.com/office/drawing/2014/main" id="{938E3964-EE54-4BDC-A0A3-DC7D197FFB5C}"/>
              </a:ext>
            </a:extLst>
          </p:cNvPr>
          <p:cNvSpPr>
            <a:spLocks noGrp="1"/>
          </p:cNvSpPr>
          <p:nvPr>
            <p:ph type="body" sz="quarter" idx="16"/>
          </p:nvPr>
        </p:nvSpPr>
        <p:spPr>
          <a:xfrm>
            <a:off x="486560" y="6543413"/>
            <a:ext cx="327171" cy="314587"/>
          </a:xfrm>
        </p:spPr>
        <p:txBody>
          <a:bodyPr rtlCol="0"/>
          <a:lstStyle>
            <a:defPPr>
              <a:defRPr lang="ru-RU"/>
            </a:defPPr>
          </a:lstStyle>
          <a:p>
            <a:pPr rtl="0"/>
            <a:r>
              <a:rPr lang="ru-RU" dirty="0" smtClean="0">
                <a:solidFill>
                  <a:schemeClr val="tx1"/>
                </a:solidFill>
              </a:rPr>
              <a:t> </a:t>
            </a:r>
            <a:endParaRPr lang="ru-RU" dirty="0">
              <a:solidFill>
                <a:schemeClr val="tx1"/>
              </a:solidFill>
            </a:endParaRPr>
          </a:p>
        </p:txBody>
      </p:sp>
      <p:sp>
        <p:nvSpPr>
          <p:cNvPr id="4" name="Номер слайда 3">
            <a:extLst>
              <a:ext uri="{FF2B5EF4-FFF2-40B4-BE49-F238E27FC236}">
                <a16:creationId xmlns="" xmlns:a16="http://schemas.microsoft.com/office/drawing/2014/main" id="{C5FE626F-057D-4E99-A748-F977659F21EC}"/>
              </a:ext>
            </a:extLst>
          </p:cNvPr>
          <p:cNvSpPr>
            <a:spLocks noGrp="1"/>
          </p:cNvSpPr>
          <p:nvPr>
            <p:ph type="sldNum" sz="quarter" idx="12"/>
          </p:nvPr>
        </p:nvSpPr>
        <p:spPr>
          <a:xfrm>
            <a:off x="8610600" y="6356350"/>
            <a:ext cx="2743200" cy="365125"/>
          </a:xfrm>
        </p:spPr>
        <p:txBody>
          <a:bodyPr rtlCol="0"/>
          <a:lstStyle>
            <a:defPPr>
              <a:defRPr lang="ru-RU"/>
            </a:defPPr>
          </a:lstStyle>
          <a:p>
            <a:pPr rtl="0"/>
            <a:fld id="{F91729D4-A164-47A3-830D-E792BCE699E4}" type="slidenum">
              <a:rPr lang="ru-RU" smtClean="0">
                <a:solidFill>
                  <a:schemeClr val="tx1"/>
                </a:solidFill>
              </a:rPr>
              <a:pPr rtl="0"/>
              <a:t>3</a:t>
            </a:fld>
            <a:endParaRPr lang="ru-RU" dirty="0">
              <a:solidFill>
                <a:schemeClr val="tx1"/>
              </a:solidFill>
            </a:endParaRPr>
          </a:p>
        </p:txBody>
      </p:sp>
      <p:pic>
        <p:nvPicPr>
          <p:cNvPr id="2050" name="Picture 2"/>
          <p:cNvPicPr>
            <a:picLocks noGrp="1" noChangeAspect="1" noChangeArrowheads="1"/>
          </p:cNvPicPr>
          <p:nvPr>
            <p:ph type="pic" sz="quarter" idx="13"/>
          </p:nvPr>
        </p:nvPicPr>
        <p:blipFill>
          <a:blip r:embed="rId3">
            <a:extLst>
              <a:ext uri="{28A0092B-C50C-407E-A947-70E740481C1C}">
                <a14:useLocalDpi xmlns:a14="http://schemas.microsoft.com/office/drawing/2010/main" xmlns="" val="0"/>
              </a:ext>
            </a:extLst>
          </a:blip>
          <a:srcRect l="8589" r="8589"/>
          <a:stretch>
            <a:fillRect/>
          </a:stretch>
        </p:blipFill>
        <p:spPr bwMode="auto">
          <a:xfrm>
            <a:off x="7149805" y="1350905"/>
            <a:ext cx="4594781" cy="416066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aphicFrame>
        <p:nvGraphicFramePr>
          <p:cNvPr id="2" name="Таблица 1"/>
          <p:cNvGraphicFramePr>
            <a:graphicFrameLocks noGrp="1"/>
          </p:cNvGraphicFramePr>
          <p:nvPr>
            <p:extLst>
              <p:ext uri="{D42A27DB-BD31-4B8C-83A1-F6EECF244321}">
                <p14:modId xmlns:p14="http://schemas.microsoft.com/office/powerpoint/2010/main" xmlns="" val="3001897775"/>
              </p:ext>
            </p:extLst>
          </p:nvPr>
        </p:nvGraphicFramePr>
        <p:xfrm>
          <a:off x="271603" y="1095470"/>
          <a:ext cx="6581870" cy="4954732"/>
        </p:xfrm>
        <a:graphic>
          <a:graphicData uri="http://schemas.openxmlformats.org/drawingml/2006/table">
            <a:tbl>
              <a:tblPr firstRow="1" bandRow="1">
                <a:tableStyleId>{5C22544A-7EE6-4342-B048-85BDC9FD1C3A}</a:tableStyleId>
              </a:tblPr>
              <a:tblGrid>
                <a:gridCol w="5785165">
                  <a:extLst>
                    <a:ext uri="{9D8B030D-6E8A-4147-A177-3AD203B41FA5}">
                      <a16:colId xmlns="" xmlns:a16="http://schemas.microsoft.com/office/drawing/2014/main" val="20000"/>
                    </a:ext>
                  </a:extLst>
                </a:gridCol>
                <a:gridCol w="796705">
                  <a:extLst>
                    <a:ext uri="{9D8B030D-6E8A-4147-A177-3AD203B41FA5}">
                      <a16:colId xmlns="" xmlns:a16="http://schemas.microsoft.com/office/drawing/2014/main" val="20001"/>
                    </a:ext>
                  </a:extLst>
                </a:gridCol>
              </a:tblGrid>
              <a:tr h="17563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b="0" dirty="0" smtClean="0">
                          <a:solidFill>
                            <a:schemeClr val="tx1"/>
                          </a:solidFill>
                        </a:rPr>
                        <a:t>Введение</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b="0" dirty="0" smtClean="0">
                          <a:solidFill>
                            <a:schemeClr val="tx1"/>
                          </a:solidFill>
                        </a:rPr>
                        <a:t>2</a:t>
                      </a:r>
                      <a:endParaRPr lang="ru-RU" b="0"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313249">
                <a:tc>
                  <a:txBody>
                    <a:bodyPr/>
                    <a:lstStyle/>
                    <a:p>
                      <a:r>
                        <a:rPr lang="ru-RU" dirty="0" smtClean="0">
                          <a:solidFill>
                            <a:schemeClr val="tx1"/>
                          </a:solidFill>
                        </a:rPr>
                        <a:t>1</a:t>
                      </a:r>
                      <a:r>
                        <a:rPr lang="ru-RU" sz="2000" dirty="0" smtClean="0">
                          <a:solidFill>
                            <a:schemeClr val="tx1"/>
                          </a:solidFill>
                        </a:rPr>
                        <a:t>.</a:t>
                      </a:r>
                      <a:r>
                        <a:rPr lang="ru-RU" sz="2000" baseline="0" dirty="0" smtClean="0">
                          <a:solidFill>
                            <a:schemeClr val="tx1"/>
                          </a:solidFill>
                        </a:rPr>
                        <a:t> </a:t>
                      </a:r>
                      <a:r>
                        <a:rPr lang="ru-RU" sz="2000" dirty="0" smtClean="0">
                          <a:solidFill>
                            <a:schemeClr val="tx1"/>
                          </a:solidFill>
                        </a:rPr>
                        <a:t>Что такое ракетные двигатели </a:t>
                      </a:r>
                      <a:endParaRPr lang="ru-RU"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smtClean="0">
                          <a:solidFill>
                            <a:schemeClr val="tx1"/>
                          </a:solidFill>
                        </a:rPr>
                        <a:t>4</a:t>
                      </a:r>
                      <a:endParaRPr lang="ru-RU"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309083">
                <a:tc>
                  <a:txBody>
                    <a:bodyPr/>
                    <a:lstStyle/>
                    <a:p>
                      <a:r>
                        <a:rPr lang="ru-RU" dirty="0" smtClean="0">
                          <a:solidFill>
                            <a:schemeClr val="tx1"/>
                          </a:solidFill>
                        </a:rPr>
                        <a:t>2.</a:t>
                      </a:r>
                      <a:r>
                        <a:rPr lang="ru-RU" baseline="0" dirty="0" smtClean="0">
                          <a:solidFill>
                            <a:schemeClr val="tx1"/>
                          </a:solidFill>
                        </a:rPr>
                        <a:t> </a:t>
                      </a:r>
                      <a:r>
                        <a:rPr lang="ru-RU" sz="2000" dirty="0" smtClean="0">
                          <a:solidFill>
                            <a:schemeClr val="tx1"/>
                          </a:solidFill>
                        </a:rPr>
                        <a:t>Какие ракетные двигатели существуют </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smtClean="0">
                          <a:solidFill>
                            <a:schemeClr val="tx1"/>
                          </a:solidFill>
                        </a:rPr>
                        <a:t>5</a:t>
                      </a:r>
                      <a:endParaRPr lang="ru-RU"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365035">
                <a:tc>
                  <a:txBody>
                    <a:bodyPr/>
                    <a:lstStyle/>
                    <a:p>
                      <a:r>
                        <a:rPr lang="ru-RU" dirty="0" smtClean="0">
                          <a:solidFill>
                            <a:schemeClr val="tx1"/>
                          </a:solidFill>
                        </a:rPr>
                        <a:t> 2.1 Химические ракетные двигатели</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smtClean="0">
                          <a:solidFill>
                            <a:schemeClr val="tx1"/>
                          </a:solidFill>
                        </a:rPr>
                        <a:t>5</a:t>
                      </a:r>
                      <a:endParaRPr lang="ru-RU"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r>
              <a:tr h="320040">
                <a:tc>
                  <a:txBody>
                    <a:bodyPr/>
                    <a:lstStyle/>
                    <a:p>
                      <a:r>
                        <a:rPr lang="ru-RU" dirty="0" smtClean="0">
                          <a:solidFill>
                            <a:schemeClr val="tx1"/>
                          </a:solidFill>
                        </a:rPr>
                        <a:t> 2.2</a:t>
                      </a:r>
                      <a:r>
                        <a:rPr lang="ru-RU" baseline="0" dirty="0" smtClean="0">
                          <a:solidFill>
                            <a:schemeClr val="tx1"/>
                          </a:solidFill>
                        </a:rPr>
                        <a:t> Электрические ракетные двигатели</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smtClean="0">
                          <a:solidFill>
                            <a:schemeClr val="tx1"/>
                          </a:solidFill>
                        </a:rPr>
                        <a:t>6</a:t>
                      </a:r>
                      <a:endParaRPr lang="ru-RU"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r>
              <a:tr h="334433">
                <a:tc>
                  <a:txBody>
                    <a:bodyPr/>
                    <a:lstStyle/>
                    <a:p>
                      <a:r>
                        <a:rPr lang="ru-RU" dirty="0" smtClean="0">
                          <a:solidFill>
                            <a:schemeClr val="tx1"/>
                          </a:solidFill>
                        </a:rPr>
                        <a:t> 2.3 Фотонные ракетные двигатели</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smtClean="0">
                          <a:solidFill>
                            <a:schemeClr val="tx1"/>
                          </a:solidFill>
                        </a:rPr>
                        <a:t>8</a:t>
                      </a:r>
                      <a:endParaRPr lang="ru-RU"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627">
                <a:tc>
                  <a:txBody>
                    <a:bodyPr/>
                    <a:lstStyle/>
                    <a:p>
                      <a:r>
                        <a:rPr lang="ru-RU" dirty="0" smtClean="0">
                          <a:solidFill>
                            <a:schemeClr val="tx1"/>
                          </a:solidFill>
                        </a:rPr>
                        <a:t> 2.4 Жидкостные ракетные двигатели</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smtClean="0">
                          <a:solidFill>
                            <a:schemeClr val="tx1"/>
                          </a:solidFill>
                        </a:rPr>
                        <a:t>9</a:t>
                      </a:r>
                      <a:endParaRPr lang="ru-RU"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r>
              <a:tr h="390565">
                <a:tc>
                  <a:txBody>
                    <a:bodyPr/>
                    <a:lstStyle/>
                    <a:p>
                      <a:r>
                        <a:rPr lang="ru-RU" dirty="0" smtClean="0">
                          <a:solidFill>
                            <a:schemeClr val="tx1"/>
                          </a:solidFill>
                        </a:rPr>
                        <a:t> 2.5 Ядерный ракетный двигатель</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smtClean="0">
                          <a:solidFill>
                            <a:schemeClr val="tx1"/>
                          </a:solidFill>
                        </a:rPr>
                        <a:t>10</a:t>
                      </a:r>
                      <a:endParaRPr lang="ru-RU"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49515">
                <a:tc>
                  <a:txBody>
                    <a:bodyPr/>
                    <a:lstStyle/>
                    <a:p>
                      <a:r>
                        <a:rPr lang="ru-RU" dirty="0" smtClean="0">
                          <a:solidFill>
                            <a:schemeClr val="tx1"/>
                          </a:solidFill>
                        </a:rPr>
                        <a:t> 2.6 Твёрдотопливные двигатели</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smtClean="0">
                          <a:solidFill>
                            <a:schemeClr val="tx1"/>
                          </a:solidFill>
                        </a:rPr>
                        <a:t>11</a:t>
                      </a:r>
                      <a:endParaRPr lang="ru-RU"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89048">
                <a:tc>
                  <a:txBody>
                    <a:bodyPr/>
                    <a:lstStyle/>
                    <a:p>
                      <a:r>
                        <a:rPr lang="ru-RU" dirty="0" smtClean="0">
                          <a:solidFill>
                            <a:schemeClr val="tx1"/>
                          </a:solidFill>
                        </a:rPr>
                        <a:t> 2.7 Плазменные ракетные двигатели</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smtClean="0">
                          <a:solidFill>
                            <a:schemeClr val="tx1"/>
                          </a:solidFill>
                        </a:rPr>
                        <a:t>12</a:t>
                      </a:r>
                      <a:endParaRPr lang="ru-RU"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r>
              <a:tr h="348801">
                <a:tc>
                  <a:txBody>
                    <a:bodyPr/>
                    <a:lstStyle/>
                    <a:p>
                      <a:r>
                        <a:rPr lang="ru-RU" dirty="0" smtClean="0">
                          <a:solidFill>
                            <a:schemeClr val="tx1"/>
                          </a:solidFill>
                        </a:rPr>
                        <a:t>3. </a:t>
                      </a:r>
                      <a:r>
                        <a:rPr lang="ru-RU" sz="2000" dirty="0" smtClean="0">
                          <a:solidFill>
                            <a:schemeClr val="tx1"/>
                          </a:solidFill>
                        </a:rPr>
                        <a:t>Какие особенности ракетных двигателей есть</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smtClean="0">
                          <a:solidFill>
                            <a:schemeClr val="tx1"/>
                          </a:solidFill>
                        </a:rPr>
                        <a:t>13</a:t>
                      </a:r>
                      <a:endParaRPr lang="ru-RU"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r>
              <a:tr h="335522">
                <a:tc>
                  <a:txBody>
                    <a:bodyPr/>
                    <a:lstStyle/>
                    <a:p>
                      <a:r>
                        <a:rPr lang="ru-RU" dirty="0" smtClean="0">
                          <a:solidFill>
                            <a:schemeClr val="tx1"/>
                          </a:solidFill>
                        </a:rPr>
                        <a:t>4. </a:t>
                      </a:r>
                      <a:r>
                        <a:rPr lang="ru-RU" sz="2000" dirty="0" smtClean="0">
                          <a:solidFill>
                            <a:schemeClr val="tx1"/>
                          </a:solidFill>
                        </a:rPr>
                        <a:t>Заключение </a:t>
                      </a:r>
                      <a:endParaRPr lang="ru-RU"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smtClean="0">
                          <a:solidFill>
                            <a:schemeClr val="tx1"/>
                          </a:solidFill>
                        </a:rPr>
                        <a:t>15</a:t>
                      </a:r>
                      <a:endParaRPr lang="ru-RU"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418887">
                <a:tc>
                  <a:txBody>
                    <a:bodyPr/>
                    <a:lstStyle/>
                    <a:p>
                      <a:r>
                        <a:rPr lang="ru-RU" sz="2000" dirty="0" smtClean="0">
                          <a:solidFill>
                            <a:schemeClr val="tx1"/>
                          </a:solidFill>
                        </a:rPr>
                        <a:t>Список источников </a:t>
                      </a:r>
                      <a:endParaRPr lang="ru-RU" sz="2000"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smtClean="0">
                          <a:solidFill>
                            <a:schemeClr val="tx1"/>
                          </a:solidFill>
                        </a:rPr>
                        <a:t>16</a:t>
                      </a:r>
                      <a:endParaRPr lang="ru-RU"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bl>
          </a:graphicData>
        </a:graphic>
      </p:graphicFrame>
    </p:spTree>
    <p:extLst>
      <p:ext uri="{BB962C8B-B14F-4D97-AF65-F5344CB8AC3E}">
        <p14:creationId xmlns:p14="http://schemas.microsoft.com/office/powerpoint/2010/main" xmlns="" val="206004223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Текст 20">
            <a:extLst>
              <a:ext uri="{FF2B5EF4-FFF2-40B4-BE49-F238E27FC236}">
                <a16:creationId xmlns="" xmlns:a16="http://schemas.microsoft.com/office/drawing/2014/main" id="{CB4E3F3B-E173-4213-A472-5B258F0311F0}"/>
              </a:ext>
            </a:extLst>
          </p:cNvPr>
          <p:cNvSpPr>
            <a:spLocks noGrp="1"/>
          </p:cNvSpPr>
          <p:nvPr>
            <p:ph type="body" sz="quarter" idx="37"/>
          </p:nvPr>
        </p:nvSpPr>
        <p:spPr>
          <a:xfrm>
            <a:off x="1468074" y="1644244"/>
            <a:ext cx="9714452" cy="2298584"/>
          </a:xfrm>
        </p:spPr>
        <p:txBody>
          <a:bodyPr rtlCol="0"/>
          <a:lstStyle>
            <a:defPPr>
              <a:defRPr lang="ru-RU"/>
            </a:defPPr>
          </a:lstStyle>
          <a:p>
            <a:pPr algn="just"/>
            <a:r>
              <a:rPr lang="ru-RU" sz="2000" dirty="0"/>
              <a:t>Ракетный двигатель – это реактивный двигатель, не использующий для работы окружающую среду (воздух, воду). Наиболее широко применяются химические ракетные двигатели. Разрабатываются и испытываются другие виды ракетных двигателей – электрические, ядерные и другие. На космических станциях и аппаратах широко применяют и простейшие ракетные двигатели, работающие на сжатых газах. Обычно в качестве рабочего тела в них используют азот.</a:t>
            </a:r>
          </a:p>
          <a:p>
            <a:pPr rtl="0"/>
            <a:endParaRPr lang="ru-RU" dirty="0"/>
          </a:p>
        </p:txBody>
      </p:sp>
      <p:sp>
        <p:nvSpPr>
          <p:cNvPr id="4" name="Номер слайда 3">
            <a:extLst>
              <a:ext uri="{FF2B5EF4-FFF2-40B4-BE49-F238E27FC236}">
                <a16:creationId xmlns="" xmlns:a16="http://schemas.microsoft.com/office/drawing/2014/main" id="{56A610E7-14D9-43B1-A0E2-CFD8D5311964}"/>
              </a:ext>
            </a:extLst>
          </p:cNvPr>
          <p:cNvSpPr>
            <a:spLocks noGrp="1"/>
          </p:cNvSpPr>
          <p:nvPr>
            <p:ph type="sldNum" sz="quarter" idx="12"/>
          </p:nvPr>
        </p:nvSpPr>
        <p:spPr>
          <a:xfrm>
            <a:off x="8610600" y="6356350"/>
            <a:ext cx="2743200" cy="365125"/>
          </a:xfrm>
        </p:spPr>
        <p:txBody>
          <a:bodyPr rtlCol="0"/>
          <a:lstStyle>
            <a:defPPr>
              <a:defRPr lang="ru-RU"/>
            </a:defPPr>
          </a:lstStyle>
          <a:p>
            <a:pPr rtl="0"/>
            <a:fld id="{F91729D4-A164-47A3-830D-E792BCE699E4}" type="slidenum">
              <a:rPr lang="ru-RU" smtClean="0">
                <a:solidFill>
                  <a:schemeClr val="tx1"/>
                </a:solidFill>
              </a:rPr>
              <a:pPr rtl="0"/>
              <a:t>4</a:t>
            </a:fld>
            <a:endParaRPr lang="ru-RU" dirty="0">
              <a:solidFill>
                <a:schemeClr val="tx1"/>
              </a:solidFill>
            </a:endParaRPr>
          </a:p>
        </p:txBody>
      </p:sp>
      <p:sp>
        <p:nvSpPr>
          <p:cNvPr id="11" name="Заголовок 10"/>
          <p:cNvSpPr>
            <a:spLocks noGrp="1"/>
          </p:cNvSpPr>
          <p:nvPr>
            <p:ph type="title"/>
          </p:nvPr>
        </p:nvSpPr>
        <p:spPr>
          <a:xfrm>
            <a:off x="697842" y="494952"/>
            <a:ext cx="11113858" cy="833288"/>
          </a:xfrm>
        </p:spPr>
        <p:txBody>
          <a:bodyPr/>
          <a:lstStyle/>
          <a:p>
            <a:r>
              <a:rPr lang="ru-RU" sz="4000" dirty="0">
                <a:solidFill>
                  <a:schemeClr val="tx1"/>
                </a:solidFill>
              </a:rPr>
              <a:t>Что такое ракетные двигатели</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2584891" y="4311890"/>
            <a:ext cx="6604377" cy="24420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94156749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2" name="Текст 451">
            <a:extLst>
              <a:ext uri="{FF2B5EF4-FFF2-40B4-BE49-F238E27FC236}">
                <a16:creationId xmlns="" xmlns:a16="http://schemas.microsoft.com/office/drawing/2014/main" id="{F19E982D-B925-47A0-88B5-D505D511F1C4}"/>
              </a:ext>
            </a:extLst>
          </p:cNvPr>
          <p:cNvSpPr>
            <a:spLocks noGrp="1"/>
          </p:cNvSpPr>
          <p:nvPr>
            <p:ph type="body" sz="quarter" idx="43"/>
          </p:nvPr>
        </p:nvSpPr>
        <p:spPr>
          <a:xfrm>
            <a:off x="683790" y="394282"/>
            <a:ext cx="10783961" cy="770530"/>
          </a:xfrm>
        </p:spPr>
        <p:txBody>
          <a:bodyPr rtlCol="0"/>
          <a:lstStyle>
            <a:defPPr>
              <a:defRPr lang="ru-RU"/>
            </a:defPPr>
          </a:lstStyle>
          <a:p>
            <a:r>
              <a:rPr lang="ru-RU" sz="4000" spc="100" dirty="0">
                <a:solidFill>
                  <a:schemeClr val="tx1"/>
                </a:solidFill>
              </a:rPr>
              <a:t>Какие ракетные двигатели существуют</a:t>
            </a:r>
          </a:p>
        </p:txBody>
      </p:sp>
      <p:sp>
        <p:nvSpPr>
          <p:cNvPr id="4" name="Номер слайда 3">
            <a:extLst>
              <a:ext uri="{FF2B5EF4-FFF2-40B4-BE49-F238E27FC236}">
                <a16:creationId xmlns="" xmlns:a16="http://schemas.microsoft.com/office/drawing/2014/main" id="{56A610E7-14D9-43B1-A0E2-CFD8D5311964}"/>
              </a:ext>
            </a:extLst>
          </p:cNvPr>
          <p:cNvSpPr>
            <a:spLocks noGrp="1"/>
          </p:cNvSpPr>
          <p:nvPr>
            <p:ph type="sldNum" sz="quarter" idx="12"/>
          </p:nvPr>
        </p:nvSpPr>
        <p:spPr>
          <a:xfrm>
            <a:off x="8610600" y="6356350"/>
            <a:ext cx="2743200" cy="365125"/>
          </a:xfrm>
        </p:spPr>
        <p:txBody>
          <a:bodyPr rtlCol="0"/>
          <a:lstStyle>
            <a:defPPr>
              <a:defRPr lang="ru-RU"/>
            </a:defPPr>
          </a:lstStyle>
          <a:p>
            <a:pPr rtl="0"/>
            <a:fld id="{F91729D4-A164-47A3-830D-E792BCE699E4}" type="slidenum">
              <a:rPr lang="ru-RU" smtClean="0">
                <a:solidFill>
                  <a:schemeClr val="tx1"/>
                </a:solidFill>
              </a:rPr>
              <a:pPr rtl="0"/>
              <a:t>5</a:t>
            </a:fld>
            <a:endParaRPr lang="ru-RU" dirty="0">
              <a:solidFill>
                <a:schemeClr val="tx1"/>
              </a:solidFill>
            </a:endParaRPr>
          </a:p>
        </p:txBody>
      </p:sp>
      <p:sp>
        <p:nvSpPr>
          <p:cNvPr id="460" name="Текст 459"/>
          <p:cNvSpPr>
            <a:spLocks noGrp="1"/>
          </p:cNvSpPr>
          <p:nvPr>
            <p:ph type="body" sz="quarter" idx="46"/>
          </p:nvPr>
        </p:nvSpPr>
        <p:spPr>
          <a:xfrm>
            <a:off x="3152207" y="1745178"/>
            <a:ext cx="5775733" cy="419449"/>
          </a:xfrm>
        </p:spPr>
        <p:txBody>
          <a:bodyPr/>
          <a:lstStyle/>
          <a:p>
            <a:pPr algn="l"/>
            <a:r>
              <a:rPr lang="ru-RU" sz="2400" dirty="0"/>
              <a:t>Химические ракетные </a:t>
            </a:r>
            <a:r>
              <a:rPr lang="ru-RU" sz="2400" dirty="0" smtClean="0"/>
              <a:t>двигатели</a:t>
            </a:r>
            <a:endParaRPr lang="ru-RU" sz="2400" dirty="0"/>
          </a:p>
        </p:txBody>
      </p:sp>
      <p:sp>
        <p:nvSpPr>
          <p:cNvPr id="464" name="TextBox 463"/>
          <p:cNvSpPr txBox="1"/>
          <p:nvPr/>
        </p:nvSpPr>
        <p:spPr>
          <a:xfrm>
            <a:off x="3003259" y="1266738"/>
            <a:ext cx="6073630" cy="400110"/>
          </a:xfrm>
          <a:prstGeom prst="rect">
            <a:avLst/>
          </a:prstGeom>
          <a:noFill/>
        </p:spPr>
        <p:txBody>
          <a:bodyPr wrap="square" rtlCol="0">
            <a:spAutoFit/>
          </a:bodyPr>
          <a:lstStyle/>
          <a:p>
            <a:r>
              <a:rPr lang="ru-RU" sz="2000" b="1" dirty="0" smtClean="0"/>
              <a:t>Существуют два основных типа ракетных двигателей</a:t>
            </a:r>
            <a:endParaRPr lang="ru-RU" sz="2000" b="1" dirty="0"/>
          </a:p>
        </p:txBody>
      </p:sp>
      <p:sp>
        <p:nvSpPr>
          <p:cNvPr id="3" name="Прямоугольник 2"/>
          <p:cNvSpPr/>
          <p:nvPr/>
        </p:nvSpPr>
        <p:spPr>
          <a:xfrm>
            <a:off x="155575" y="2308232"/>
            <a:ext cx="12036425" cy="1477328"/>
          </a:xfrm>
          <a:prstGeom prst="rect">
            <a:avLst/>
          </a:prstGeom>
        </p:spPr>
        <p:txBody>
          <a:bodyPr wrap="square">
            <a:spAutoFit/>
          </a:bodyPr>
          <a:lstStyle/>
          <a:p>
            <a:pPr lvl="0"/>
            <a:r>
              <a:rPr lang="ru-RU" dirty="0">
                <a:solidFill>
                  <a:prstClr val="black"/>
                </a:solidFill>
              </a:rPr>
              <a:t>Наиболее распространены химические ракетные двигатели, в которых, в результате экзотермической химической реакции горючего и окислителя, продукты сгорания нагреваются в камере сгорания до высоких температур, расширяясь, разгоняются в сверхзвуковом сопле и истекают из двигателя. Топливо химического ракетного двигателя является источником как тепловой энергии, так и газообразного рабочего тела, при расширении которого его внутренняя энергия преобразуется в кинетическую энергию реактивной струи.</a:t>
            </a:r>
          </a:p>
        </p:txBody>
      </p:sp>
      <p:pic>
        <p:nvPicPr>
          <p:cNvPr id="1030" name="Picture 6"/>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3103403" y="3947944"/>
            <a:ext cx="5873342" cy="249384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2038590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rtl="0"/>
            <a:fld id="{F91729D4-A164-47A3-830D-E792BCE699E4}" type="slidenum">
              <a:rPr lang="ru-RU" smtClean="0">
                <a:solidFill>
                  <a:schemeClr val="tx1"/>
                </a:solidFill>
              </a:rPr>
              <a:pPr rtl="0"/>
              <a:t>6</a:t>
            </a:fld>
            <a:endParaRPr lang="ru-RU" dirty="0">
              <a:solidFill>
                <a:schemeClr val="tx1"/>
              </a:solidFill>
            </a:endParaRPr>
          </a:p>
        </p:txBody>
      </p:sp>
      <p:sp>
        <p:nvSpPr>
          <p:cNvPr id="7" name="Прямоугольник 6"/>
          <p:cNvSpPr/>
          <p:nvPr/>
        </p:nvSpPr>
        <p:spPr>
          <a:xfrm>
            <a:off x="377504" y="999711"/>
            <a:ext cx="11383861" cy="1477328"/>
          </a:xfrm>
          <a:prstGeom prst="rect">
            <a:avLst/>
          </a:prstGeom>
        </p:spPr>
        <p:txBody>
          <a:bodyPr wrap="square">
            <a:spAutoFit/>
          </a:bodyPr>
          <a:lstStyle/>
          <a:p>
            <a:pPr lvl="0"/>
            <a:r>
              <a:rPr lang="ru-RU" dirty="0">
                <a:solidFill>
                  <a:prstClr val="black"/>
                </a:solidFill>
              </a:rPr>
              <a:t>В электрических ракетных двигателях (ЭРД) в качестве источника энергии для создания тяги используется электрическая энергия. </a:t>
            </a:r>
          </a:p>
          <a:p>
            <a:pPr lvl="0"/>
            <a:r>
              <a:rPr lang="ru-RU" dirty="0">
                <a:solidFill>
                  <a:prstClr val="black"/>
                </a:solidFill>
              </a:rPr>
              <a:t>В зависимости от способа преобразования электрической энергии в кинетическую энергию реактивной струи, различают электротермические ракетные двигатели, электростатические (ионные) ракетные двигатели и электромагнитные ракетные двигатели.</a:t>
            </a:r>
          </a:p>
        </p:txBody>
      </p:sp>
      <p:sp>
        <p:nvSpPr>
          <p:cNvPr id="8" name="Прямоугольник 7"/>
          <p:cNvSpPr/>
          <p:nvPr/>
        </p:nvSpPr>
        <p:spPr>
          <a:xfrm>
            <a:off x="3321417" y="312355"/>
            <a:ext cx="4903329" cy="461665"/>
          </a:xfrm>
          <a:prstGeom prst="rect">
            <a:avLst/>
          </a:prstGeom>
        </p:spPr>
        <p:txBody>
          <a:bodyPr wrap="none">
            <a:spAutoFit/>
          </a:bodyPr>
          <a:lstStyle/>
          <a:p>
            <a:pPr lvl="0" algn="r"/>
            <a:r>
              <a:rPr lang="ru-RU" sz="2400" dirty="0">
                <a:solidFill>
                  <a:prstClr val="black"/>
                </a:solidFill>
              </a:rPr>
              <a:t>Электрические ракетные двигатели</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909579" y="2477039"/>
            <a:ext cx="3524250" cy="3810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5773081" y="2640866"/>
            <a:ext cx="5206447" cy="348234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17144964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Заголовок 56">
            <a:extLst>
              <a:ext uri="{FF2B5EF4-FFF2-40B4-BE49-F238E27FC236}">
                <a16:creationId xmlns="" xmlns:a16="http://schemas.microsoft.com/office/drawing/2014/main" id="{00326D99-DAD3-4FED-A95F-BFF05E5EF0AC}"/>
              </a:ext>
            </a:extLst>
          </p:cNvPr>
          <p:cNvSpPr>
            <a:spLocks noGrp="1"/>
          </p:cNvSpPr>
          <p:nvPr>
            <p:ph type="title"/>
          </p:nvPr>
        </p:nvSpPr>
        <p:spPr>
          <a:xfrm>
            <a:off x="871756" y="649930"/>
            <a:ext cx="10515600" cy="565435"/>
          </a:xfrm>
        </p:spPr>
        <p:txBody>
          <a:bodyPr rtlCol="0"/>
          <a:lstStyle>
            <a:defPPr>
              <a:defRPr lang="ru-RU"/>
            </a:defPPr>
          </a:lstStyle>
          <a:p>
            <a:pPr rtl="0"/>
            <a:r>
              <a:rPr lang="ru-RU" sz="2400" dirty="0" smtClean="0">
                <a:solidFill>
                  <a:schemeClr val="tx1"/>
                </a:solidFill>
              </a:rPr>
              <a:t>СУЩЕСТВУЮТ И ДРУГИЕ ТИПЫ ДВИГАТЕЛЕЙ</a:t>
            </a:r>
            <a:endParaRPr lang="ru-RU" sz="2400" dirty="0">
              <a:solidFill>
                <a:schemeClr val="tx1"/>
              </a:solidFill>
            </a:endParaRPr>
          </a:p>
        </p:txBody>
      </p:sp>
      <p:sp>
        <p:nvSpPr>
          <p:cNvPr id="33" name="Текст 32">
            <a:extLst>
              <a:ext uri="{FF2B5EF4-FFF2-40B4-BE49-F238E27FC236}">
                <a16:creationId xmlns="" xmlns:a16="http://schemas.microsoft.com/office/drawing/2014/main" id="{E4CB779B-590A-4742-8EDD-C90A8A6EAAB2}"/>
              </a:ext>
            </a:extLst>
          </p:cNvPr>
          <p:cNvSpPr>
            <a:spLocks noGrp="1"/>
          </p:cNvSpPr>
          <p:nvPr>
            <p:ph type="body" sz="quarter" idx="23"/>
          </p:nvPr>
        </p:nvSpPr>
        <p:spPr>
          <a:xfrm>
            <a:off x="9188115" y="2155970"/>
            <a:ext cx="2718660" cy="743309"/>
          </a:xfrm>
        </p:spPr>
        <p:txBody>
          <a:bodyPr rtlCol="0"/>
          <a:lstStyle>
            <a:defPPr>
              <a:defRPr lang="ru-RU"/>
            </a:defPPr>
          </a:lstStyle>
          <a:p>
            <a:r>
              <a:rPr lang="ru-RU" dirty="0">
                <a:solidFill>
                  <a:schemeClr val="tx1"/>
                </a:solidFill>
              </a:rPr>
              <a:t>Плазменные ракетные двигатели</a:t>
            </a:r>
          </a:p>
        </p:txBody>
      </p:sp>
      <p:sp>
        <p:nvSpPr>
          <p:cNvPr id="4" name="Номер слайда 3">
            <a:extLst>
              <a:ext uri="{FF2B5EF4-FFF2-40B4-BE49-F238E27FC236}">
                <a16:creationId xmlns="" xmlns:a16="http://schemas.microsoft.com/office/drawing/2014/main" id="{8CC0C219-5E3C-4FAD-A11D-99A21AAAB90C}"/>
              </a:ext>
            </a:extLst>
          </p:cNvPr>
          <p:cNvSpPr>
            <a:spLocks noGrp="1"/>
          </p:cNvSpPr>
          <p:nvPr>
            <p:ph type="sldNum" sz="quarter" idx="12"/>
          </p:nvPr>
        </p:nvSpPr>
        <p:spPr>
          <a:xfrm>
            <a:off x="8610600" y="6356350"/>
            <a:ext cx="2743200" cy="365125"/>
          </a:xfrm>
        </p:spPr>
        <p:txBody>
          <a:bodyPr rtlCol="0"/>
          <a:lstStyle>
            <a:defPPr>
              <a:defRPr lang="ru-RU"/>
            </a:defPPr>
          </a:lstStyle>
          <a:p>
            <a:pPr rtl="0"/>
            <a:fld id="{F91729D4-A164-47A3-830D-E792BCE699E4}" type="slidenum">
              <a:rPr lang="ru-RU" smtClean="0">
                <a:solidFill>
                  <a:schemeClr val="tx1"/>
                </a:solidFill>
              </a:rPr>
              <a:pPr rtl="0"/>
              <a:t>7</a:t>
            </a:fld>
            <a:endParaRPr lang="ru-RU" dirty="0">
              <a:solidFill>
                <a:schemeClr val="tx1"/>
              </a:solidFill>
            </a:endParaRPr>
          </a:p>
        </p:txBody>
      </p:sp>
      <p:sp>
        <p:nvSpPr>
          <p:cNvPr id="2" name="Текст 1"/>
          <p:cNvSpPr>
            <a:spLocks noGrp="1"/>
          </p:cNvSpPr>
          <p:nvPr>
            <p:ph type="body" sz="quarter" idx="15"/>
          </p:nvPr>
        </p:nvSpPr>
        <p:spPr>
          <a:xfrm>
            <a:off x="305780" y="2256639"/>
            <a:ext cx="2621977" cy="649894"/>
          </a:xfrm>
        </p:spPr>
        <p:txBody>
          <a:bodyPr/>
          <a:lstStyle/>
          <a:p>
            <a:r>
              <a:rPr lang="ru-RU" dirty="0">
                <a:solidFill>
                  <a:schemeClr val="tx1"/>
                </a:solidFill>
              </a:rPr>
              <a:t>Фотонные ракетные двигатели</a:t>
            </a:r>
          </a:p>
        </p:txBody>
      </p:sp>
      <p:sp>
        <p:nvSpPr>
          <p:cNvPr id="6" name="Текст 5"/>
          <p:cNvSpPr>
            <a:spLocks noGrp="1"/>
          </p:cNvSpPr>
          <p:nvPr>
            <p:ph type="body" sz="quarter" idx="21"/>
          </p:nvPr>
        </p:nvSpPr>
        <p:spPr>
          <a:xfrm>
            <a:off x="4827603" y="2140724"/>
            <a:ext cx="2554709" cy="703143"/>
          </a:xfrm>
        </p:spPr>
        <p:txBody>
          <a:bodyPr/>
          <a:lstStyle/>
          <a:p>
            <a:r>
              <a:rPr lang="ru-RU" dirty="0">
                <a:solidFill>
                  <a:schemeClr val="tx1"/>
                </a:solidFill>
              </a:rPr>
              <a:t>Ядерный ракетный двигатель</a:t>
            </a:r>
          </a:p>
        </p:txBody>
      </p:sp>
      <p:sp>
        <p:nvSpPr>
          <p:cNvPr id="8" name="Текст 7"/>
          <p:cNvSpPr>
            <a:spLocks noGrp="1"/>
          </p:cNvSpPr>
          <p:nvPr>
            <p:ph type="body" sz="quarter" idx="25"/>
          </p:nvPr>
        </p:nvSpPr>
        <p:spPr>
          <a:xfrm>
            <a:off x="2448288" y="4152550"/>
            <a:ext cx="2803220" cy="905588"/>
          </a:xfrm>
        </p:spPr>
        <p:txBody>
          <a:bodyPr/>
          <a:lstStyle/>
          <a:p>
            <a:r>
              <a:rPr lang="ru-RU" dirty="0"/>
              <a:t> </a:t>
            </a:r>
            <a:r>
              <a:rPr lang="ru-RU" dirty="0" smtClean="0">
                <a:solidFill>
                  <a:schemeClr val="tx1"/>
                </a:solidFill>
              </a:rPr>
              <a:t>жидкостные ракетные двигатели</a:t>
            </a:r>
            <a:endParaRPr lang="ru-RU" dirty="0">
              <a:solidFill>
                <a:schemeClr val="tx1"/>
              </a:solidFill>
            </a:endParaRPr>
          </a:p>
        </p:txBody>
      </p:sp>
      <p:sp>
        <p:nvSpPr>
          <p:cNvPr id="10" name="Текст 9"/>
          <p:cNvSpPr>
            <a:spLocks noGrp="1"/>
          </p:cNvSpPr>
          <p:nvPr>
            <p:ph type="body" sz="quarter" idx="27"/>
          </p:nvPr>
        </p:nvSpPr>
        <p:spPr>
          <a:xfrm>
            <a:off x="7012059" y="4303552"/>
            <a:ext cx="2660447" cy="755010"/>
          </a:xfrm>
        </p:spPr>
        <p:txBody>
          <a:bodyPr/>
          <a:lstStyle/>
          <a:p>
            <a:r>
              <a:rPr lang="ru-RU" dirty="0"/>
              <a:t> </a:t>
            </a:r>
            <a:r>
              <a:rPr lang="ru-RU" dirty="0" smtClean="0">
                <a:solidFill>
                  <a:schemeClr val="tx1"/>
                </a:solidFill>
              </a:rPr>
              <a:t>твёрдотопливные двигатели</a:t>
            </a:r>
            <a:endParaRPr lang="ru-RU" dirty="0">
              <a:solidFill>
                <a:schemeClr val="tx1"/>
              </a:solidFill>
            </a:endParaRPr>
          </a:p>
        </p:txBody>
      </p:sp>
    </p:spTree>
    <p:extLst>
      <p:ext uri="{BB962C8B-B14F-4D97-AF65-F5344CB8AC3E}">
        <p14:creationId xmlns:p14="http://schemas.microsoft.com/office/powerpoint/2010/main" xmlns="" val="168335545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rtl="0"/>
            <a:fld id="{F91729D4-A164-47A3-830D-E792BCE699E4}" type="slidenum">
              <a:rPr lang="ru-RU" smtClean="0">
                <a:solidFill>
                  <a:schemeClr val="tx1"/>
                </a:solidFill>
              </a:rPr>
              <a:pPr rtl="0"/>
              <a:t>8</a:t>
            </a:fld>
            <a:endParaRPr lang="ru-RU" dirty="0">
              <a:solidFill>
                <a:schemeClr val="tx1"/>
              </a:solidFill>
            </a:endParaRPr>
          </a:p>
        </p:txBody>
      </p:sp>
      <p:sp>
        <p:nvSpPr>
          <p:cNvPr id="5" name="AutoShape 2" descr="РЕАКТИВНЫЙ ДВИГАТЕЛЬ • Большая российская энциклопедия - электронная версия"/>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6" name="Прямоугольник 5"/>
          <p:cNvSpPr/>
          <p:nvPr/>
        </p:nvSpPr>
        <p:spPr>
          <a:xfrm>
            <a:off x="3607782" y="350133"/>
            <a:ext cx="4255204" cy="461665"/>
          </a:xfrm>
          <a:prstGeom prst="rect">
            <a:avLst/>
          </a:prstGeom>
        </p:spPr>
        <p:txBody>
          <a:bodyPr wrap="none">
            <a:spAutoFit/>
          </a:bodyPr>
          <a:lstStyle/>
          <a:p>
            <a:r>
              <a:rPr lang="ru-RU" sz="2400" dirty="0"/>
              <a:t>Фотонные ракетные двигатели</a:t>
            </a:r>
          </a:p>
        </p:txBody>
      </p:sp>
      <p:pic>
        <p:nvPicPr>
          <p:cNvPr id="3075" name="Picture 3"/>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7200754" y="1254228"/>
            <a:ext cx="3956604" cy="530026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7" name="Прямоугольник 6"/>
          <p:cNvSpPr/>
          <p:nvPr/>
        </p:nvSpPr>
        <p:spPr>
          <a:xfrm>
            <a:off x="1047932" y="1254228"/>
            <a:ext cx="5134754" cy="5078313"/>
          </a:xfrm>
          <a:prstGeom prst="rect">
            <a:avLst/>
          </a:prstGeom>
        </p:spPr>
        <p:txBody>
          <a:bodyPr wrap="square">
            <a:spAutoFit/>
          </a:bodyPr>
          <a:lstStyle/>
          <a:p>
            <a:pPr>
              <a:lnSpc>
                <a:spcPct val="150000"/>
              </a:lnSpc>
            </a:pPr>
            <a:r>
              <a:rPr lang="ru-RU" dirty="0"/>
              <a:t>Фотонный двигатель — гипотетический ракетный двигатель, где источником энергии служит тело, которое излучает свет. Фотон имеет импульс, и, соответственно, при истекании из двигателя, свет создаёт реактивную тягу. Теоретически фотонный двигатель может развить максимально возможную для реактивного двигателя тягу в пересчёте на затраченную массу космического аппарата, позволяя достигать скоростей, близких к скорости света, однако практическая разработка таких двигателей, судя по всему, дело далёкого будущего.</a:t>
            </a:r>
          </a:p>
        </p:txBody>
      </p:sp>
    </p:spTree>
    <p:extLst>
      <p:ext uri="{BB962C8B-B14F-4D97-AF65-F5344CB8AC3E}">
        <p14:creationId xmlns:p14="http://schemas.microsoft.com/office/powerpoint/2010/main" xmlns="" val="215181736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rtl="0"/>
            <a:fld id="{F91729D4-A164-47A3-830D-E792BCE699E4}" type="slidenum">
              <a:rPr lang="ru-RU" smtClean="0">
                <a:solidFill>
                  <a:schemeClr val="tx1"/>
                </a:solidFill>
              </a:rPr>
              <a:pPr rtl="0"/>
              <a:t>9</a:t>
            </a:fld>
            <a:endParaRPr lang="ru-RU" dirty="0">
              <a:solidFill>
                <a:schemeClr val="tx1"/>
              </a:solidFill>
            </a:endParaRPr>
          </a:p>
        </p:txBody>
      </p:sp>
      <p:sp>
        <p:nvSpPr>
          <p:cNvPr id="5" name="Прямоугольник 4"/>
          <p:cNvSpPr/>
          <p:nvPr/>
        </p:nvSpPr>
        <p:spPr>
          <a:xfrm>
            <a:off x="3636250" y="182353"/>
            <a:ext cx="4562339" cy="461665"/>
          </a:xfrm>
          <a:prstGeom prst="rect">
            <a:avLst/>
          </a:prstGeom>
        </p:spPr>
        <p:txBody>
          <a:bodyPr wrap="none">
            <a:spAutoFit/>
          </a:bodyPr>
          <a:lstStyle/>
          <a:p>
            <a:r>
              <a:rPr lang="ru-RU" sz="2400" dirty="0" smtClean="0"/>
              <a:t>Жидкостные </a:t>
            </a:r>
            <a:r>
              <a:rPr lang="ru-RU" sz="2400" dirty="0"/>
              <a:t>ракетные двигатели</a:t>
            </a:r>
          </a:p>
        </p:txBody>
      </p:sp>
      <p:pic>
        <p:nvPicPr>
          <p:cNvPr id="4099" name="Picture 3"/>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656716" y="4340692"/>
            <a:ext cx="6219402" cy="197777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7" name="Прямоугольник 6"/>
          <p:cNvSpPr/>
          <p:nvPr/>
        </p:nvSpPr>
        <p:spPr>
          <a:xfrm>
            <a:off x="931178" y="1062872"/>
            <a:ext cx="10729519" cy="3277820"/>
          </a:xfrm>
          <a:prstGeom prst="rect">
            <a:avLst/>
          </a:prstGeom>
        </p:spPr>
        <p:txBody>
          <a:bodyPr wrap="square">
            <a:spAutoFit/>
          </a:bodyPr>
          <a:lstStyle/>
          <a:p>
            <a:pPr>
              <a:lnSpc>
                <a:spcPct val="150000"/>
              </a:lnSpc>
            </a:pPr>
            <a:r>
              <a:rPr lang="ru-RU" dirty="0" smtClean="0"/>
              <a:t>Жидкостный ракетный двигатель </a:t>
            </a:r>
            <a:r>
              <a:rPr lang="ru-RU" dirty="0"/>
              <a:t>(ЖРД) — химический ракетный двигатель, использующий в качестве топлива жидкости, в том числе сжиженные газы. По количеству используемых компонентов различаются одно-, двух- и трёхкомпонентные ЖРД. Первый работающий экспериментальный ЖРД построил американский изобретатель Роберт </a:t>
            </a:r>
            <a:r>
              <a:rPr lang="ru-RU" dirty="0" err="1"/>
              <a:t>Годдард</a:t>
            </a:r>
            <a:r>
              <a:rPr lang="ru-RU" dirty="0"/>
              <a:t> в 1926 году. Аналогичные разработки в 1931—1933 годах проводились в СССР группой энтузиастов под руководством Ф. А. </a:t>
            </a:r>
            <a:r>
              <a:rPr lang="ru-RU" dirty="0" err="1"/>
              <a:t>Цандера</a:t>
            </a:r>
            <a:r>
              <a:rPr lang="ru-RU" dirty="0"/>
              <a:t>. Эти работы были продолжены в СССР с 1933 года в РНИИ. В 1939 году были произведены лётные испытания крылатой ракеты 212 с двигателем ОРМ-65.</a:t>
            </a:r>
          </a:p>
          <a:p>
            <a:endParaRPr lang="ru-RU" dirty="0"/>
          </a:p>
        </p:txBody>
      </p:sp>
    </p:spTree>
    <p:extLst>
      <p:ext uri="{BB962C8B-B14F-4D97-AF65-F5344CB8AC3E}">
        <p14:creationId xmlns:p14="http://schemas.microsoft.com/office/powerpoint/2010/main" xmlns="" val="1507477940"/>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Custom 17">
      <a:dk1>
        <a:sysClr val="windowText" lastClr="000000"/>
      </a:dk1>
      <a:lt1>
        <a:sysClr val="window" lastClr="FFFFFF"/>
      </a:lt1>
      <a:dk2>
        <a:srgbClr val="44546A"/>
      </a:dk2>
      <a:lt2>
        <a:srgbClr val="E7E6E6"/>
      </a:lt2>
      <a:accent1>
        <a:srgbClr val="BED6DA"/>
      </a:accent1>
      <a:accent2>
        <a:srgbClr val="3E7090"/>
      </a:accent2>
      <a:accent3>
        <a:srgbClr val="93A5A8"/>
      </a:accent3>
      <a:accent4>
        <a:srgbClr val="627272"/>
      </a:accent4>
      <a:accent5>
        <a:srgbClr val="BDA07D"/>
      </a:accent5>
      <a:accent6>
        <a:srgbClr val="D8CAB7"/>
      </a:accent6>
      <a:hlink>
        <a:srgbClr val="0563C1"/>
      </a:hlink>
      <a:folHlink>
        <a:srgbClr val="954F72"/>
      </a:folHlink>
    </a:clrScheme>
    <a:fontScheme name="Custom 24">
      <a:majorFont>
        <a:latin typeface="Segoe UI Light"/>
        <a:ea typeface=""/>
        <a:cs typeface=""/>
      </a:majorFont>
      <a:minorFont>
        <a:latin typeface="Segoe UI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Coastal_Presentation_TM33468121_Win32_JC_SL_v3" id="{5CC0C496-FD8A-42BF-932F-4FD62E56F269}" vid="{DBEAE538-0105-45CF-A6D4-E0B303E1878A}"/>
    </a:ext>
  </a:extLst>
</a:theme>
</file>

<file path=ppt/theme/theme2.xml><?xml version="1.0" encoding="utf-8"?>
<a:theme xmlns:a="http://schemas.openxmlformats.org/drawingml/2006/main" name="Тема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Тема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20" ma:contentTypeDescription="Create a new document." ma:contentTypeScope="" ma:versionID="1267097ee5f5874adfcc408041ae252e">
  <xsd:schema xmlns:xsd="http://www.w3.org/2001/XMLSchema" xmlns:xs="http://www.w3.org/2001/XMLSchema" xmlns:p="http://schemas.microsoft.com/office/2006/metadata/properties" xmlns:ns1="http://schemas.microsoft.com/sharepoint/v3" xmlns:ns2="71af3243-3dd4-4a8d-8c0d-dd76da1f02a5" xmlns:ns3="16c05727-aa75-4e4a-9b5f-8a80a1165891" xmlns:ns4="230e9df3-be65-4c73-a93b-d1236ebd677e" targetNamespace="http://schemas.microsoft.com/office/2006/metadata/properties" ma:root="true" ma:fieldsID="395891a93df65b14727750f2c06c306c" ns1:_="" ns2:_="" ns3:_="" ns4:_="">
    <xsd:import namespace="http://schemas.microsoft.com/sharepoint/v3"/>
    <xsd:import namespace="71af3243-3dd4-4a8d-8c0d-dd76da1f02a5"/>
    <xsd:import namespace="16c05727-aa75-4e4a-9b5f-8a80a1165891"/>
    <xsd:import namespace="230e9df3-be65-4c73-a93b-d1236ebd677e"/>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2:Status" minOccurs="0"/>
                <xsd:element ref="ns1:_ip_UnifiedCompliancePolicyProperties" minOccurs="0"/>
                <xsd:element ref="ns1:_ip_UnifiedCompliancePolicyUIAction" minOccurs="0"/>
                <xsd:element ref="ns2:Image" minOccurs="0"/>
                <xsd:element ref="ns4:TaxCatchAll" minOccurs="0"/>
                <xsd:element ref="ns2:ImageTagsTaxHTFiel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xsd:simpleType>
        <xsd:restriction base="dms:Note"/>
      </xsd:simpleType>
    </xsd:element>
    <xsd:element name="_ip_UnifiedCompliancePolicyUIAction" ma:index="21"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Status" ma:index="19" nillable="true" ma:displayName="Status" ma:default="Not started" ma:format="Dropdown" ma:internalName="Status">
      <xsd:simpleType>
        <xsd:restriction base="dms:Choice">
          <xsd:enumeration value="Not started"/>
          <xsd:enumeration value="In Progress"/>
          <xsd:enumeration value="Completed"/>
        </xsd:restriction>
      </xsd:simpleType>
    </xsd:element>
    <xsd:element name="Image" ma:index="22" nillable="true" ma:displayName="Image" ma:format="Image" ma:internalName="Image">
      <xsd:complexType>
        <xsd:complexContent>
          <xsd:extension base="dms:URL">
            <xsd:sequence>
              <xsd:element name="Url" type="dms:ValidUrl" minOccurs="0" nillable="true"/>
              <xsd:element name="Description" type="xsd:string" nillable="true"/>
            </xsd:sequence>
          </xsd:extension>
        </xsd:complexContent>
      </xsd:complexType>
    </xsd:element>
    <xsd:element name="ImageTagsTaxHTField" ma:index="25" nillable="true" ma:taxonomy="true" ma:internalName="ImageTagsTaxHTField"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3f6bfcbc-3db3-4ae6-bd76-326f0798ad28}" ma:internalName="TaxCatchAll" ma:showField="CatchAllData" ma:web="16c05727-aa75-4e4a-9b5f-8a80a116589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Image xmlns="71af3243-3dd4-4a8d-8c0d-dd76da1f02a5">
      <Url xsi:nil="true"/>
      <Description xsi:nil="true"/>
    </Image>
    <Status xmlns="71af3243-3dd4-4a8d-8c0d-dd76da1f02a5">Not started</Status>
    <_ip_UnifiedCompliancePolicyProperties xmlns="http://schemas.microsoft.com/sharepoint/v3" xsi:nil="true"/>
    <ImageTagsTaxHTField xmlns="71af3243-3dd4-4a8d-8c0d-dd76da1f02a5">
      <Terms xmlns="http://schemas.microsoft.com/office/infopath/2007/PartnerControls"/>
    </ImageTagsTaxHTField>
    <TaxCatchAll xmlns="230e9df3-be65-4c73-a93b-d1236ebd677e"/>
    <MediaServiceKeyPoints xmlns="71af3243-3dd4-4a8d-8c0d-dd76da1f02a5" xsi:nil="true"/>
  </documentManagement>
</p:properties>
</file>

<file path=customXml/itemProps1.xml><?xml version="1.0" encoding="utf-8"?>
<ds:datastoreItem xmlns:ds="http://schemas.openxmlformats.org/officeDocument/2006/customXml" ds:itemID="{13EF380A-18DE-4A59-8A28-3F29B5D010E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71af3243-3dd4-4a8d-8c0d-dd76da1f02a5"/>
    <ds:schemaRef ds:uri="16c05727-aa75-4e4a-9b5f-8a80a1165891"/>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279BBA1-1277-4614-8DDE-B2EB22751222}">
  <ds:schemaRefs>
    <ds:schemaRef ds:uri="http://schemas.microsoft.com/sharepoint/v3/contenttype/forms"/>
  </ds:schemaRefs>
</ds:datastoreItem>
</file>

<file path=customXml/itemProps3.xml><?xml version="1.0" encoding="utf-8"?>
<ds:datastoreItem xmlns:ds="http://schemas.openxmlformats.org/officeDocument/2006/customXml" ds:itemID="{62AF5DA8-6387-4138-BF96-B65D39F2FC21}">
  <ds:schemaRefs>
    <ds:schemaRef ds:uri="http://schemas.microsoft.com/office/2006/documentManagement/types"/>
    <ds:schemaRef ds:uri="http://purl.org/dc/elements/1.1/"/>
    <ds:schemaRef ds:uri="http://schemas.openxmlformats.org/package/2006/metadata/core-properties"/>
    <ds:schemaRef ds:uri="http://schemas.microsoft.com/office/infopath/2007/PartnerControls"/>
    <ds:schemaRef ds:uri="http://www.w3.org/XML/1998/namespace"/>
    <ds:schemaRef ds:uri="230e9df3-be65-4c73-a93b-d1236ebd677e"/>
    <ds:schemaRef ds:uri="16c05727-aa75-4e4a-9b5f-8a80a1165891"/>
    <ds:schemaRef ds:uri="71af3243-3dd4-4a8d-8c0d-dd76da1f02a5"/>
    <ds:schemaRef ds:uri="http://purl.org/dc/dcmitype/"/>
    <ds:schemaRef ds:uri="http://schemas.microsoft.com/sharepoint/v3"/>
    <ds:schemaRef ds:uri="http://schemas.microsoft.com/office/2006/metadata/properties"/>
    <ds:schemaRef ds:uri="http://purl.org/dc/terms/"/>
  </ds:schemaRefs>
</ds:datastoreItem>
</file>

<file path=docMetadata/LabelInfo.xml><?xml version="1.0" encoding="utf-8"?>
<clbl:labelList xmlns:clbl="http://schemas.microsoft.com/office/2020/mipLabelMetadata">
  <clbl:label id="{f42aa342-8706-4288-bd11-ebb85995028c}" enabled="1" method="Standard" siteId="{72f988bf-86f1-41af-91ab-2d7cd011db47}" removed="0"/>
</clbl:labelList>
</file>

<file path=docProps/app.xml><?xml version="1.0" encoding="utf-8"?>
<Properties xmlns="http://schemas.openxmlformats.org/officeDocument/2006/extended-properties" xmlns:vt="http://schemas.openxmlformats.org/officeDocument/2006/docPropsVTypes">
  <Template/>
  <TotalTime>0</TotalTime>
  <Words>939</Words>
  <Application>Microsoft Office PowerPoint</Application>
  <PresentationFormat>Произвольный</PresentationFormat>
  <Paragraphs>102</Paragraphs>
  <Slides>17</Slides>
  <Notes>10</Notes>
  <HiddenSlides>0</HiddenSlides>
  <MMClips>0</MMClips>
  <ScaleCrop>false</ScaleCrop>
  <HeadingPairs>
    <vt:vector size="4" baseType="variant">
      <vt:variant>
        <vt:lpstr>Тема</vt:lpstr>
      </vt:variant>
      <vt:variant>
        <vt:i4>1</vt:i4>
      </vt:variant>
      <vt:variant>
        <vt:lpstr>Заголовки слайдов</vt:lpstr>
      </vt:variant>
      <vt:variant>
        <vt:i4>17</vt:i4>
      </vt:variant>
    </vt:vector>
  </HeadingPairs>
  <TitlesOfParts>
    <vt:vector size="18" baseType="lpstr">
      <vt:lpstr>Тема Office</vt:lpstr>
      <vt:lpstr>Типы ракетных двигателей </vt:lpstr>
      <vt:lpstr>Введение</vt:lpstr>
      <vt:lpstr>Содержание:</vt:lpstr>
      <vt:lpstr>Что такое ракетные двигатели</vt:lpstr>
      <vt:lpstr>Слайд 5</vt:lpstr>
      <vt:lpstr>Слайд 6</vt:lpstr>
      <vt:lpstr>СУЩЕСТВУЮТ И ДРУГИЕ ТИПЫ ДВИГАТЕЛЕЙ</vt:lpstr>
      <vt:lpstr>Слайд 8</vt:lpstr>
      <vt:lpstr>Слайд 9</vt:lpstr>
      <vt:lpstr>Слайд 10</vt:lpstr>
      <vt:lpstr>Слайд 11</vt:lpstr>
      <vt:lpstr>Слайд 12</vt:lpstr>
      <vt:lpstr>Какие особенности ракетных  двигателей есть </vt:lpstr>
      <vt:lpstr>Слайд 14</vt:lpstr>
      <vt:lpstr>Заключение </vt:lpstr>
      <vt:lpstr>Список используемых источников</vt:lpstr>
      <vt:lpstr>Спасибо за Внимание!</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2021-05-30T14:58:49Z</dcterms:created>
  <dcterms:modified xsi:type="dcterms:W3CDTF">2023-12-13T16:04:12Z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