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olors1.xml" ContentType="application/vnd.ms-office.chartcolorstyl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3" r:id="rId1"/>
  </p:sldMasterIdLst>
  <p:notesMasterIdLst>
    <p:notesMasterId r:id="rId22"/>
  </p:notesMasterIdLst>
  <p:sldIdLst>
    <p:sldId id="274" r:id="rId2"/>
    <p:sldId id="257" r:id="rId3"/>
    <p:sldId id="259" r:id="rId4"/>
    <p:sldId id="260" r:id="rId5"/>
    <p:sldId id="277" r:id="rId6"/>
    <p:sldId id="258" r:id="rId7"/>
    <p:sldId id="261" r:id="rId8"/>
    <p:sldId id="264" r:id="rId9"/>
    <p:sldId id="266" r:id="rId10"/>
    <p:sldId id="267" r:id="rId11"/>
    <p:sldId id="271" r:id="rId12"/>
    <p:sldId id="262" r:id="rId13"/>
    <p:sldId id="269" r:id="rId14"/>
    <p:sldId id="270" r:id="rId15"/>
    <p:sldId id="273" r:id="rId16"/>
    <p:sldId id="272" r:id="rId17"/>
    <p:sldId id="278" r:id="rId18"/>
    <p:sldId id="275" r:id="rId19"/>
    <p:sldId id="276" r:id="rId20"/>
    <p:sldId id="256" r:id="rId2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xmlns="">
        <p14:section name="Раздел по умолчанию" id="{73F469B2-414F-4F14-8995-80436BBCFC42}">
          <p14:sldIdLst>
            <p14:sldId id="274"/>
            <p14:sldId id="257"/>
            <p14:sldId id="259"/>
            <p14:sldId id="260"/>
            <p14:sldId id="277"/>
            <p14:sldId id="258"/>
            <p14:sldId id="261"/>
            <p14:sldId id="264"/>
            <p14:sldId id="266"/>
            <p14:sldId id="267"/>
            <p14:sldId id="271"/>
            <p14:sldId id="262"/>
            <p14:sldId id="269"/>
            <p14:sldId id="270"/>
            <p14:sldId id="273"/>
            <p14:sldId id="272"/>
            <p14:sldId id="278"/>
            <p14:sldId id="275"/>
            <p14:sldId id="276"/>
            <p14:sldId id="256"/>
          </p14:sldIdLst>
        </p14:section>
        <p14:section name="Раздел без заголовка" id="{0236B617-0C54-4CBF-90D7-D2586E3C0AE6}">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DA38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34065" autoAdjust="0"/>
    <p:restoredTop sz="94660"/>
  </p:normalViewPr>
  <p:slideViewPr>
    <p:cSldViewPr snapToGrid="0">
      <p:cViewPr varScale="1">
        <p:scale>
          <a:sx n="49" d="100"/>
          <a:sy n="49" d="100"/>
        </p:scale>
        <p:origin x="-82" y="-74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view3D>
      <c:rotX val="30"/>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pie3DChart>
        <c:varyColors val="1"/>
        <c:ser>
          <c:idx val="0"/>
          <c:order val="0"/>
          <c:dPt>
            <c:idx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1-5416-443B-B31E-3489D3A7420D}"/>
              </c:ext>
            </c:extLst>
          </c:dPt>
          <c:dPt>
            <c:idx val="1"/>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5416-443B-B31E-3489D3A7420D}"/>
              </c:ext>
            </c:extLst>
          </c:dPt>
          <c:dPt>
            <c:idx val="2"/>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2-5416-443B-B31E-3489D3A7420D}"/>
              </c:ext>
            </c:extLst>
          </c:dPt>
          <c:dLbls>
            <c:dLbl>
              <c:idx val="0"/>
              <c:layout/>
              <c:tx>
                <c:rich>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fld id="{F4B2DEE7-45AA-43E4-B93A-94B5E09D8722}" type="VALUE">
                      <a:rPr lang="en-US" b="1"/>
                      <a:pPr>
                        <a:defRPr sz="1197" b="0" i="0" u="none" strike="noStrike" kern="1200" baseline="0">
                          <a:solidFill>
                            <a:schemeClr val="tx1">
                              <a:lumMod val="75000"/>
                              <a:lumOff val="25000"/>
                            </a:schemeClr>
                          </a:solidFill>
                          <a:latin typeface="+mn-lt"/>
                          <a:ea typeface="+mn-ea"/>
                          <a:cs typeface="+mn-cs"/>
                        </a:defRPr>
                      </a:pPr>
                      <a:t>[ЗНАЧЕНИЕ]</a:t>
                    </a:fld>
                    <a:endParaRPr lang="ru-RU"/>
                  </a:p>
                </c:rich>
              </c:tx>
              <c:spPr>
                <a:solidFill>
                  <a:schemeClr val="bg1"/>
                </a:solidFill>
                <a:ln>
                  <a:solidFill>
                    <a:schemeClr val="accent6"/>
                  </a:solidFill>
                </a:ln>
                <a:effectLst/>
              </c:spPr>
              <c:dLblPos val="bestFit"/>
              <c:showVal val="1"/>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1-5416-443B-B31E-3489D3A7420D}"/>
                </c:ext>
              </c:extLst>
            </c:dLbl>
            <c:dLbl>
              <c:idx val="1"/>
              <c:layout/>
              <c:tx>
                <c:rich>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fld id="{C1A325FF-596B-4B53-A853-FA0898BE5E8E}" type="VALUE">
                      <a:rPr lang="en-US" b="1"/>
                      <a:pPr>
                        <a:defRPr sz="1197" b="0" i="0" u="none" strike="noStrike" kern="1200" baseline="0">
                          <a:solidFill>
                            <a:schemeClr val="tx1">
                              <a:lumMod val="75000"/>
                              <a:lumOff val="25000"/>
                            </a:schemeClr>
                          </a:solidFill>
                          <a:latin typeface="+mn-lt"/>
                          <a:ea typeface="+mn-ea"/>
                          <a:cs typeface="+mn-cs"/>
                        </a:defRPr>
                      </a:pPr>
                      <a:t>[ЗНАЧЕНИЕ]</a:t>
                    </a:fld>
                    <a:endParaRPr lang="ru-RU"/>
                  </a:p>
                </c:rich>
              </c:tx>
              <c:spPr>
                <a:solidFill>
                  <a:schemeClr val="accent6"/>
                </a:solidFill>
                <a:ln>
                  <a:noFill/>
                </a:ln>
                <a:effectLst/>
              </c:spPr>
              <c:dLblPos val="bestFit"/>
              <c:showVal val="1"/>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3-5416-443B-B31E-3489D3A7420D}"/>
                </c:ext>
              </c:extLst>
            </c:dLbl>
            <c:dLbl>
              <c:idx val="2"/>
              <c:layout/>
              <c:tx>
                <c:rich>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fld id="{622D8281-3688-4ABC-85A3-07D0B3395A4A}" type="VALUE">
                      <a:rPr lang="en-US" b="1"/>
                      <a:pPr>
                        <a:defRPr sz="1197" b="0" i="0" u="none" strike="noStrike" kern="1200" baseline="0">
                          <a:solidFill>
                            <a:schemeClr val="tx1">
                              <a:lumMod val="75000"/>
                              <a:lumOff val="25000"/>
                            </a:schemeClr>
                          </a:solidFill>
                          <a:latin typeface="+mn-lt"/>
                          <a:ea typeface="+mn-ea"/>
                          <a:cs typeface="+mn-cs"/>
                        </a:defRPr>
                      </a:pPr>
                      <a:t>[ЗНАЧЕНИЕ]</a:t>
                    </a:fld>
                    <a:endParaRPr lang="ru-RU"/>
                  </a:p>
                </c:rich>
              </c:tx>
              <c:spPr>
                <a:solidFill>
                  <a:schemeClr val="accent6"/>
                </a:solidFill>
                <a:ln>
                  <a:solidFill>
                    <a:schemeClr val="accent6"/>
                  </a:solidFill>
                </a:ln>
                <a:effectLst/>
              </c:spPr>
              <c:dLblPos val="bestFit"/>
              <c:showVal val="1"/>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2-5416-443B-B31E-3489D3A7420D}"/>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bestFit"/>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Лист1!$A$2:$A$5</c:f>
              <c:strCache>
                <c:ptCount val="3"/>
                <c:pt idx="0">
                  <c:v>ГЭС</c:v>
                </c:pt>
                <c:pt idx="1">
                  <c:v>ТЭС</c:v>
                </c:pt>
                <c:pt idx="2">
                  <c:v>АЭС</c:v>
                </c:pt>
              </c:strCache>
            </c:strRef>
          </c:cat>
          <c:val>
            <c:numRef>
              <c:f>Лист1!$B$2:$B$5</c:f>
              <c:numCache>
                <c:formatCode>0%</c:formatCode>
                <c:ptCount val="3"/>
                <c:pt idx="0">
                  <c:v>0.39000000000000007</c:v>
                </c:pt>
                <c:pt idx="1">
                  <c:v>0.28000000000000008</c:v>
                </c:pt>
                <c:pt idx="2">
                  <c:v>0.33000000000000007</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Лист1!$B$1</c15:sqref>
                        </c15:formulaRef>
                      </c:ext>
                    </c:extLst>
                    <c:strCache>
                      <c:ptCount val="1"/>
                      <c:pt idx="0">
                        <c:v>Продажи</c:v>
                      </c:pt>
                    </c:strCache>
                  </c:strRef>
                </c15:tx>
              </c15:filteredSeriesTitle>
            </c:ext>
            <c:ext xmlns:c15="http://schemas.microsoft.com/office/drawing/2012/chart" uri="{02D57815-91ED-43cb-92C2-25804820EDAC}">
              <c15:categoryFilterExceptions/>
            </c:ext>
            <c:ext xmlns:c16="http://schemas.microsoft.com/office/drawing/2014/chart" uri="{C3380CC4-5D6E-409C-BE32-E72D297353CC}">
              <c16:uniqueId val="{00000000-5416-443B-B31E-3489D3A7420D}"/>
            </c:ext>
          </c:extLst>
        </c:ser>
        <c:dLbls>
          <c:showVal val="1"/>
        </c:dLbls>
      </c:pie3DChart>
      <c:spPr>
        <a:noFill/>
        <a:ln>
          <a:noFill/>
        </a:ln>
        <a:effectLst/>
      </c:spPr>
    </c:plotArea>
    <c:plotVisOnly val="1"/>
    <c:dispBlanksAs val="zero"/>
  </c:chart>
  <c:spPr>
    <a:noFill/>
    <a:ln>
      <a:noFill/>
    </a:ln>
    <a:effectLst/>
  </c:spPr>
  <c:txPr>
    <a:bodyPr/>
    <a:lstStyle/>
    <a:p>
      <a:pPr>
        <a:defRPr/>
      </a:pPr>
      <a:endParaRPr lang="ru-RU"/>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3"/>
        <p:cNvGrpSpPr/>
        <p:nvPr/>
      </p:nvGrpSpPr>
      <p:grpSpPr>
        <a:xfrm>
          <a:off x="0" y="0"/>
          <a:ext cx="0" cy="0"/>
          <a:chOff x="0" y="0"/>
          <a:chExt cx="0" cy="0"/>
        </a:xfrm>
      </p:grpSpPr>
      <p:sp>
        <p:nvSpPr>
          <p:cNvPr id="744" name="Google Shape;744;ga073618e60_0_7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5" name="Google Shape;745;ga073618e60_0_7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27b839050b1_0_7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27b839050b1_0_7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111c3728c19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111c3728c19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g27b839050b1_0_5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7" name="Google Shape;607;g27b839050b1_0_5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a073618e60_0_6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a073618e60_0_6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ga073618e60_0_6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6" name="Google Shape;696;ga073618e60_0_6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ga073618e60_0_6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9" name="Google Shape;669;ga073618e60_0_6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
        <p:cNvGrpSpPr/>
        <p:nvPr/>
      </p:nvGrpSpPr>
      <p:grpSpPr>
        <a:xfrm>
          <a:off x="0" y="0"/>
          <a:ext cx="0" cy="0"/>
          <a:chOff x="0" y="0"/>
          <a:chExt cx="0" cy="0"/>
        </a:xfrm>
      </p:grpSpPr>
      <p:sp>
        <p:nvSpPr>
          <p:cNvPr id="804" name="Google Shape;804;g215fe8440b1_2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5" name="Google Shape;805;g215fe8440b1_2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a073618e60_0_9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a073618e60_0_9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a073618e60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 name="Google Shape;455;ga073618e60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a073618e60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 name="Google Shape;461;ga073618e60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111c3728c19_2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1" name="Google Shape;481;g111c3728c19_2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a073618e60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7" name="Google Shape;487;ga073618e60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a073618e60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8" name="Google Shape;468;ga073618e60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a073618e60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 name="Google Shape;494;ga073618e60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a073618e60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3" name="Google Shape;533;ga073618e60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ga073618e60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7" name="Google Shape;567;ga073618e60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ga073618e60_0_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3" name="Google Shape;573;ga073618e60_0_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01 Title">
  <p:cSld name="CUSTOM">
    <p:spTree>
      <p:nvGrpSpPr>
        <p:cNvPr id="1" name="Shape 10"/>
        <p:cNvGrpSpPr/>
        <p:nvPr/>
      </p:nvGrpSpPr>
      <p:grpSpPr>
        <a:xfrm>
          <a:off x="0" y="0"/>
          <a:ext cx="0" cy="0"/>
          <a:chOff x="0" y="0"/>
          <a:chExt cx="0" cy="0"/>
        </a:xfrm>
      </p:grpSpPr>
      <p:sp>
        <p:nvSpPr>
          <p:cNvPr id="11" name="Google Shape;11;p2"/>
          <p:cNvSpPr txBox="1">
            <a:spLocks noGrp="1"/>
          </p:cNvSpPr>
          <p:nvPr>
            <p:ph type="subTitle" idx="1"/>
          </p:nvPr>
        </p:nvSpPr>
        <p:spPr>
          <a:xfrm>
            <a:off x="477375" y="4358175"/>
            <a:ext cx="7047900" cy="586500"/>
          </a:xfrm>
          <a:prstGeom prst="rect">
            <a:avLst/>
          </a:prstGeom>
          <a:solidFill>
            <a:schemeClr val="accent1"/>
          </a:solidFill>
        </p:spPr>
        <p:txBody>
          <a:bodyPr spcFirstLastPara="1" wrap="square" lIns="121900" tIns="121900" rIns="121900" bIns="121900" anchor="ctr"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spcBef>
                <a:spcPts val="0"/>
              </a:spcBef>
              <a:spcAft>
                <a:spcPts val="0"/>
              </a:spcAft>
              <a:buClr>
                <a:schemeClr val="lt1"/>
              </a:buClr>
              <a:buSzPts val="1800"/>
              <a:buNone/>
              <a:defRPr>
                <a:solidFill>
                  <a:schemeClr val="lt1"/>
                </a:solidFill>
              </a:defRPr>
            </a:lvl2pPr>
            <a:lvl3pPr lvl="2">
              <a:spcBef>
                <a:spcPts val="2100"/>
              </a:spcBef>
              <a:spcAft>
                <a:spcPts val="0"/>
              </a:spcAft>
              <a:buClr>
                <a:schemeClr val="lt1"/>
              </a:buClr>
              <a:buSzPts val="1800"/>
              <a:buNone/>
              <a:defRPr>
                <a:solidFill>
                  <a:schemeClr val="lt1"/>
                </a:solidFill>
              </a:defRPr>
            </a:lvl3pPr>
            <a:lvl4pPr lvl="3">
              <a:spcBef>
                <a:spcPts val="2100"/>
              </a:spcBef>
              <a:spcAft>
                <a:spcPts val="0"/>
              </a:spcAft>
              <a:buClr>
                <a:schemeClr val="lt1"/>
              </a:buClr>
              <a:buSzPts val="1800"/>
              <a:buNone/>
              <a:defRPr>
                <a:solidFill>
                  <a:schemeClr val="lt1"/>
                </a:solidFill>
              </a:defRPr>
            </a:lvl4pPr>
            <a:lvl5pPr lvl="4">
              <a:spcBef>
                <a:spcPts val="2100"/>
              </a:spcBef>
              <a:spcAft>
                <a:spcPts val="0"/>
              </a:spcAft>
              <a:buClr>
                <a:schemeClr val="lt1"/>
              </a:buClr>
              <a:buSzPts val="1800"/>
              <a:buNone/>
              <a:defRPr>
                <a:solidFill>
                  <a:schemeClr val="lt1"/>
                </a:solidFill>
              </a:defRPr>
            </a:lvl5pPr>
            <a:lvl6pPr lvl="5">
              <a:spcBef>
                <a:spcPts val="2100"/>
              </a:spcBef>
              <a:spcAft>
                <a:spcPts val="0"/>
              </a:spcAft>
              <a:buClr>
                <a:schemeClr val="lt1"/>
              </a:buClr>
              <a:buSzPts val="1800"/>
              <a:buNone/>
              <a:defRPr>
                <a:solidFill>
                  <a:schemeClr val="lt1"/>
                </a:solidFill>
              </a:defRPr>
            </a:lvl6pPr>
            <a:lvl7pPr lvl="6">
              <a:spcBef>
                <a:spcPts val="2100"/>
              </a:spcBef>
              <a:spcAft>
                <a:spcPts val="0"/>
              </a:spcAft>
              <a:buClr>
                <a:schemeClr val="lt1"/>
              </a:buClr>
              <a:buSzPts val="1800"/>
              <a:buNone/>
              <a:defRPr>
                <a:solidFill>
                  <a:schemeClr val="lt1"/>
                </a:solidFill>
              </a:defRPr>
            </a:lvl7pPr>
            <a:lvl8pPr lvl="7">
              <a:spcBef>
                <a:spcPts val="2100"/>
              </a:spcBef>
              <a:spcAft>
                <a:spcPts val="0"/>
              </a:spcAft>
              <a:buClr>
                <a:schemeClr val="lt1"/>
              </a:buClr>
              <a:buSzPts val="1800"/>
              <a:buNone/>
              <a:defRPr>
                <a:solidFill>
                  <a:schemeClr val="lt1"/>
                </a:solidFill>
              </a:defRPr>
            </a:lvl8pPr>
            <a:lvl9pPr lvl="8">
              <a:spcBef>
                <a:spcPts val="2100"/>
              </a:spcBef>
              <a:spcAft>
                <a:spcPts val="2100"/>
              </a:spcAft>
              <a:buClr>
                <a:schemeClr val="lt1"/>
              </a:buClr>
              <a:buSzPts val="1800"/>
              <a:buNone/>
              <a:defRPr>
                <a:solidFill>
                  <a:schemeClr val="lt1"/>
                </a:solidFill>
              </a:defRPr>
            </a:lvl9pPr>
          </a:lstStyle>
          <a:p>
            <a:endParaRPr/>
          </a:p>
        </p:txBody>
      </p:sp>
      <p:sp>
        <p:nvSpPr>
          <p:cNvPr id="12" name="Google Shape;12;p2"/>
          <p:cNvSpPr txBox="1">
            <a:spLocks noGrp="1"/>
          </p:cNvSpPr>
          <p:nvPr>
            <p:ph type="title"/>
          </p:nvPr>
        </p:nvSpPr>
        <p:spPr>
          <a:xfrm>
            <a:off x="477375" y="1689650"/>
            <a:ext cx="7047900" cy="2526900"/>
          </a:xfrm>
          <a:prstGeom prst="rect">
            <a:avLst/>
          </a:prstGeom>
        </p:spPr>
        <p:txBody>
          <a:bodyPr spcFirstLastPara="1" wrap="square" lIns="121900" tIns="121900" rIns="121900" bIns="121900" anchor="ctr" anchorCtr="0">
            <a:noAutofit/>
          </a:bodyPr>
          <a:lstStyle>
            <a:lvl1pPr marL="0" marR="0" lvl="0" indent="0" rtl="0">
              <a:lnSpc>
                <a:spcPct val="80000"/>
              </a:lnSpc>
              <a:spcBef>
                <a:spcPts val="0"/>
              </a:spcBef>
              <a:spcAft>
                <a:spcPts val="0"/>
              </a:spcAft>
              <a:buClr>
                <a:schemeClr val="dk1"/>
              </a:buClr>
              <a:buSzPts val="9000"/>
              <a:buFont typeface="Aldrich"/>
              <a:buNone/>
              <a:defRPr sz="6900"/>
            </a:lvl1pPr>
            <a:lvl2pPr lvl="1"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9pPr>
          </a:lstStyle>
          <a:p>
            <a:endParaRPr/>
          </a:p>
        </p:txBody>
      </p:sp>
      <p:sp>
        <p:nvSpPr>
          <p:cNvPr id="13" name="Google Shape;13;p2"/>
          <p:cNvSpPr/>
          <p:nvPr/>
        </p:nvSpPr>
        <p:spPr>
          <a:xfrm>
            <a:off x="8277125" y="125"/>
            <a:ext cx="3914700" cy="6858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flipH="1">
            <a:off x="8881707" y="0"/>
            <a:ext cx="1423800" cy="22455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flipH="1">
            <a:off x="9519557" y="125"/>
            <a:ext cx="1143600" cy="18036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0389170" y="3535432"/>
            <a:ext cx="1443600" cy="144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0793703" y="2782024"/>
            <a:ext cx="634500" cy="634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8606871" y="4680157"/>
            <a:ext cx="1679793" cy="1220440"/>
          </a:xfrm>
          <a:custGeom>
            <a:avLst/>
            <a:gdLst/>
            <a:ahLst/>
            <a:cxnLst/>
            <a:rect l="l" t="t" r="r" b="b"/>
            <a:pathLst>
              <a:path w="1555364" h="1130037" extrusionOk="0">
                <a:moveTo>
                  <a:pt x="232" y="786699"/>
                </a:moveTo>
                <a:cubicBezTo>
                  <a:pt x="-7828" y="760106"/>
                  <a:pt x="196976" y="649768"/>
                  <a:pt x="230827" y="631728"/>
                </a:cubicBezTo>
                <a:cubicBezTo>
                  <a:pt x="364031" y="560729"/>
                  <a:pt x="492676" y="484081"/>
                  <a:pt x="626540" y="414653"/>
                </a:cubicBezTo>
                <a:cubicBezTo>
                  <a:pt x="721762" y="365276"/>
                  <a:pt x="823898" y="332043"/>
                  <a:pt x="919529" y="284151"/>
                </a:cubicBezTo>
                <a:cubicBezTo>
                  <a:pt x="1073853" y="206865"/>
                  <a:pt x="1232540" y="140409"/>
                  <a:pt x="1386350" y="62638"/>
                </a:cubicBezTo>
                <a:cubicBezTo>
                  <a:pt x="1404885" y="53275"/>
                  <a:pt x="1521938" y="-22087"/>
                  <a:pt x="1530425" y="6393"/>
                </a:cubicBezTo>
                <a:cubicBezTo>
                  <a:pt x="1555180" y="89374"/>
                  <a:pt x="1560562" y="203874"/>
                  <a:pt x="1550732" y="288799"/>
                </a:cubicBezTo>
                <a:cubicBezTo>
                  <a:pt x="1538816" y="391764"/>
                  <a:pt x="1535749" y="496978"/>
                  <a:pt x="1496906" y="595199"/>
                </a:cubicBezTo>
                <a:cubicBezTo>
                  <a:pt x="1398208" y="844783"/>
                  <a:pt x="1145672" y="1066011"/>
                  <a:pt x="893879" y="1114846"/>
                </a:cubicBezTo>
                <a:cubicBezTo>
                  <a:pt x="688196" y="1154726"/>
                  <a:pt x="446556" y="1115512"/>
                  <a:pt x="275215" y="1004012"/>
                </a:cubicBezTo>
                <a:cubicBezTo>
                  <a:pt x="213104" y="963589"/>
                  <a:pt x="6486" y="807341"/>
                  <a:pt x="232" y="78669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 name="Google Shape;19;p2"/>
          <p:cNvSpPr/>
          <p:nvPr/>
        </p:nvSpPr>
        <p:spPr>
          <a:xfrm>
            <a:off x="9259706" y="5561024"/>
            <a:ext cx="1493497" cy="1281241"/>
          </a:xfrm>
          <a:custGeom>
            <a:avLst/>
            <a:gdLst/>
            <a:ahLst/>
            <a:cxnLst/>
            <a:rect l="l" t="t" r="r" b="b"/>
            <a:pathLst>
              <a:path w="1382868" h="1186334" extrusionOk="0">
                <a:moveTo>
                  <a:pt x="467097" y="35491"/>
                </a:moveTo>
                <a:cubicBezTo>
                  <a:pt x="233382" y="101500"/>
                  <a:pt x="149619" y="254976"/>
                  <a:pt x="122654" y="298124"/>
                </a:cubicBezTo>
                <a:cubicBezTo>
                  <a:pt x="49968" y="414415"/>
                  <a:pt x="27566" y="565958"/>
                  <a:pt x="5667" y="697308"/>
                </a:cubicBezTo>
                <a:cubicBezTo>
                  <a:pt x="-1571" y="740732"/>
                  <a:pt x="1591" y="859604"/>
                  <a:pt x="1591" y="859604"/>
                </a:cubicBezTo>
                <a:cubicBezTo>
                  <a:pt x="-6744" y="934537"/>
                  <a:pt x="18793" y="1013823"/>
                  <a:pt x="51950" y="1080146"/>
                </a:cubicBezTo>
                <a:cubicBezTo>
                  <a:pt x="105613" y="1187483"/>
                  <a:pt x="267948" y="1213610"/>
                  <a:pt x="365646" y="1157784"/>
                </a:cubicBezTo>
                <a:cubicBezTo>
                  <a:pt x="456305" y="1105978"/>
                  <a:pt x="487594" y="1010585"/>
                  <a:pt x="542677" y="927956"/>
                </a:cubicBezTo>
                <a:cubicBezTo>
                  <a:pt x="590503" y="856213"/>
                  <a:pt x="655311" y="792177"/>
                  <a:pt x="710394" y="726073"/>
                </a:cubicBezTo>
                <a:cubicBezTo>
                  <a:pt x="820636" y="593780"/>
                  <a:pt x="1001011" y="545936"/>
                  <a:pt x="1132799" y="443428"/>
                </a:cubicBezTo>
                <a:cubicBezTo>
                  <a:pt x="1206599" y="386031"/>
                  <a:pt x="1360256" y="327995"/>
                  <a:pt x="1381268" y="222915"/>
                </a:cubicBezTo>
                <a:cubicBezTo>
                  <a:pt x="1405185" y="103338"/>
                  <a:pt x="1154411" y="43893"/>
                  <a:pt x="1073792" y="36558"/>
                </a:cubicBezTo>
                <a:cubicBezTo>
                  <a:pt x="792861" y="11021"/>
                  <a:pt x="700821" y="-30507"/>
                  <a:pt x="467097" y="3549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20" name="Google Shape;20;p2"/>
          <p:cNvGrpSpPr/>
          <p:nvPr/>
        </p:nvGrpSpPr>
        <p:grpSpPr>
          <a:xfrm>
            <a:off x="10359957" y="5182183"/>
            <a:ext cx="1502034" cy="1675952"/>
            <a:chOff x="6415621" y="443747"/>
            <a:chExt cx="1388458" cy="1549225"/>
          </a:xfrm>
        </p:grpSpPr>
        <p:sp>
          <p:nvSpPr>
            <p:cNvPr id="21" name="Google Shape;21;p2"/>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 name="Google Shape;22;p2"/>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23;p2"/>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 name="Google Shape;24;p2"/>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 name="Google Shape;25;p2"/>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 name="Google Shape;26;p2"/>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27;p2"/>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 name="Google Shape;28;p2"/>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 name="Google Shape;29;p2"/>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30;p2"/>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 name="Google Shape;31;p2"/>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2" name="Google Shape;32;p2"/>
          <p:cNvGrpSpPr/>
          <p:nvPr/>
        </p:nvGrpSpPr>
        <p:grpSpPr>
          <a:xfrm>
            <a:off x="8692696" y="4599830"/>
            <a:ext cx="1812954" cy="2501662"/>
            <a:chOff x="259396" y="3664530"/>
            <a:chExt cx="1812954" cy="2501662"/>
          </a:xfrm>
        </p:grpSpPr>
        <p:sp>
          <p:nvSpPr>
            <p:cNvPr id="33" name="Google Shape;33;p2"/>
            <p:cNvSpPr/>
            <p:nvPr/>
          </p:nvSpPr>
          <p:spPr>
            <a:xfrm>
              <a:off x="1060156" y="4349599"/>
              <a:ext cx="684212" cy="1597125"/>
            </a:xfrm>
            <a:custGeom>
              <a:avLst/>
              <a:gdLst/>
              <a:ahLst/>
              <a:cxnLst/>
              <a:rect l="l" t="t" r="r" b="b"/>
              <a:pathLst>
                <a:path w="684212" h="1597125" extrusionOk="0">
                  <a:moveTo>
                    <a:pt x="676362" y="405"/>
                  </a:moveTo>
                  <a:cubicBezTo>
                    <a:pt x="673780" y="-310"/>
                    <a:pt x="671142" y="-119"/>
                    <a:pt x="668618" y="1300"/>
                  </a:cubicBezTo>
                  <a:cubicBezTo>
                    <a:pt x="649539" y="12054"/>
                    <a:pt x="634233" y="28647"/>
                    <a:pt x="613259" y="57860"/>
                  </a:cubicBezTo>
                  <a:cubicBezTo>
                    <a:pt x="610601" y="61556"/>
                    <a:pt x="601533" y="74567"/>
                    <a:pt x="599857" y="76910"/>
                  </a:cubicBezTo>
                  <a:cubicBezTo>
                    <a:pt x="594866" y="83882"/>
                    <a:pt x="591037" y="89007"/>
                    <a:pt x="587360" y="93579"/>
                  </a:cubicBezTo>
                  <a:cubicBezTo>
                    <a:pt x="523019" y="173589"/>
                    <a:pt x="479899" y="245312"/>
                    <a:pt x="401327" y="393911"/>
                  </a:cubicBezTo>
                  <a:cubicBezTo>
                    <a:pt x="390640" y="414104"/>
                    <a:pt x="381506" y="430440"/>
                    <a:pt x="361141" y="465939"/>
                  </a:cubicBezTo>
                  <a:cubicBezTo>
                    <a:pt x="360741" y="466635"/>
                    <a:pt x="333100" y="514993"/>
                    <a:pt x="323041" y="533805"/>
                  </a:cubicBezTo>
                  <a:cubicBezTo>
                    <a:pt x="304734" y="568047"/>
                    <a:pt x="292876" y="599632"/>
                    <a:pt x="271244" y="664774"/>
                  </a:cubicBezTo>
                  <a:cubicBezTo>
                    <a:pt x="270359" y="667450"/>
                    <a:pt x="270349" y="667460"/>
                    <a:pt x="269463" y="670136"/>
                  </a:cubicBezTo>
                  <a:cubicBezTo>
                    <a:pt x="252918" y="720000"/>
                    <a:pt x="244603" y="742602"/>
                    <a:pt x="233144" y="768663"/>
                  </a:cubicBezTo>
                  <a:cubicBezTo>
                    <a:pt x="137275" y="986709"/>
                    <a:pt x="72038" y="1169218"/>
                    <a:pt x="28062" y="1355041"/>
                  </a:cubicBezTo>
                  <a:cubicBezTo>
                    <a:pt x="19327" y="1391941"/>
                    <a:pt x="14822" y="1427679"/>
                    <a:pt x="9907" y="1484819"/>
                  </a:cubicBezTo>
                  <a:cubicBezTo>
                    <a:pt x="9450" y="1490086"/>
                    <a:pt x="8935" y="1494173"/>
                    <a:pt x="8116" y="1503869"/>
                  </a:cubicBezTo>
                  <a:cubicBezTo>
                    <a:pt x="4706" y="1544684"/>
                    <a:pt x="3020" y="1562715"/>
                    <a:pt x="87" y="1585127"/>
                  </a:cubicBezTo>
                  <a:cubicBezTo>
                    <a:pt x="-666" y="1590861"/>
                    <a:pt x="3573" y="1596281"/>
                    <a:pt x="9307" y="1597033"/>
                  </a:cubicBezTo>
                  <a:cubicBezTo>
                    <a:pt x="15050" y="1597786"/>
                    <a:pt x="20165" y="1593842"/>
                    <a:pt x="20918" y="1588108"/>
                  </a:cubicBezTo>
                  <a:cubicBezTo>
                    <a:pt x="23918" y="1565257"/>
                    <a:pt x="25814" y="1546503"/>
                    <a:pt x="29252" y="1505355"/>
                  </a:cubicBezTo>
                  <a:cubicBezTo>
                    <a:pt x="30062" y="1495677"/>
                    <a:pt x="30290" y="1491849"/>
                    <a:pt x="30738" y="1486610"/>
                  </a:cubicBezTo>
                  <a:cubicBezTo>
                    <a:pt x="35577" y="1430412"/>
                    <a:pt x="40168" y="1395465"/>
                    <a:pt x="48597" y="1359804"/>
                  </a:cubicBezTo>
                  <a:cubicBezTo>
                    <a:pt x="92250" y="1175371"/>
                    <a:pt x="157097" y="993967"/>
                    <a:pt x="252499" y="776997"/>
                  </a:cubicBezTo>
                  <a:cubicBezTo>
                    <a:pt x="264301" y="750137"/>
                    <a:pt x="272359" y="727172"/>
                    <a:pt x="289104" y="676680"/>
                  </a:cubicBezTo>
                  <a:cubicBezTo>
                    <a:pt x="289990" y="674013"/>
                    <a:pt x="290009" y="673994"/>
                    <a:pt x="290894" y="671327"/>
                  </a:cubicBezTo>
                  <a:cubicBezTo>
                    <a:pt x="312145" y="607300"/>
                    <a:pt x="323937" y="576477"/>
                    <a:pt x="341491" y="543635"/>
                  </a:cubicBezTo>
                  <a:cubicBezTo>
                    <a:pt x="351426" y="525061"/>
                    <a:pt x="359932" y="509764"/>
                    <a:pt x="378401" y="477550"/>
                  </a:cubicBezTo>
                  <a:cubicBezTo>
                    <a:pt x="378801" y="476855"/>
                    <a:pt x="408947" y="424210"/>
                    <a:pt x="419777" y="403732"/>
                  </a:cubicBezTo>
                  <a:cubicBezTo>
                    <a:pt x="497758" y="256256"/>
                    <a:pt x="540469" y="185342"/>
                    <a:pt x="603734" y="106676"/>
                  </a:cubicBezTo>
                  <a:cubicBezTo>
                    <a:pt x="607696" y="101742"/>
                    <a:pt x="611630" y="96379"/>
                    <a:pt x="616830" y="89111"/>
                  </a:cubicBezTo>
                  <a:cubicBezTo>
                    <a:pt x="618545" y="86711"/>
                    <a:pt x="627622" y="73976"/>
                    <a:pt x="630223" y="70357"/>
                  </a:cubicBezTo>
                  <a:cubicBezTo>
                    <a:pt x="649511" y="43506"/>
                    <a:pt x="663112" y="28265"/>
                    <a:pt x="678743" y="19455"/>
                  </a:cubicBezTo>
                  <a:cubicBezTo>
                    <a:pt x="683782" y="16616"/>
                    <a:pt x="685744" y="10206"/>
                    <a:pt x="682905" y="5167"/>
                  </a:cubicBezTo>
                  <a:cubicBezTo>
                    <a:pt x="681486" y="2653"/>
                    <a:pt x="678943" y="1129"/>
                    <a:pt x="676362" y="40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 name="Google Shape;34;p2"/>
            <p:cNvSpPr/>
            <p:nvPr/>
          </p:nvSpPr>
          <p:spPr>
            <a:xfrm>
              <a:off x="1316492" y="4740748"/>
              <a:ext cx="499154" cy="365381"/>
            </a:xfrm>
            <a:custGeom>
              <a:avLst/>
              <a:gdLst/>
              <a:ahLst/>
              <a:cxnLst/>
              <a:rect l="l" t="t" r="r" b="b"/>
              <a:pathLst>
                <a:path w="499154" h="365381" extrusionOk="0">
                  <a:moveTo>
                    <a:pt x="5412" y="353378"/>
                  </a:moveTo>
                  <a:cubicBezTo>
                    <a:pt x="32558" y="202568"/>
                    <a:pt x="209390" y="160696"/>
                    <a:pt x="326624" y="108385"/>
                  </a:cubicBezTo>
                  <a:cubicBezTo>
                    <a:pt x="362504" y="92374"/>
                    <a:pt x="414949" y="65732"/>
                    <a:pt x="443295" y="38690"/>
                  </a:cubicBezTo>
                  <a:cubicBezTo>
                    <a:pt x="453020" y="29413"/>
                    <a:pt x="468136" y="20117"/>
                    <a:pt x="479671" y="13097"/>
                  </a:cubicBezTo>
                  <a:cubicBezTo>
                    <a:pt x="485958" y="9277"/>
                    <a:pt x="502846" y="-4439"/>
                    <a:pt x="498426" y="1448"/>
                  </a:cubicBezTo>
                  <a:cubicBezTo>
                    <a:pt x="480138" y="25813"/>
                    <a:pt x="449210" y="42177"/>
                    <a:pt x="428189" y="64532"/>
                  </a:cubicBezTo>
                  <a:cubicBezTo>
                    <a:pt x="393213" y="101717"/>
                    <a:pt x="358647" y="152781"/>
                    <a:pt x="314698" y="179508"/>
                  </a:cubicBezTo>
                  <a:cubicBezTo>
                    <a:pt x="267597" y="208140"/>
                    <a:pt x="213886" y="222237"/>
                    <a:pt x="166242" y="249641"/>
                  </a:cubicBezTo>
                  <a:cubicBezTo>
                    <a:pt x="127161" y="272110"/>
                    <a:pt x="91175" y="299494"/>
                    <a:pt x="52542" y="322993"/>
                  </a:cubicBezTo>
                  <a:cubicBezTo>
                    <a:pt x="38673" y="331423"/>
                    <a:pt x="27243" y="338976"/>
                    <a:pt x="15480" y="349501"/>
                  </a:cubicBezTo>
                  <a:cubicBezTo>
                    <a:pt x="10289" y="354130"/>
                    <a:pt x="-2322" y="370303"/>
                    <a:pt x="373" y="363903"/>
                  </a:cubicBezTo>
                  <a:cubicBezTo>
                    <a:pt x="3107" y="357426"/>
                    <a:pt x="4983" y="355749"/>
                    <a:pt x="5412" y="35337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 name="Google Shape;35;p2"/>
            <p:cNvSpPr/>
            <p:nvPr/>
          </p:nvSpPr>
          <p:spPr>
            <a:xfrm>
              <a:off x="1426327" y="4286272"/>
              <a:ext cx="579329" cy="543086"/>
            </a:xfrm>
            <a:custGeom>
              <a:avLst/>
              <a:gdLst/>
              <a:ahLst/>
              <a:cxnLst/>
              <a:rect l="l" t="t" r="r" b="b"/>
              <a:pathLst>
                <a:path w="579329" h="543086" extrusionOk="0">
                  <a:moveTo>
                    <a:pt x="0" y="543087"/>
                  </a:moveTo>
                  <a:cubicBezTo>
                    <a:pt x="3705" y="522770"/>
                    <a:pt x="34147" y="496243"/>
                    <a:pt x="44625" y="477926"/>
                  </a:cubicBezTo>
                  <a:cubicBezTo>
                    <a:pt x="63741" y="444522"/>
                    <a:pt x="76610" y="396002"/>
                    <a:pt x="105061" y="368875"/>
                  </a:cubicBezTo>
                  <a:cubicBezTo>
                    <a:pt x="192700" y="285302"/>
                    <a:pt x="294694" y="225628"/>
                    <a:pt x="397897" y="159773"/>
                  </a:cubicBezTo>
                  <a:cubicBezTo>
                    <a:pt x="440884" y="132331"/>
                    <a:pt x="481384" y="89059"/>
                    <a:pt x="519389" y="55093"/>
                  </a:cubicBezTo>
                  <a:cubicBezTo>
                    <a:pt x="536305" y="39967"/>
                    <a:pt x="553564" y="27118"/>
                    <a:pt x="569490" y="11201"/>
                  </a:cubicBezTo>
                  <a:cubicBezTo>
                    <a:pt x="573005" y="7696"/>
                    <a:pt x="579329" y="0"/>
                    <a:pt x="579329" y="0"/>
                  </a:cubicBezTo>
                  <a:cubicBezTo>
                    <a:pt x="579329" y="0"/>
                    <a:pt x="575224" y="7382"/>
                    <a:pt x="572691" y="10754"/>
                  </a:cubicBezTo>
                  <a:cubicBezTo>
                    <a:pt x="561604" y="25518"/>
                    <a:pt x="552974" y="42729"/>
                    <a:pt x="541792" y="57617"/>
                  </a:cubicBezTo>
                  <a:cubicBezTo>
                    <a:pt x="516388" y="91459"/>
                    <a:pt x="492776" y="132874"/>
                    <a:pt x="462839" y="162773"/>
                  </a:cubicBezTo>
                  <a:cubicBezTo>
                    <a:pt x="380276" y="245259"/>
                    <a:pt x="270853" y="287579"/>
                    <a:pt x="192414" y="374409"/>
                  </a:cubicBezTo>
                  <a:cubicBezTo>
                    <a:pt x="149447" y="421977"/>
                    <a:pt x="115814" y="467935"/>
                    <a:pt x="64284" y="506987"/>
                  </a:cubicBezTo>
                  <a:cubicBezTo>
                    <a:pt x="59979" y="510245"/>
                    <a:pt x="19383" y="537420"/>
                    <a:pt x="15554" y="531886"/>
                  </a:cubicBezTo>
                  <a:cubicBezTo>
                    <a:pt x="11611" y="526180"/>
                    <a:pt x="36881" y="493957"/>
                    <a:pt x="39824" y="490042"/>
                  </a:cubicBezTo>
                  <a:cubicBezTo>
                    <a:pt x="68294" y="452123"/>
                    <a:pt x="80543" y="407241"/>
                    <a:pt x="108490" y="370018"/>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 name="Google Shape;36;p2"/>
            <p:cNvSpPr/>
            <p:nvPr/>
          </p:nvSpPr>
          <p:spPr>
            <a:xfrm>
              <a:off x="1645711" y="4008904"/>
              <a:ext cx="426639" cy="441396"/>
            </a:xfrm>
            <a:custGeom>
              <a:avLst/>
              <a:gdLst/>
              <a:ahLst/>
              <a:cxnLst/>
              <a:rect l="l" t="t" r="r" b="b"/>
              <a:pathLst>
                <a:path w="426639" h="441396" extrusionOk="0">
                  <a:moveTo>
                    <a:pt x="1044" y="441160"/>
                  </a:moveTo>
                  <a:cubicBezTo>
                    <a:pt x="-2938" y="443151"/>
                    <a:pt x="5625" y="432006"/>
                    <a:pt x="7454" y="428816"/>
                  </a:cubicBezTo>
                  <a:cubicBezTo>
                    <a:pt x="14198" y="417024"/>
                    <a:pt x="20503" y="405717"/>
                    <a:pt x="28742" y="394754"/>
                  </a:cubicBezTo>
                  <a:cubicBezTo>
                    <a:pt x="49250" y="367437"/>
                    <a:pt x="69366" y="332765"/>
                    <a:pt x="84130" y="301933"/>
                  </a:cubicBezTo>
                  <a:cubicBezTo>
                    <a:pt x="131374" y="203283"/>
                    <a:pt x="217147" y="136903"/>
                    <a:pt x="302424" y="74038"/>
                  </a:cubicBezTo>
                  <a:cubicBezTo>
                    <a:pt x="328961" y="54464"/>
                    <a:pt x="358917" y="39481"/>
                    <a:pt x="387521" y="23536"/>
                  </a:cubicBezTo>
                  <a:cubicBezTo>
                    <a:pt x="400817" y="16126"/>
                    <a:pt x="426640" y="0"/>
                    <a:pt x="426640" y="0"/>
                  </a:cubicBezTo>
                  <a:cubicBezTo>
                    <a:pt x="426640" y="0"/>
                    <a:pt x="420277" y="4667"/>
                    <a:pt x="417943" y="7772"/>
                  </a:cubicBezTo>
                  <a:cubicBezTo>
                    <a:pt x="407790" y="21298"/>
                    <a:pt x="394702" y="33014"/>
                    <a:pt x="384311" y="46863"/>
                  </a:cubicBezTo>
                  <a:cubicBezTo>
                    <a:pt x="357898" y="82039"/>
                    <a:pt x="327847" y="114443"/>
                    <a:pt x="301700" y="149276"/>
                  </a:cubicBezTo>
                  <a:cubicBezTo>
                    <a:pt x="264058" y="199406"/>
                    <a:pt x="227139" y="251870"/>
                    <a:pt x="182933" y="296037"/>
                  </a:cubicBezTo>
                  <a:cubicBezTo>
                    <a:pt x="156035" y="322897"/>
                    <a:pt x="126317" y="334737"/>
                    <a:pt x="98656" y="361121"/>
                  </a:cubicBezTo>
                  <a:cubicBezTo>
                    <a:pt x="80101" y="378809"/>
                    <a:pt x="43182" y="401831"/>
                    <a:pt x="20722" y="413042"/>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 name="Google Shape;37;p2"/>
            <p:cNvSpPr/>
            <p:nvPr/>
          </p:nvSpPr>
          <p:spPr>
            <a:xfrm>
              <a:off x="1388329" y="4191271"/>
              <a:ext cx="110033" cy="635808"/>
            </a:xfrm>
            <a:custGeom>
              <a:avLst/>
              <a:gdLst/>
              <a:ahLst/>
              <a:cxnLst/>
              <a:rect l="l" t="t" r="r" b="b"/>
              <a:pathLst>
                <a:path w="110033" h="635808" extrusionOk="0">
                  <a:moveTo>
                    <a:pt x="38769" y="633231"/>
                  </a:moveTo>
                  <a:cubicBezTo>
                    <a:pt x="16729" y="653500"/>
                    <a:pt x="-245" y="548134"/>
                    <a:pt x="3" y="530485"/>
                  </a:cubicBezTo>
                  <a:cubicBezTo>
                    <a:pt x="1908" y="397868"/>
                    <a:pt x="41713" y="266537"/>
                    <a:pt x="55390" y="134693"/>
                  </a:cubicBezTo>
                  <a:cubicBezTo>
                    <a:pt x="59515" y="94983"/>
                    <a:pt x="65458" y="36652"/>
                    <a:pt x="89852" y="4562"/>
                  </a:cubicBezTo>
                  <a:cubicBezTo>
                    <a:pt x="89985" y="4390"/>
                    <a:pt x="92100" y="-229"/>
                    <a:pt x="93319" y="9"/>
                  </a:cubicBezTo>
                  <a:cubicBezTo>
                    <a:pt x="95596" y="438"/>
                    <a:pt x="92195" y="51806"/>
                    <a:pt x="92005" y="53987"/>
                  </a:cubicBezTo>
                  <a:cubicBezTo>
                    <a:pt x="89319" y="83676"/>
                    <a:pt x="97129" y="117147"/>
                    <a:pt x="101653" y="146551"/>
                  </a:cubicBezTo>
                  <a:cubicBezTo>
                    <a:pt x="120875" y="271367"/>
                    <a:pt x="105273" y="397440"/>
                    <a:pt x="72735" y="518131"/>
                  </a:cubicBezTo>
                  <a:cubicBezTo>
                    <a:pt x="62763" y="555136"/>
                    <a:pt x="64696" y="609380"/>
                    <a:pt x="38769" y="633231"/>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38;p2"/>
            <p:cNvSpPr/>
            <p:nvPr/>
          </p:nvSpPr>
          <p:spPr>
            <a:xfrm>
              <a:off x="822665" y="4139149"/>
              <a:ext cx="450147" cy="2027043"/>
            </a:xfrm>
            <a:custGeom>
              <a:avLst/>
              <a:gdLst/>
              <a:ahLst/>
              <a:cxnLst/>
              <a:rect l="l" t="t" r="r" b="b"/>
              <a:pathLst>
                <a:path w="450147" h="2027043" extrusionOk="0">
                  <a:moveTo>
                    <a:pt x="16427" y="0"/>
                  </a:moveTo>
                  <a:cubicBezTo>
                    <a:pt x="14436" y="562"/>
                    <a:pt x="12626" y="1191"/>
                    <a:pt x="10169" y="1791"/>
                  </a:cubicBezTo>
                  <a:cubicBezTo>
                    <a:pt x="9997" y="1943"/>
                    <a:pt x="9778" y="2238"/>
                    <a:pt x="9578" y="2381"/>
                  </a:cubicBezTo>
                  <a:cubicBezTo>
                    <a:pt x="8978" y="2838"/>
                    <a:pt x="8150" y="3048"/>
                    <a:pt x="7197" y="3572"/>
                  </a:cubicBezTo>
                  <a:cubicBezTo>
                    <a:pt x="5511" y="4515"/>
                    <a:pt x="3292" y="5829"/>
                    <a:pt x="949" y="6848"/>
                  </a:cubicBezTo>
                  <a:cubicBezTo>
                    <a:pt x="-3452" y="8763"/>
                    <a:pt x="8407" y="22393"/>
                    <a:pt x="17017" y="44653"/>
                  </a:cubicBezTo>
                  <a:cubicBezTo>
                    <a:pt x="19465" y="50968"/>
                    <a:pt x="28971" y="78591"/>
                    <a:pt x="31010" y="83048"/>
                  </a:cubicBezTo>
                  <a:cubicBezTo>
                    <a:pt x="50460" y="125625"/>
                    <a:pt x="65671" y="166049"/>
                    <a:pt x="89941" y="237830"/>
                  </a:cubicBezTo>
                  <a:cubicBezTo>
                    <a:pt x="91427" y="242221"/>
                    <a:pt x="116973" y="317992"/>
                    <a:pt x="125964" y="342309"/>
                  </a:cubicBezTo>
                  <a:cubicBezTo>
                    <a:pt x="243084" y="659254"/>
                    <a:pt x="304348" y="839448"/>
                    <a:pt x="359622" y="1044483"/>
                  </a:cubicBezTo>
                  <a:cubicBezTo>
                    <a:pt x="381015" y="1123845"/>
                    <a:pt x="394522" y="1208027"/>
                    <a:pt x="406647" y="1324280"/>
                  </a:cubicBezTo>
                  <a:cubicBezTo>
                    <a:pt x="409314" y="1349826"/>
                    <a:pt x="418953" y="1453325"/>
                    <a:pt x="420344" y="1467450"/>
                  </a:cubicBezTo>
                  <a:cubicBezTo>
                    <a:pt x="425964" y="1524524"/>
                    <a:pt x="428450" y="1582245"/>
                    <a:pt x="428974" y="1653483"/>
                  </a:cubicBezTo>
                  <a:cubicBezTo>
                    <a:pt x="429183" y="1680924"/>
                    <a:pt x="428516" y="1821732"/>
                    <a:pt x="428678" y="1848745"/>
                  </a:cubicBezTo>
                  <a:cubicBezTo>
                    <a:pt x="428945" y="1893579"/>
                    <a:pt x="426430" y="1930136"/>
                    <a:pt x="419449" y="1964531"/>
                  </a:cubicBezTo>
                  <a:cubicBezTo>
                    <a:pt x="418582" y="1968798"/>
                    <a:pt x="416429" y="1976514"/>
                    <a:pt x="413495" y="1986267"/>
                  </a:cubicBezTo>
                  <a:cubicBezTo>
                    <a:pt x="413019" y="1987839"/>
                    <a:pt x="404942" y="2013395"/>
                    <a:pt x="404866" y="2013652"/>
                  </a:cubicBezTo>
                  <a:cubicBezTo>
                    <a:pt x="404809" y="2013832"/>
                    <a:pt x="404723" y="2013804"/>
                    <a:pt x="404571" y="2014538"/>
                  </a:cubicBezTo>
                  <a:cubicBezTo>
                    <a:pt x="404504" y="2014918"/>
                    <a:pt x="404609" y="2015138"/>
                    <a:pt x="404571" y="2015433"/>
                  </a:cubicBezTo>
                  <a:lnTo>
                    <a:pt x="404571" y="2016328"/>
                  </a:lnTo>
                  <a:lnTo>
                    <a:pt x="404571" y="2018414"/>
                  </a:lnTo>
                  <a:lnTo>
                    <a:pt x="415877" y="2027044"/>
                  </a:lnTo>
                  <a:lnTo>
                    <a:pt x="423020" y="2023177"/>
                  </a:lnTo>
                  <a:lnTo>
                    <a:pt x="423916" y="2021986"/>
                  </a:lnTo>
                  <a:cubicBezTo>
                    <a:pt x="425402" y="2019415"/>
                    <a:pt x="425687" y="2016795"/>
                    <a:pt x="425106" y="2014242"/>
                  </a:cubicBezTo>
                  <a:lnTo>
                    <a:pt x="425402" y="2014538"/>
                  </a:lnTo>
                  <a:lnTo>
                    <a:pt x="425402" y="2016919"/>
                  </a:lnTo>
                  <a:cubicBezTo>
                    <a:pt x="425306" y="2018138"/>
                    <a:pt x="425440" y="2017909"/>
                    <a:pt x="425402" y="2018109"/>
                  </a:cubicBezTo>
                  <a:cubicBezTo>
                    <a:pt x="426183" y="2015642"/>
                    <a:pt x="433279" y="1993745"/>
                    <a:pt x="433736" y="1992220"/>
                  </a:cubicBezTo>
                  <a:cubicBezTo>
                    <a:pt x="436851" y="1981867"/>
                    <a:pt x="438956" y="1973789"/>
                    <a:pt x="439985" y="1968703"/>
                  </a:cubicBezTo>
                  <a:cubicBezTo>
                    <a:pt x="447300" y="1932699"/>
                    <a:pt x="450091" y="1894913"/>
                    <a:pt x="449814" y="1848745"/>
                  </a:cubicBezTo>
                  <a:cubicBezTo>
                    <a:pt x="449652" y="1821837"/>
                    <a:pt x="450310" y="1681048"/>
                    <a:pt x="450110" y="1653483"/>
                  </a:cubicBezTo>
                  <a:cubicBezTo>
                    <a:pt x="449576" y="1581665"/>
                    <a:pt x="447166" y="1523162"/>
                    <a:pt x="441480" y="1465364"/>
                  </a:cubicBezTo>
                  <a:cubicBezTo>
                    <a:pt x="440089" y="1451267"/>
                    <a:pt x="430164" y="1347531"/>
                    <a:pt x="427488" y="1321898"/>
                  </a:cubicBezTo>
                  <a:cubicBezTo>
                    <a:pt x="415258" y="1204627"/>
                    <a:pt x="401608" y="1119778"/>
                    <a:pt x="379863" y="1039120"/>
                  </a:cubicBezTo>
                  <a:cubicBezTo>
                    <a:pt x="324389" y="833314"/>
                    <a:pt x="262934" y="652377"/>
                    <a:pt x="145605" y="334870"/>
                  </a:cubicBezTo>
                  <a:cubicBezTo>
                    <a:pt x="136709" y="310801"/>
                    <a:pt x="129574" y="290122"/>
                    <a:pt x="115249" y="247650"/>
                  </a:cubicBezTo>
                  <a:cubicBezTo>
                    <a:pt x="111210" y="235677"/>
                    <a:pt x="111077" y="235677"/>
                    <a:pt x="109591" y="231286"/>
                  </a:cubicBezTo>
                  <a:cubicBezTo>
                    <a:pt x="85102" y="158858"/>
                    <a:pt x="69891" y="117824"/>
                    <a:pt x="50060" y="74419"/>
                  </a:cubicBezTo>
                  <a:cubicBezTo>
                    <a:pt x="48526" y="71056"/>
                    <a:pt x="39430" y="44358"/>
                    <a:pt x="36667" y="37214"/>
                  </a:cubicBezTo>
                  <a:cubicBezTo>
                    <a:pt x="30114" y="20279"/>
                    <a:pt x="23732" y="8163"/>
                    <a:pt x="16427"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39;p2"/>
            <p:cNvSpPr/>
            <p:nvPr/>
          </p:nvSpPr>
          <p:spPr>
            <a:xfrm>
              <a:off x="502887" y="3664530"/>
              <a:ext cx="349749" cy="531038"/>
            </a:xfrm>
            <a:custGeom>
              <a:avLst/>
              <a:gdLst/>
              <a:ahLst/>
              <a:cxnLst/>
              <a:rect l="l" t="t" r="r" b="b"/>
              <a:pathLst>
                <a:path w="349749" h="531038" extrusionOk="0">
                  <a:moveTo>
                    <a:pt x="345292" y="530350"/>
                  </a:moveTo>
                  <a:cubicBezTo>
                    <a:pt x="357512" y="530417"/>
                    <a:pt x="341148" y="396714"/>
                    <a:pt x="337272" y="377788"/>
                  </a:cubicBezTo>
                  <a:cubicBezTo>
                    <a:pt x="309325" y="241447"/>
                    <a:pt x="236278" y="146150"/>
                    <a:pt x="120654" y="69607"/>
                  </a:cubicBezTo>
                  <a:cubicBezTo>
                    <a:pt x="109272" y="62072"/>
                    <a:pt x="7597" y="-6260"/>
                    <a:pt x="328" y="465"/>
                  </a:cubicBezTo>
                  <a:cubicBezTo>
                    <a:pt x="-1144" y="1827"/>
                    <a:pt x="2720" y="3808"/>
                    <a:pt x="4392" y="4913"/>
                  </a:cubicBezTo>
                  <a:cubicBezTo>
                    <a:pt x="23179" y="17353"/>
                    <a:pt x="35828" y="32812"/>
                    <a:pt x="49179" y="51652"/>
                  </a:cubicBezTo>
                  <a:cubicBezTo>
                    <a:pt x="77773" y="92000"/>
                    <a:pt x="117721" y="134301"/>
                    <a:pt x="136247" y="180287"/>
                  </a:cubicBezTo>
                  <a:cubicBezTo>
                    <a:pt x="153287" y="222578"/>
                    <a:pt x="163126" y="276595"/>
                    <a:pt x="188015" y="314923"/>
                  </a:cubicBezTo>
                  <a:cubicBezTo>
                    <a:pt x="218362" y="361653"/>
                    <a:pt x="261034" y="397943"/>
                    <a:pt x="293142" y="443244"/>
                  </a:cubicBezTo>
                  <a:cubicBezTo>
                    <a:pt x="312859" y="471057"/>
                    <a:pt x="328795" y="499127"/>
                    <a:pt x="344825" y="528731"/>
                  </a:cubicBezTo>
                  <a:cubicBezTo>
                    <a:pt x="346978" y="532703"/>
                    <a:pt x="343273" y="530341"/>
                    <a:pt x="345292" y="53035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2"/>
            <p:cNvSpPr/>
            <p:nvPr/>
          </p:nvSpPr>
          <p:spPr>
            <a:xfrm>
              <a:off x="633113" y="4255535"/>
              <a:ext cx="309080" cy="161443"/>
            </a:xfrm>
            <a:custGeom>
              <a:avLst/>
              <a:gdLst/>
              <a:ahLst/>
              <a:cxnLst/>
              <a:rect l="l" t="t" r="r" b="b"/>
              <a:pathLst>
                <a:path w="309080" h="161443" extrusionOk="0">
                  <a:moveTo>
                    <a:pt x="16069" y="0"/>
                  </a:moveTo>
                  <a:cubicBezTo>
                    <a:pt x="16507" y="1962"/>
                    <a:pt x="16183" y="3886"/>
                    <a:pt x="15173" y="5953"/>
                  </a:cubicBezTo>
                  <a:cubicBezTo>
                    <a:pt x="13592" y="9211"/>
                    <a:pt x="10839" y="12525"/>
                    <a:pt x="8334" y="13392"/>
                  </a:cubicBezTo>
                  <a:cubicBezTo>
                    <a:pt x="5258" y="14459"/>
                    <a:pt x="4096" y="12563"/>
                    <a:pt x="2972" y="10716"/>
                  </a:cubicBezTo>
                  <a:cubicBezTo>
                    <a:pt x="3229" y="12592"/>
                    <a:pt x="1505" y="13611"/>
                    <a:pt x="0" y="14583"/>
                  </a:cubicBezTo>
                  <a:cubicBezTo>
                    <a:pt x="1076" y="14926"/>
                    <a:pt x="2362" y="15412"/>
                    <a:pt x="3267" y="15773"/>
                  </a:cubicBezTo>
                  <a:cubicBezTo>
                    <a:pt x="4715" y="16345"/>
                    <a:pt x="5734" y="16840"/>
                    <a:pt x="6544" y="17269"/>
                  </a:cubicBezTo>
                  <a:cubicBezTo>
                    <a:pt x="10687" y="21641"/>
                    <a:pt x="17926" y="25270"/>
                    <a:pt x="29166" y="29766"/>
                  </a:cubicBezTo>
                  <a:cubicBezTo>
                    <a:pt x="34271" y="31813"/>
                    <a:pt x="39919" y="33976"/>
                    <a:pt x="46730" y="36319"/>
                  </a:cubicBezTo>
                  <a:cubicBezTo>
                    <a:pt x="51235" y="37862"/>
                    <a:pt x="76010" y="45901"/>
                    <a:pt x="79772" y="47330"/>
                  </a:cubicBezTo>
                  <a:cubicBezTo>
                    <a:pt x="154115" y="75600"/>
                    <a:pt x="283969" y="138389"/>
                    <a:pt x="288427" y="153886"/>
                  </a:cubicBezTo>
                  <a:cubicBezTo>
                    <a:pt x="290027" y="159448"/>
                    <a:pt x="295961" y="162630"/>
                    <a:pt x="301523" y="161030"/>
                  </a:cubicBezTo>
                  <a:cubicBezTo>
                    <a:pt x="307086" y="159439"/>
                    <a:pt x="310267" y="153791"/>
                    <a:pt x="308667" y="148237"/>
                  </a:cubicBezTo>
                  <a:cubicBezTo>
                    <a:pt x="301180" y="122215"/>
                    <a:pt x="175155" y="61131"/>
                    <a:pt x="87211" y="27680"/>
                  </a:cubicBezTo>
                  <a:cubicBezTo>
                    <a:pt x="82915" y="26051"/>
                    <a:pt x="57664" y="17783"/>
                    <a:pt x="53578" y="16373"/>
                  </a:cubicBezTo>
                  <a:cubicBezTo>
                    <a:pt x="47063" y="14135"/>
                    <a:pt x="41653" y="12316"/>
                    <a:pt x="36909" y="10420"/>
                  </a:cubicBezTo>
                  <a:cubicBezTo>
                    <a:pt x="28499" y="7058"/>
                    <a:pt x="22927" y="3981"/>
                    <a:pt x="21727" y="2677"/>
                  </a:cubicBezTo>
                  <a:cubicBezTo>
                    <a:pt x="20841" y="1714"/>
                    <a:pt x="17507" y="895"/>
                    <a:pt x="16069"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 name="Google Shape;41;p2"/>
            <p:cNvSpPr/>
            <p:nvPr/>
          </p:nvSpPr>
          <p:spPr>
            <a:xfrm>
              <a:off x="287063" y="3837744"/>
              <a:ext cx="379620" cy="439743"/>
            </a:xfrm>
            <a:custGeom>
              <a:avLst/>
              <a:gdLst/>
              <a:ahLst/>
              <a:cxnLst/>
              <a:rect l="l" t="t" r="r" b="b"/>
              <a:pathLst>
                <a:path w="379620" h="439743" extrusionOk="0">
                  <a:moveTo>
                    <a:pt x="379560" y="434613"/>
                  </a:moveTo>
                  <a:cubicBezTo>
                    <a:pt x="369425" y="417201"/>
                    <a:pt x="342355" y="392474"/>
                    <a:pt x="327915" y="372795"/>
                  </a:cubicBezTo>
                  <a:cubicBezTo>
                    <a:pt x="289653" y="320656"/>
                    <a:pt x="230769" y="278412"/>
                    <a:pt x="182361" y="237416"/>
                  </a:cubicBezTo>
                  <a:cubicBezTo>
                    <a:pt x="140824" y="202241"/>
                    <a:pt x="113030" y="157435"/>
                    <a:pt x="81037" y="114830"/>
                  </a:cubicBezTo>
                  <a:cubicBezTo>
                    <a:pt x="56650" y="82349"/>
                    <a:pt x="39183" y="42345"/>
                    <a:pt x="11695" y="12465"/>
                  </a:cubicBezTo>
                  <a:cubicBezTo>
                    <a:pt x="8192" y="8654"/>
                    <a:pt x="7236" y="-1289"/>
                    <a:pt x="2263" y="139"/>
                  </a:cubicBezTo>
                  <a:cubicBezTo>
                    <a:pt x="807" y="558"/>
                    <a:pt x="1021" y="6778"/>
                    <a:pt x="980" y="7045"/>
                  </a:cubicBezTo>
                  <a:cubicBezTo>
                    <a:pt x="-4258" y="41163"/>
                    <a:pt x="12567" y="87112"/>
                    <a:pt x="26216" y="117516"/>
                  </a:cubicBezTo>
                  <a:cubicBezTo>
                    <a:pt x="62926" y="199278"/>
                    <a:pt x="87624" y="268440"/>
                    <a:pt x="161548" y="331047"/>
                  </a:cubicBezTo>
                  <a:cubicBezTo>
                    <a:pt x="181926" y="348306"/>
                    <a:pt x="208176" y="357517"/>
                    <a:pt x="228366" y="374615"/>
                  </a:cubicBezTo>
                  <a:cubicBezTo>
                    <a:pt x="252657" y="395189"/>
                    <a:pt x="282424" y="410000"/>
                    <a:pt x="307636" y="429650"/>
                  </a:cubicBezTo>
                  <a:cubicBezTo>
                    <a:pt x="313618" y="434308"/>
                    <a:pt x="348765" y="441280"/>
                    <a:pt x="355175" y="439442"/>
                  </a:cubicBezTo>
                  <a:cubicBezTo>
                    <a:pt x="359214" y="438280"/>
                    <a:pt x="380912" y="436946"/>
                    <a:pt x="379560" y="43461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 name="Google Shape;42;p2"/>
            <p:cNvSpPr/>
            <p:nvPr/>
          </p:nvSpPr>
          <p:spPr>
            <a:xfrm>
              <a:off x="942190" y="3687690"/>
              <a:ext cx="141301" cy="825288"/>
            </a:xfrm>
            <a:custGeom>
              <a:avLst/>
              <a:gdLst/>
              <a:ahLst/>
              <a:cxnLst/>
              <a:rect l="l" t="t" r="r" b="b"/>
              <a:pathLst>
                <a:path w="141301" h="825288" extrusionOk="0">
                  <a:moveTo>
                    <a:pt x="29251" y="824773"/>
                  </a:moveTo>
                  <a:cubicBezTo>
                    <a:pt x="29670" y="829212"/>
                    <a:pt x="25822" y="803704"/>
                    <a:pt x="25432" y="797655"/>
                  </a:cubicBezTo>
                  <a:cubicBezTo>
                    <a:pt x="24298" y="780139"/>
                    <a:pt x="27965" y="761565"/>
                    <a:pt x="25670" y="744239"/>
                  </a:cubicBezTo>
                  <a:cubicBezTo>
                    <a:pt x="19059" y="694318"/>
                    <a:pt x="23841" y="629948"/>
                    <a:pt x="35157" y="580990"/>
                  </a:cubicBezTo>
                  <a:cubicBezTo>
                    <a:pt x="56569" y="488350"/>
                    <a:pt x="85820" y="396539"/>
                    <a:pt x="114900" y="305851"/>
                  </a:cubicBezTo>
                  <a:cubicBezTo>
                    <a:pt x="131807" y="253101"/>
                    <a:pt x="130807" y="198838"/>
                    <a:pt x="138970" y="144964"/>
                  </a:cubicBezTo>
                  <a:cubicBezTo>
                    <a:pt x="144761" y="106740"/>
                    <a:pt x="138817" y="71136"/>
                    <a:pt x="131493" y="33274"/>
                  </a:cubicBezTo>
                  <a:cubicBezTo>
                    <a:pt x="131150" y="31483"/>
                    <a:pt x="125092" y="517"/>
                    <a:pt x="123034" y="51"/>
                  </a:cubicBezTo>
                  <a:cubicBezTo>
                    <a:pt x="116110" y="-1559"/>
                    <a:pt x="106299" y="35570"/>
                    <a:pt x="104680" y="40189"/>
                  </a:cubicBezTo>
                  <a:cubicBezTo>
                    <a:pt x="90125" y="81604"/>
                    <a:pt x="70561" y="122323"/>
                    <a:pt x="60646" y="165195"/>
                  </a:cubicBezTo>
                  <a:cubicBezTo>
                    <a:pt x="51892" y="203086"/>
                    <a:pt x="29585" y="236671"/>
                    <a:pt x="23774" y="276723"/>
                  </a:cubicBezTo>
                  <a:cubicBezTo>
                    <a:pt x="9334" y="376269"/>
                    <a:pt x="2343" y="477615"/>
                    <a:pt x="1495" y="578256"/>
                  </a:cubicBezTo>
                  <a:cubicBezTo>
                    <a:pt x="1200" y="612937"/>
                    <a:pt x="14668" y="726170"/>
                    <a:pt x="0" y="750145"/>
                  </a:cubicBezTo>
                  <a:lnTo>
                    <a:pt x="29251" y="824773"/>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 name="Google Shape;43;p2"/>
            <p:cNvSpPr/>
            <p:nvPr/>
          </p:nvSpPr>
          <p:spPr>
            <a:xfrm>
              <a:off x="1083304" y="3808620"/>
              <a:ext cx="300599" cy="1051239"/>
            </a:xfrm>
            <a:custGeom>
              <a:avLst/>
              <a:gdLst/>
              <a:ahLst/>
              <a:cxnLst/>
              <a:rect l="l" t="t" r="r" b="b"/>
              <a:pathLst>
                <a:path w="300599" h="1051239" extrusionOk="0">
                  <a:moveTo>
                    <a:pt x="17459" y="1049810"/>
                  </a:moveTo>
                  <a:cubicBezTo>
                    <a:pt x="25822" y="1062954"/>
                    <a:pt x="9753" y="981696"/>
                    <a:pt x="9401" y="960751"/>
                  </a:cubicBezTo>
                  <a:cubicBezTo>
                    <a:pt x="8372" y="900229"/>
                    <a:pt x="18354" y="835202"/>
                    <a:pt x="30918" y="775785"/>
                  </a:cubicBezTo>
                  <a:cubicBezTo>
                    <a:pt x="39395" y="735637"/>
                    <a:pt x="71923" y="702462"/>
                    <a:pt x="88839" y="667429"/>
                  </a:cubicBezTo>
                  <a:cubicBezTo>
                    <a:pt x="117366" y="608345"/>
                    <a:pt x="156276" y="554253"/>
                    <a:pt x="184670" y="495445"/>
                  </a:cubicBezTo>
                  <a:cubicBezTo>
                    <a:pt x="205768" y="451735"/>
                    <a:pt x="211121" y="397500"/>
                    <a:pt x="233447" y="355828"/>
                  </a:cubicBezTo>
                  <a:cubicBezTo>
                    <a:pt x="256174" y="313442"/>
                    <a:pt x="280939" y="261721"/>
                    <a:pt x="280996" y="213553"/>
                  </a:cubicBezTo>
                  <a:cubicBezTo>
                    <a:pt x="281063" y="168223"/>
                    <a:pt x="285492" y="117455"/>
                    <a:pt x="293827" y="72916"/>
                  </a:cubicBezTo>
                  <a:cubicBezTo>
                    <a:pt x="296808" y="56971"/>
                    <a:pt x="299599" y="40236"/>
                    <a:pt x="298484" y="23977"/>
                  </a:cubicBezTo>
                  <a:cubicBezTo>
                    <a:pt x="297951" y="16119"/>
                    <a:pt x="304333" y="-2931"/>
                    <a:pt x="297189" y="383"/>
                  </a:cubicBezTo>
                  <a:cubicBezTo>
                    <a:pt x="295265" y="1279"/>
                    <a:pt x="294598" y="43684"/>
                    <a:pt x="292531" y="49323"/>
                  </a:cubicBezTo>
                  <a:cubicBezTo>
                    <a:pt x="279758" y="84308"/>
                    <a:pt x="249954" y="130495"/>
                    <a:pt x="227885" y="160032"/>
                  </a:cubicBezTo>
                  <a:cubicBezTo>
                    <a:pt x="192138" y="207886"/>
                    <a:pt x="135950" y="244557"/>
                    <a:pt x="106479" y="299554"/>
                  </a:cubicBezTo>
                  <a:cubicBezTo>
                    <a:pt x="45319" y="413645"/>
                    <a:pt x="23469" y="555148"/>
                    <a:pt x="24583" y="683602"/>
                  </a:cubicBezTo>
                  <a:cubicBezTo>
                    <a:pt x="24983" y="730332"/>
                    <a:pt x="19802" y="766432"/>
                    <a:pt x="19802" y="766432"/>
                  </a:cubicBezTo>
                  <a:cubicBezTo>
                    <a:pt x="19802" y="766432"/>
                    <a:pt x="-23146" y="986002"/>
                    <a:pt x="17459" y="104981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 name="Google Shape;44;p2"/>
            <p:cNvSpPr/>
            <p:nvPr/>
          </p:nvSpPr>
          <p:spPr>
            <a:xfrm>
              <a:off x="259396" y="4451460"/>
              <a:ext cx="755570" cy="317914"/>
            </a:xfrm>
            <a:custGeom>
              <a:avLst/>
              <a:gdLst/>
              <a:ahLst/>
              <a:cxnLst/>
              <a:rect l="l" t="t" r="r" b="b"/>
              <a:pathLst>
                <a:path w="755570" h="317914" extrusionOk="0">
                  <a:moveTo>
                    <a:pt x="753508" y="303662"/>
                  </a:moveTo>
                  <a:cubicBezTo>
                    <a:pt x="752184" y="307443"/>
                    <a:pt x="758108" y="324503"/>
                    <a:pt x="746440" y="315149"/>
                  </a:cubicBezTo>
                  <a:cubicBezTo>
                    <a:pt x="716122" y="290841"/>
                    <a:pt x="628873" y="282316"/>
                    <a:pt x="616195" y="280840"/>
                  </a:cubicBezTo>
                  <a:cubicBezTo>
                    <a:pt x="492999" y="266505"/>
                    <a:pt x="354896" y="241968"/>
                    <a:pt x="245457" y="180904"/>
                  </a:cubicBezTo>
                  <a:cubicBezTo>
                    <a:pt x="181853" y="145413"/>
                    <a:pt x="109476" y="111562"/>
                    <a:pt x="57228" y="59803"/>
                  </a:cubicBezTo>
                  <a:cubicBezTo>
                    <a:pt x="38813" y="41563"/>
                    <a:pt x="-16805" y="-11711"/>
                    <a:pt x="4983" y="2329"/>
                  </a:cubicBezTo>
                  <a:cubicBezTo>
                    <a:pt x="65950" y="41619"/>
                    <a:pt x="172935" y="75243"/>
                    <a:pt x="234709" y="88016"/>
                  </a:cubicBezTo>
                  <a:cubicBezTo>
                    <a:pt x="288205" y="99074"/>
                    <a:pt x="346971" y="98798"/>
                    <a:pt x="398825" y="116819"/>
                  </a:cubicBezTo>
                  <a:cubicBezTo>
                    <a:pt x="487979" y="147814"/>
                    <a:pt x="563493" y="204049"/>
                    <a:pt x="645142" y="248274"/>
                  </a:cubicBezTo>
                  <a:cubicBezTo>
                    <a:pt x="670135" y="261819"/>
                    <a:pt x="738868" y="276925"/>
                    <a:pt x="754194" y="294375"/>
                  </a:cubicBezTo>
                  <a:cubicBezTo>
                    <a:pt x="757061" y="297642"/>
                    <a:pt x="754755" y="300137"/>
                    <a:pt x="753508" y="30366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 name="Google Shape;45;p2"/>
            <p:cNvSpPr/>
            <p:nvPr/>
          </p:nvSpPr>
          <p:spPr>
            <a:xfrm>
              <a:off x="1000288" y="4745719"/>
              <a:ext cx="104008" cy="131922"/>
            </a:xfrm>
            <a:custGeom>
              <a:avLst/>
              <a:gdLst/>
              <a:ahLst/>
              <a:cxnLst/>
              <a:rect l="l" t="t" r="r" b="b"/>
              <a:pathLst>
                <a:path w="104008" h="131922" extrusionOk="0">
                  <a:moveTo>
                    <a:pt x="11739" y="58"/>
                  </a:moveTo>
                  <a:cubicBezTo>
                    <a:pt x="9091" y="-246"/>
                    <a:pt x="6253" y="658"/>
                    <a:pt x="3995" y="2439"/>
                  </a:cubicBezTo>
                  <a:cubicBezTo>
                    <a:pt x="-510" y="6002"/>
                    <a:pt x="-1348" y="12517"/>
                    <a:pt x="2214" y="17022"/>
                  </a:cubicBezTo>
                  <a:cubicBezTo>
                    <a:pt x="5176" y="20766"/>
                    <a:pt x="8463" y="24604"/>
                    <a:pt x="12034" y="28633"/>
                  </a:cubicBezTo>
                  <a:cubicBezTo>
                    <a:pt x="19073" y="36568"/>
                    <a:pt x="25931" y="43606"/>
                    <a:pt x="38523" y="56313"/>
                  </a:cubicBezTo>
                  <a:cubicBezTo>
                    <a:pt x="53392" y="71305"/>
                    <a:pt x="57240" y="75353"/>
                    <a:pt x="63527" y="82211"/>
                  </a:cubicBezTo>
                  <a:cubicBezTo>
                    <a:pt x="65860" y="84755"/>
                    <a:pt x="66975" y="88108"/>
                    <a:pt x="68889" y="90841"/>
                  </a:cubicBezTo>
                  <a:cubicBezTo>
                    <a:pt x="75919" y="98756"/>
                    <a:pt x="80548" y="106319"/>
                    <a:pt x="83472" y="113463"/>
                  </a:cubicBezTo>
                  <a:cubicBezTo>
                    <a:pt x="83901" y="113901"/>
                    <a:pt x="84777" y="113711"/>
                    <a:pt x="84958" y="114358"/>
                  </a:cubicBezTo>
                  <a:cubicBezTo>
                    <a:pt x="85739" y="117092"/>
                    <a:pt x="88082" y="124617"/>
                    <a:pt x="88234" y="125074"/>
                  </a:cubicBezTo>
                  <a:cubicBezTo>
                    <a:pt x="89139" y="127741"/>
                    <a:pt x="89482" y="129255"/>
                    <a:pt x="90025" y="131027"/>
                  </a:cubicBezTo>
                  <a:cubicBezTo>
                    <a:pt x="92330" y="131456"/>
                    <a:pt x="93892" y="131922"/>
                    <a:pt x="93892" y="131922"/>
                  </a:cubicBezTo>
                  <a:cubicBezTo>
                    <a:pt x="93892" y="131922"/>
                    <a:pt x="94188" y="130379"/>
                    <a:pt x="96274" y="128046"/>
                  </a:cubicBezTo>
                  <a:cubicBezTo>
                    <a:pt x="96655" y="128360"/>
                    <a:pt x="97150" y="128065"/>
                    <a:pt x="97169" y="128646"/>
                  </a:cubicBezTo>
                  <a:cubicBezTo>
                    <a:pt x="97159" y="128388"/>
                    <a:pt x="104017" y="131922"/>
                    <a:pt x="104008" y="131922"/>
                  </a:cubicBezTo>
                  <a:cubicBezTo>
                    <a:pt x="104084" y="131198"/>
                    <a:pt x="99302" y="128951"/>
                    <a:pt x="96569" y="127750"/>
                  </a:cubicBezTo>
                  <a:cubicBezTo>
                    <a:pt x="97540" y="126750"/>
                    <a:pt x="97655" y="125788"/>
                    <a:pt x="100141" y="124474"/>
                  </a:cubicBezTo>
                  <a:cubicBezTo>
                    <a:pt x="102484" y="120597"/>
                    <a:pt x="102360" y="120549"/>
                    <a:pt x="102522" y="119121"/>
                  </a:cubicBezTo>
                  <a:cubicBezTo>
                    <a:pt x="102693" y="118140"/>
                    <a:pt x="102846" y="117425"/>
                    <a:pt x="102817" y="116444"/>
                  </a:cubicBezTo>
                  <a:cubicBezTo>
                    <a:pt x="102789" y="115311"/>
                    <a:pt x="101988" y="114472"/>
                    <a:pt x="101627" y="113463"/>
                  </a:cubicBezTo>
                  <a:cubicBezTo>
                    <a:pt x="101379" y="112587"/>
                    <a:pt x="98922" y="101614"/>
                    <a:pt x="98359" y="100071"/>
                  </a:cubicBezTo>
                  <a:cubicBezTo>
                    <a:pt x="93892" y="87765"/>
                    <a:pt x="87625" y="77306"/>
                    <a:pt x="79005" y="67924"/>
                  </a:cubicBezTo>
                  <a:cubicBezTo>
                    <a:pt x="72461" y="60780"/>
                    <a:pt x="68499" y="56942"/>
                    <a:pt x="53411" y="41730"/>
                  </a:cubicBezTo>
                  <a:cubicBezTo>
                    <a:pt x="41076" y="29290"/>
                    <a:pt x="34513" y="22194"/>
                    <a:pt x="27808" y="14641"/>
                  </a:cubicBezTo>
                  <a:cubicBezTo>
                    <a:pt x="24484" y="10888"/>
                    <a:pt x="21293" y="7345"/>
                    <a:pt x="18588" y="3925"/>
                  </a:cubicBezTo>
                  <a:cubicBezTo>
                    <a:pt x="16806" y="1678"/>
                    <a:pt x="14387" y="363"/>
                    <a:pt x="11739" y="5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46" name="Google Shape;46;p2"/>
          <p:cNvGrpSpPr/>
          <p:nvPr/>
        </p:nvGrpSpPr>
        <p:grpSpPr>
          <a:xfrm rot="10800000">
            <a:off x="9902441" y="8"/>
            <a:ext cx="1502034" cy="1675952"/>
            <a:chOff x="6415621" y="443747"/>
            <a:chExt cx="1388458" cy="1549225"/>
          </a:xfrm>
        </p:grpSpPr>
        <p:sp>
          <p:nvSpPr>
            <p:cNvPr id="47" name="Google Shape;47;p2"/>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 name="Google Shape;48;p2"/>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 name="Google Shape;49;p2"/>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 name="Google Shape;50;p2"/>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 name="Google Shape;51;p2"/>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 name="Google Shape;52;p2"/>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 name="Google Shape;53;p2"/>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 name="Google Shape;54;p2"/>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 name="Google Shape;55;p2"/>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 name="Google Shape;56;p2"/>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 name="Google Shape;57;p2"/>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8" name="Google Shape;58;p2"/>
          <p:cNvSpPr/>
          <p:nvPr/>
        </p:nvSpPr>
        <p:spPr>
          <a:xfrm flipH="1">
            <a:off x="10880985" y="-83395"/>
            <a:ext cx="1385619" cy="1380040"/>
          </a:xfrm>
          <a:custGeom>
            <a:avLst/>
            <a:gdLst/>
            <a:ahLst/>
            <a:cxnLst/>
            <a:rect l="l" t="t" r="r" b="b"/>
            <a:pathLst>
              <a:path w="947432" h="943617" extrusionOk="0">
                <a:moveTo>
                  <a:pt x="409870" y="643"/>
                </a:moveTo>
                <a:cubicBezTo>
                  <a:pt x="412975" y="-1634"/>
                  <a:pt x="402622" y="2805"/>
                  <a:pt x="398859" y="3615"/>
                </a:cubicBezTo>
                <a:cubicBezTo>
                  <a:pt x="391716" y="5167"/>
                  <a:pt x="384619" y="6558"/>
                  <a:pt x="377428" y="7786"/>
                </a:cubicBezTo>
                <a:cubicBezTo>
                  <a:pt x="357244" y="11216"/>
                  <a:pt x="336566" y="18483"/>
                  <a:pt x="316106" y="19988"/>
                </a:cubicBezTo>
                <a:cubicBezTo>
                  <a:pt x="254213" y="24541"/>
                  <a:pt x="182784" y="41953"/>
                  <a:pt x="127692" y="70585"/>
                </a:cubicBezTo>
                <a:cubicBezTo>
                  <a:pt x="122053" y="73519"/>
                  <a:pt x="82505" y="95950"/>
                  <a:pt x="78581" y="100351"/>
                </a:cubicBezTo>
                <a:cubicBezTo>
                  <a:pt x="71952" y="98532"/>
                  <a:pt x="60874" y="95293"/>
                  <a:pt x="59826" y="94997"/>
                </a:cubicBezTo>
                <a:cubicBezTo>
                  <a:pt x="36414" y="88244"/>
                  <a:pt x="22574" y="82644"/>
                  <a:pt x="11906" y="75052"/>
                </a:cubicBezTo>
                <a:lnTo>
                  <a:pt x="0" y="92016"/>
                </a:lnTo>
                <a:cubicBezTo>
                  <a:pt x="13040" y="101303"/>
                  <a:pt x="28689" y="107590"/>
                  <a:pt x="54168" y="114943"/>
                </a:cubicBezTo>
                <a:cubicBezTo>
                  <a:pt x="54883" y="115143"/>
                  <a:pt x="62836" y="117315"/>
                  <a:pt x="66075" y="118210"/>
                </a:cubicBezTo>
                <a:cubicBezTo>
                  <a:pt x="67151" y="119467"/>
                  <a:pt x="68075" y="120544"/>
                  <a:pt x="69942" y="122677"/>
                </a:cubicBezTo>
                <a:cubicBezTo>
                  <a:pt x="74533" y="127916"/>
                  <a:pt x="79610" y="133888"/>
                  <a:pt x="85125" y="140537"/>
                </a:cubicBezTo>
                <a:cubicBezTo>
                  <a:pt x="100889" y="159539"/>
                  <a:pt x="116576" y="179932"/>
                  <a:pt x="131264" y="200963"/>
                </a:cubicBezTo>
                <a:cubicBezTo>
                  <a:pt x="141903" y="216194"/>
                  <a:pt x="149571" y="230319"/>
                  <a:pt x="158048" y="244721"/>
                </a:cubicBezTo>
                <a:cubicBezTo>
                  <a:pt x="157562" y="246864"/>
                  <a:pt x="157401" y="249074"/>
                  <a:pt x="156858" y="250969"/>
                </a:cubicBezTo>
                <a:cubicBezTo>
                  <a:pt x="150885" y="272048"/>
                  <a:pt x="145952" y="294289"/>
                  <a:pt x="141084" y="315854"/>
                </a:cubicBezTo>
                <a:cubicBezTo>
                  <a:pt x="126682" y="379671"/>
                  <a:pt x="133407" y="452547"/>
                  <a:pt x="144951" y="516183"/>
                </a:cubicBezTo>
                <a:cubicBezTo>
                  <a:pt x="146009" y="521993"/>
                  <a:pt x="138827" y="576220"/>
                  <a:pt x="140494" y="576905"/>
                </a:cubicBezTo>
                <a:cubicBezTo>
                  <a:pt x="141941" y="577496"/>
                  <a:pt x="145142" y="568647"/>
                  <a:pt x="145256" y="568266"/>
                </a:cubicBezTo>
                <a:cubicBezTo>
                  <a:pt x="152419" y="544797"/>
                  <a:pt x="155505" y="520222"/>
                  <a:pt x="166087" y="497724"/>
                </a:cubicBezTo>
                <a:cubicBezTo>
                  <a:pt x="192519" y="441536"/>
                  <a:pt x="194920" y="359459"/>
                  <a:pt x="184842" y="295918"/>
                </a:cubicBezTo>
                <a:cubicBezTo>
                  <a:pt x="184937" y="296146"/>
                  <a:pt x="185042" y="296280"/>
                  <a:pt x="185137" y="296508"/>
                </a:cubicBezTo>
                <a:cubicBezTo>
                  <a:pt x="205635" y="344267"/>
                  <a:pt x="222694" y="388425"/>
                  <a:pt x="234848" y="426287"/>
                </a:cubicBezTo>
                <a:cubicBezTo>
                  <a:pt x="239401" y="440469"/>
                  <a:pt x="243011" y="452966"/>
                  <a:pt x="245859" y="463491"/>
                </a:cubicBezTo>
                <a:cubicBezTo>
                  <a:pt x="246850" y="467158"/>
                  <a:pt x="234144" y="614253"/>
                  <a:pt x="265071" y="711608"/>
                </a:cubicBezTo>
                <a:cubicBezTo>
                  <a:pt x="271510" y="731858"/>
                  <a:pt x="285864" y="753261"/>
                  <a:pt x="291894" y="773644"/>
                </a:cubicBezTo>
                <a:cubicBezTo>
                  <a:pt x="292503" y="775711"/>
                  <a:pt x="309248" y="799171"/>
                  <a:pt x="310448" y="798657"/>
                </a:cubicBezTo>
                <a:cubicBezTo>
                  <a:pt x="318411" y="795313"/>
                  <a:pt x="318821" y="752889"/>
                  <a:pt x="320869" y="745669"/>
                </a:cubicBezTo>
                <a:cubicBezTo>
                  <a:pt x="337623" y="686614"/>
                  <a:pt x="312391" y="605109"/>
                  <a:pt x="297351" y="547730"/>
                </a:cubicBezTo>
                <a:cubicBezTo>
                  <a:pt x="294570" y="537119"/>
                  <a:pt x="280225" y="498772"/>
                  <a:pt x="269081" y="471530"/>
                </a:cubicBezTo>
                <a:cubicBezTo>
                  <a:pt x="269052" y="471435"/>
                  <a:pt x="268586" y="469901"/>
                  <a:pt x="268481" y="469444"/>
                </a:cubicBezTo>
                <a:cubicBezTo>
                  <a:pt x="268433" y="469340"/>
                  <a:pt x="268529" y="469264"/>
                  <a:pt x="268481" y="469149"/>
                </a:cubicBezTo>
                <a:cubicBezTo>
                  <a:pt x="267891" y="466606"/>
                  <a:pt x="266652" y="461282"/>
                  <a:pt x="265804" y="458138"/>
                </a:cubicBezTo>
                <a:cubicBezTo>
                  <a:pt x="262871" y="447289"/>
                  <a:pt x="259147" y="434526"/>
                  <a:pt x="254489" y="420038"/>
                </a:cubicBezTo>
                <a:cubicBezTo>
                  <a:pt x="241240" y="378757"/>
                  <a:pt x="223285" y="331551"/>
                  <a:pt x="200320" y="278944"/>
                </a:cubicBezTo>
                <a:cubicBezTo>
                  <a:pt x="197672" y="272887"/>
                  <a:pt x="194872" y="266495"/>
                  <a:pt x="191691" y="260199"/>
                </a:cubicBezTo>
                <a:cubicBezTo>
                  <a:pt x="180222" y="237501"/>
                  <a:pt x="165411" y="213641"/>
                  <a:pt x="148228" y="189057"/>
                </a:cubicBezTo>
                <a:cubicBezTo>
                  <a:pt x="133474" y="167930"/>
                  <a:pt x="117586" y="147442"/>
                  <a:pt x="101793" y="128335"/>
                </a:cubicBezTo>
                <a:cubicBezTo>
                  <a:pt x="106185" y="129583"/>
                  <a:pt x="110623" y="130783"/>
                  <a:pt x="113404" y="131612"/>
                </a:cubicBezTo>
                <a:cubicBezTo>
                  <a:pt x="139512" y="139422"/>
                  <a:pt x="163487" y="147937"/>
                  <a:pt x="188414" y="158691"/>
                </a:cubicBezTo>
                <a:cubicBezTo>
                  <a:pt x="244469" y="182885"/>
                  <a:pt x="302638" y="215327"/>
                  <a:pt x="354501" y="250074"/>
                </a:cubicBezTo>
                <a:cubicBezTo>
                  <a:pt x="350291" y="262313"/>
                  <a:pt x="345129" y="289793"/>
                  <a:pt x="346167" y="303357"/>
                </a:cubicBezTo>
                <a:cubicBezTo>
                  <a:pt x="351301" y="370308"/>
                  <a:pt x="370751" y="430106"/>
                  <a:pt x="383972" y="495047"/>
                </a:cubicBezTo>
                <a:cubicBezTo>
                  <a:pt x="387972" y="514697"/>
                  <a:pt x="396287" y="535415"/>
                  <a:pt x="406298" y="552788"/>
                </a:cubicBezTo>
                <a:cubicBezTo>
                  <a:pt x="406841" y="553731"/>
                  <a:pt x="413575" y="564742"/>
                  <a:pt x="414633" y="563504"/>
                </a:cubicBezTo>
                <a:cubicBezTo>
                  <a:pt x="419195" y="558189"/>
                  <a:pt x="400993" y="498486"/>
                  <a:pt x="400345" y="489990"/>
                </a:cubicBezTo>
                <a:cubicBezTo>
                  <a:pt x="396640" y="441612"/>
                  <a:pt x="400259" y="321845"/>
                  <a:pt x="374151" y="264066"/>
                </a:cubicBezTo>
                <a:cubicBezTo>
                  <a:pt x="409346" y="289012"/>
                  <a:pt x="441674" y="314549"/>
                  <a:pt x="464934" y="339371"/>
                </a:cubicBezTo>
                <a:cubicBezTo>
                  <a:pt x="510645" y="388148"/>
                  <a:pt x="533590" y="432535"/>
                  <a:pt x="570900" y="528976"/>
                </a:cubicBezTo>
                <a:cubicBezTo>
                  <a:pt x="581777" y="557084"/>
                  <a:pt x="583635" y="561351"/>
                  <a:pt x="588464" y="573333"/>
                </a:cubicBezTo>
                <a:cubicBezTo>
                  <a:pt x="590045" y="577239"/>
                  <a:pt x="591883" y="581049"/>
                  <a:pt x="593522" y="584935"/>
                </a:cubicBezTo>
                <a:cubicBezTo>
                  <a:pt x="592674" y="589183"/>
                  <a:pt x="591903" y="593974"/>
                  <a:pt x="591140" y="596251"/>
                </a:cubicBezTo>
                <a:cubicBezTo>
                  <a:pt x="585968" y="611767"/>
                  <a:pt x="577882" y="625235"/>
                  <a:pt x="570004" y="639408"/>
                </a:cubicBezTo>
                <a:cubicBezTo>
                  <a:pt x="540925" y="691767"/>
                  <a:pt x="516731" y="754108"/>
                  <a:pt x="516731" y="814726"/>
                </a:cubicBezTo>
                <a:cubicBezTo>
                  <a:pt x="516731" y="841462"/>
                  <a:pt x="521189" y="867675"/>
                  <a:pt x="521189" y="894202"/>
                </a:cubicBezTo>
                <a:cubicBezTo>
                  <a:pt x="521189" y="899803"/>
                  <a:pt x="520303" y="910871"/>
                  <a:pt x="520303" y="910871"/>
                </a:cubicBezTo>
                <a:cubicBezTo>
                  <a:pt x="520303" y="910871"/>
                  <a:pt x="527094" y="887144"/>
                  <a:pt x="533400" y="876638"/>
                </a:cubicBezTo>
                <a:cubicBezTo>
                  <a:pt x="546335" y="855074"/>
                  <a:pt x="551907" y="832909"/>
                  <a:pt x="561975" y="810268"/>
                </a:cubicBezTo>
                <a:cubicBezTo>
                  <a:pt x="580520" y="768520"/>
                  <a:pt x="609238" y="683624"/>
                  <a:pt x="610486" y="621844"/>
                </a:cubicBezTo>
                <a:cubicBezTo>
                  <a:pt x="622935" y="646685"/>
                  <a:pt x="636203" y="669584"/>
                  <a:pt x="649481" y="690015"/>
                </a:cubicBezTo>
                <a:cubicBezTo>
                  <a:pt x="654263" y="697368"/>
                  <a:pt x="658578" y="704035"/>
                  <a:pt x="662578" y="709655"/>
                </a:cubicBezTo>
                <a:cubicBezTo>
                  <a:pt x="663187" y="710513"/>
                  <a:pt x="663254" y="710741"/>
                  <a:pt x="663769" y="711446"/>
                </a:cubicBezTo>
                <a:cubicBezTo>
                  <a:pt x="663873" y="711580"/>
                  <a:pt x="663969" y="711608"/>
                  <a:pt x="664064" y="711741"/>
                </a:cubicBezTo>
                <a:cubicBezTo>
                  <a:pt x="689534" y="793008"/>
                  <a:pt x="784050" y="835471"/>
                  <a:pt x="845639" y="884677"/>
                </a:cubicBezTo>
                <a:cubicBezTo>
                  <a:pt x="866375" y="901241"/>
                  <a:pt x="892645" y="909976"/>
                  <a:pt x="914991" y="923672"/>
                </a:cubicBezTo>
                <a:cubicBezTo>
                  <a:pt x="925849" y="930331"/>
                  <a:pt x="947432" y="943618"/>
                  <a:pt x="947432" y="943618"/>
                </a:cubicBezTo>
                <a:cubicBezTo>
                  <a:pt x="947432" y="943618"/>
                  <a:pt x="941308" y="936265"/>
                  <a:pt x="938508" y="932302"/>
                </a:cubicBezTo>
                <a:cubicBezTo>
                  <a:pt x="923211" y="910709"/>
                  <a:pt x="914724" y="882029"/>
                  <a:pt x="895045" y="864437"/>
                </a:cubicBezTo>
                <a:cubicBezTo>
                  <a:pt x="845677" y="820288"/>
                  <a:pt x="790641" y="764453"/>
                  <a:pt x="728063" y="739126"/>
                </a:cubicBezTo>
                <a:cubicBezTo>
                  <a:pt x="713889" y="733382"/>
                  <a:pt x="684009" y="703998"/>
                  <a:pt x="684009" y="703998"/>
                </a:cubicBezTo>
                <a:cubicBezTo>
                  <a:pt x="683190" y="702931"/>
                  <a:pt x="671370" y="686110"/>
                  <a:pt x="666750" y="678994"/>
                </a:cubicBezTo>
                <a:cubicBezTo>
                  <a:pt x="653520" y="658658"/>
                  <a:pt x="640108" y="635713"/>
                  <a:pt x="627754" y="610833"/>
                </a:cubicBezTo>
                <a:cubicBezTo>
                  <a:pt x="620420" y="596060"/>
                  <a:pt x="613686" y="580887"/>
                  <a:pt x="607514" y="565590"/>
                </a:cubicBezTo>
                <a:cubicBezTo>
                  <a:pt x="602732" y="553750"/>
                  <a:pt x="601075" y="549521"/>
                  <a:pt x="590245" y="521537"/>
                </a:cubicBezTo>
                <a:cubicBezTo>
                  <a:pt x="566994" y="461434"/>
                  <a:pt x="548459" y="421733"/>
                  <a:pt x="527142" y="387596"/>
                </a:cubicBezTo>
                <a:cubicBezTo>
                  <a:pt x="526542" y="387081"/>
                  <a:pt x="525961" y="386624"/>
                  <a:pt x="525361" y="386101"/>
                </a:cubicBezTo>
                <a:cubicBezTo>
                  <a:pt x="525913" y="386587"/>
                  <a:pt x="526589" y="386824"/>
                  <a:pt x="527142" y="387291"/>
                </a:cubicBezTo>
                <a:cubicBezTo>
                  <a:pt x="527190" y="387367"/>
                  <a:pt x="527104" y="387520"/>
                  <a:pt x="527142" y="387596"/>
                </a:cubicBezTo>
                <a:cubicBezTo>
                  <a:pt x="549221" y="406541"/>
                  <a:pt x="570900" y="422191"/>
                  <a:pt x="595008" y="439383"/>
                </a:cubicBezTo>
                <a:cubicBezTo>
                  <a:pt x="659359" y="485256"/>
                  <a:pt x="733101" y="495647"/>
                  <a:pt x="805158" y="519755"/>
                </a:cubicBezTo>
                <a:cubicBezTo>
                  <a:pt x="830303" y="528166"/>
                  <a:pt x="855278" y="535833"/>
                  <a:pt x="880167" y="544158"/>
                </a:cubicBezTo>
                <a:cubicBezTo>
                  <a:pt x="890968" y="547769"/>
                  <a:pt x="900998" y="554046"/>
                  <a:pt x="911714" y="557255"/>
                </a:cubicBezTo>
                <a:cubicBezTo>
                  <a:pt x="912476" y="557484"/>
                  <a:pt x="913705" y="559227"/>
                  <a:pt x="913800" y="558446"/>
                </a:cubicBezTo>
                <a:cubicBezTo>
                  <a:pt x="915743" y="543053"/>
                  <a:pt x="860346" y="505382"/>
                  <a:pt x="850697" y="495047"/>
                </a:cubicBezTo>
                <a:cubicBezTo>
                  <a:pt x="767953" y="406351"/>
                  <a:pt x="633127" y="379957"/>
                  <a:pt x="521189" y="378071"/>
                </a:cubicBezTo>
                <a:cubicBezTo>
                  <a:pt x="509083" y="359888"/>
                  <a:pt x="496205" y="342543"/>
                  <a:pt x="480117" y="325379"/>
                </a:cubicBezTo>
                <a:cubicBezTo>
                  <a:pt x="433168" y="275286"/>
                  <a:pt x="356806" y="221537"/>
                  <a:pt x="277111" y="178637"/>
                </a:cubicBezTo>
                <a:cubicBezTo>
                  <a:pt x="283997" y="180427"/>
                  <a:pt x="292151" y="182885"/>
                  <a:pt x="296761" y="183999"/>
                </a:cubicBezTo>
                <a:cubicBezTo>
                  <a:pt x="368408" y="201230"/>
                  <a:pt x="447094" y="212793"/>
                  <a:pt x="520894" y="212869"/>
                </a:cubicBezTo>
                <a:cubicBezTo>
                  <a:pt x="537743" y="212889"/>
                  <a:pt x="596636" y="227395"/>
                  <a:pt x="609600" y="217337"/>
                </a:cubicBezTo>
                <a:cubicBezTo>
                  <a:pt x="616610" y="211889"/>
                  <a:pt x="593179" y="209879"/>
                  <a:pt x="586083" y="204535"/>
                </a:cubicBezTo>
                <a:cubicBezTo>
                  <a:pt x="572052" y="193991"/>
                  <a:pt x="549707" y="183571"/>
                  <a:pt x="532800" y="178932"/>
                </a:cubicBezTo>
                <a:cubicBezTo>
                  <a:pt x="466096" y="160673"/>
                  <a:pt x="391554" y="151681"/>
                  <a:pt x="322059" y="150662"/>
                </a:cubicBezTo>
                <a:cubicBezTo>
                  <a:pt x="300333" y="150338"/>
                  <a:pt x="276310" y="154824"/>
                  <a:pt x="255089" y="152147"/>
                </a:cubicBezTo>
                <a:cubicBezTo>
                  <a:pt x="247936" y="151243"/>
                  <a:pt x="219808" y="149576"/>
                  <a:pt x="220561" y="150957"/>
                </a:cubicBezTo>
                <a:cubicBezTo>
                  <a:pt x="212560" y="147194"/>
                  <a:pt x="204349" y="143051"/>
                  <a:pt x="196453" y="139641"/>
                </a:cubicBezTo>
                <a:cubicBezTo>
                  <a:pt x="172031" y="129106"/>
                  <a:pt x="148495" y="120858"/>
                  <a:pt x="123225" y="113152"/>
                </a:cubicBezTo>
                <a:cubicBezTo>
                  <a:pt x="142237" y="112190"/>
                  <a:pt x="162010" y="108837"/>
                  <a:pt x="169954" y="106608"/>
                </a:cubicBezTo>
                <a:cubicBezTo>
                  <a:pt x="252241" y="83549"/>
                  <a:pt x="340128" y="51697"/>
                  <a:pt x="409870" y="64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010 Timeline">
  <p:cSld name="CUSTOM_14">
    <p:spTree>
      <p:nvGrpSpPr>
        <p:cNvPr id="1" name="Shape 358"/>
        <p:cNvGrpSpPr/>
        <p:nvPr/>
      </p:nvGrpSpPr>
      <p:grpSpPr>
        <a:xfrm>
          <a:off x="0" y="0"/>
          <a:ext cx="0" cy="0"/>
          <a:chOff x="0" y="0"/>
          <a:chExt cx="0" cy="0"/>
        </a:xfrm>
      </p:grpSpPr>
      <p:sp>
        <p:nvSpPr>
          <p:cNvPr id="359" name="Google Shape;359;p11"/>
          <p:cNvSpPr txBox="1">
            <a:spLocks noGrp="1"/>
          </p:cNvSpPr>
          <p:nvPr>
            <p:ph type="subTitle" idx="1"/>
          </p:nvPr>
        </p:nvSpPr>
        <p:spPr>
          <a:xfrm>
            <a:off x="587713" y="2316000"/>
            <a:ext cx="2215500" cy="606900"/>
          </a:xfrm>
          <a:prstGeom prst="rect">
            <a:avLst/>
          </a:prstGeom>
          <a:solidFill>
            <a:schemeClr val="accent1"/>
          </a:solidFill>
        </p:spPr>
        <p:txBody>
          <a:bodyPr spcFirstLastPara="1" wrap="square" lIns="121900" tIns="121900" rIns="121900" bIns="121900" anchor="ctr" anchorCtr="0">
            <a:noAutofit/>
          </a:bodyPr>
          <a:lstStyle>
            <a:lvl1pPr lvl="0" algn="ctr" rtl="0">
              <a:spcBef>
                <a:spcPts val="0"/>
              </a:spcBef>
              <a:spcAft>
                <a:spcPts val="0"/>
              </a:spcAft>
              <a:buSzPts val="2200"/>
              <a:buNone/>
              <a:defRPr sz="2200">
                <a:solidFill>
                  <a:schemeClr val="accent4"/>
                </a:solidFill>
                <a:latin typeface="Yeseva One"/>
                <a:ea typeface="Yeseva One"/>
                <a:cs typeface="Yeseva One"/>
                <a:sym typeface="Yeseva One"/>
              </a:defRPr>
            </a:lvl1pPr>
            <a:lvl2pPr lvl="1" algn="ctr" rtl="0">
              <a:spcBef>
                <a:spcPts val="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360" name="Google Shape;360;p11"/>
          <p:cNvSpPr txBox="1">
            <a:spLocks noGrp="1"/>
          </p:cNvSpPr>
          <p:nvPr>
            <p:ph type="subTitle" idx="2"/>
          </p:nvPr>
        </p:nvSpPr>
        <p:spPr>
          <a:xfrm>
            <a:off x="2787980" y="2316000"/>
            <a:ext cx="2215500" cy="606900"/>
          </a:xfrm>
          <a:prstGeom prst="rect">
            <a:avLst/>
          </a:prstGeom>
          <a:solidFill>
            <a:schemeClr val="accent2"/>
          </a:solidFill>
        </p:spPr>
        <p:txBody>
          <a:bodyPr spcFirstLastPara="1" wrap="square" lIns="121900" tIns="121900" rIns="121900" bIns="121900" anchor="ctr" anchorCtr="0">
            <a:noAutofit/>
          </a:bodyPr>
          <a:lstStyle>
            <a:lvl1pPr lvl="0" algn="ctr" rtl="0">
              <a:spcBef>
                <a:spcPts val="0"/>
              </a:spcBef>
              <a:spcAft>
                <a:spcPts val="0"/>
              </a:spcAft>
              <a:buSzPts val="2200"/>
              <a:buNone/>
              <a:defRPr sz="2200">
                <a:solidFill>
                  <a:schemeClr val="accent4"/>
                </a:solidFill>
                <a:latin typeface="Yeseva One"/>
                <a:ea typeface="Yeseva One"/>
                <a:cs typeface="Yeseva One"/>
                <a:sym typeface="Yeseva One"/>
              </a:defRPr>
            </a:lvl1pPr>
            <a:lvl2pPr lvl="1" algn="ctr" rtl="0">
              <a:spcBef>
                <a:spcPts val="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361" name="Google Shape;361;p11"/>
          <p:cNvSpPr txBox="1">
            <a:spLocks noGrp="1"/>
          </p:cNvSpPr>
          <p:nvPr>
            <p:ph type="subTitle" idx="3"/>
          </p:nvPr>
        </p:nvSpPr>
        <p:spPr>
          <a:xfrm>
            <a:off x="4988248" y="2316000"/>
            <a:ext cx="2215500" cy="606900"/>
          </a:xfrm>
          <a:prstGeom prst="rect">
            <a:avLst/>
          </a:prstGeom>
          <a:solidFill>
            <a:schemeClr val="accent3"/>
          </a:solidFill>
        </p:spPr>
        <p:txBody>
          <a:bodyPr spcFirstLastPara="1" wrap="square" lIns="121900" tIns="121900" rIns="121900" bIns="121900" anchor="ctr" anchorCtr="0">
            <a:noAutofit/>
          </a:bodyPr>
          <a:lstStyle>
            <a:lvl1pPr lvl="0" algn="ctr" rtl="0">
              <a:spcBef>
                <a:spcPts val="0"/>
              </a:spcBef>
              <a:spcAft>
                <a:spcPts val="0"/>
              </a:spcAft>
              <a:buSzPts val="2200"/>
              <a:buNone/>
              <a:defRPr sz="2200">
                <a:latin typeface="Yeseva One"/>
                <a:ea typeface="Yeseva One"/>
                <a:cs typeface="Yeseva One"/>
                <a:sym typeface="Yeseva One"/>
              </a:defRPr>
            </a:lvl1pPr>
            <a:lvl2pPr lvl="1" algn="ctr" rtl="0">
              <a:spcBef>
                <a:spcPts val="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362" name="Google Shape;362;p11"/>
          <p:cNvSpPr txBox="1">
            <a:spLocks noGrp="1"/>
          </p:cNvSpPr>
          <p:nvPr>
            <p:ph type="subTitle" idx="4"/>
          </p:nvPr>
        </p:nvSpPr>
        <p:spPr>
          <a:xfrm>
            <a:off x="7188516" y="2316000"/>
            <a:ext cx="2215500" cy="606900"/>
          </a:xfrm>
          <a:prstGeom prst="rect">
            <a:avLst/>
          </a:prstGeom>
          <a:solidFill>
            <a:schemeClr val="accent2"/>
          </a:solidFill>
        </p:spPr>
        <p:txBody>
          <a:bodyPr spcFirstLastPara="1" wrap="square" lIns="121900" tIns="121900" rIns="121900" bIns="121900" anchor="ctr" anchorCtr="0">
            <a:noAutofit/>
          </a:bodyPr>
          <a:lstStyle>
            <a:lvl1pPr lvl="0" algn="ctr" rtl="0">
              <a:spcBef>
                <a:spcPts val="0"/>
              </a:spcBef>
              <a:spcAft>
                <a:spcPts val="0"/>
              </a:spcAft>
              <a:buSzPts val="2200"/>
              <a:buNone/>
              <a:defRPr sz="2200">
                <a:solidFill>
                  <a:schemeClr val="accent4"/>
                </a:solidFill>
                <a:latin typeface="Yeseva One"/>
                <a:ea typeface="Yeseva One"/>
                <a:cs typeface="Yeseva One"/>
                <a:sym typeface="Yeseva One"/>
              </a:defRPr>
            </a:lvl1pPr>
            <a:lvl2pPr lvl="1" algn="ctr" rtl="0">
              <a:spcBef>
                <a:spcPts val="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363" name="Google Shape;363;p11"/>
          <p:cNvSpPr txBox="1">
            <a:spLocks noGrp="1"/>
          </p:cNvSpPr>
          <p:nvPr>
            <p:ph type="subTitle" idx="5"/>
          </p:nvPr>
        </p:nvSpPr>
        <p:spPr>
          <a:xfrm>
            <a:off x="9388784" y="2316000"/>
            <a:ext cx="2215500" cy="606900"/>
          </a:xfrm>
          <a:prstGeom prst="rect">
            <a:avLst/>
          </a:prstGeom>
          <a:solidFill>
            <a:schemeClr val="accent1"/>
          </a:solidFill>
        </p:spPr>
        <p:txBody>
          <a:bodyPr spcFirstLastPara="1" wrap="square" lIns="121900" tIns="121900" rIns="121900" bIns="121900" anchor="ctr" anchorCtr="0">
            <a:noAutofit/>
          </a:bodyPr>
          <a:lstStyle>
            <a:lvl1pPr lvl="0" algn="ctr" rtl="0">
              <a:spcBef>
                <a:spcPts val="0"/>
              </a:spcBef>
              <a:spcAft>
                <a:spcPts val="0"/>
              </a:spcAft>
              <a:buSzPts val="2200"/>
              <a:buNone/>
              <a:defRPr sz="2200">
                <a:solidFill>
                  <a:schemeClr val="accent4"/>
                </a:solidFill>
                <a:latin typeface="Yeseva One"/>
                <a:ea typeface="Yeseva One"/>
                <a:cs typeface="Yeseva One"/>
                <a:sym typeface="Yeseva One"/>
              </a:defRPr>
            </a:lvl1pPr>
            <a:lvl2pPr lvl="1" algn="ctr" rtl="0">
              <a:spcBef>
                <a:spcPts val="0"/>
              </a:spcBef>
              <a:spcAft>
                <a:spcPts val="0"/>
              </a:spcAft>
              <a:buSzPts val="2200"/>
              <a:buNone/>
              <a:defRPr sz="2200" b="1"/>
            </a:lvl2pPr>
            <a:lvl3pPr lvl="2" algn="ctr" rtl="0">
              <a:spcBef>
                <a:spcPts val="2100"/>
              </a:spcBef>
              <a:spcAft>
                <a:spcPts val="0"/>
              </a:spcAft>
              <a:buSzPts val="2200"/>
              <a:buNone/>
              <a:defRPr sz="2200" b="1"/>
            </a:lvl3pPr>
            <a:lvl4pPr lvl="3" algn="ctr" rtl="0">
              <a:spcBef>
                <a:spcPts val="2100"/>
              </a:spcBef>
              <a:spcAft>
                <a:spcPts val="0"/>
              </a:spcAft>
              <a:buSzPts val="2200"/>
              <a:buNone/>
              <a:defRPr sz="2200" b="1"/>
            </a:lvl4pPr>
            <a:lvl5pPr lvl="4" algn="ctr" rtl="0">
              <a:spcBef>
                <a:spcPts val="2100"/>
              </a:spcBef>
              <a:spcAft>
                <a:spcPts val="0"/>
              </a:spcAft>
              <a:buSzPts val="2200"/>
              <a:buNone/>
              <a:defRPr sz="2200" b="1"/>
            </a:lvl5pPr>
            <a:lvl6pPr lvl="5" algn="ctr" rtl="0">
              <a:spcBef>
                <a:spcPts val="2100"/>
              </a:spcBef>
              <a:spcAft>
                <a:spcPts val="0"/>
              </a:spcAft>
              <a:buSzPts val="2200"/>
              <a:buNone/>
              <a:defRPr sz="2200" b="1"/>
            </a:lvl6pPr>
            <a:lvl7pPr lvl="6" algn="ctr" rtl="0">
              <a:spcBef>
                <a:spcPts val="2100"/>
              </a:spcBef>
              <a:spcAft>
                <a:spcPts val="0"/>
              </a:spcAft>
              <a:buSzPts val="2200"/>
              <a:buNone/>
              <a:defRPr sz="2200" b="1"/>
            </a:lvl7pPr>
            <a:lvl8pPr lvl="7" algn="ctr" rtl="0">
              <a:spcBef>
                <a:spcPts val="2100"/>
              </a:spcBef>
              <a:spcAft>
                <a:spcPts val="0"/>
              </a:spcAft>
              <a:buSzPts val="2200"/>
              <a:buNone/>
              <a:defRPr sz="2200" b="1"/>
            </a:lvl8pPr>
            <a:lvl9pPr lvl="8" algn="ctr" rtl="0">
              <a:spcBef>
                <a:spcPts val="2100"/>
              </a:spcBef>
              <a:spcAft>
                <a:spcPts val="2100"/>
              </a:spcAft>
              <a:buSzPts val="2200"/>
              <a:buNone/>
              <a:defRPr sz="2200" b="1"/>
            </a:lvl9pPr>
          </a:lstStyle>
          <a:p>
            <a:endParaRPr/>
          </a:p>
        </p:txBody>
      </p:sp>
      <p:sp>
        <p:nvSpPr>
          <p:cNvPr id="364" name="Google Shape;364;p11"/>
          <p:cNvSpPr txBox="1">
            <a:spLocks noGrp="1"/>
          </p:cNvSpPr>
          <p:nvPr>
            <p:ph type="title"/>
          </p:nvPr>
        </p:nvSpPr>
        <p:spPr>
          <a:xfrm>
            <a:off x="415600" y="974367"/>
            <a:ext cx="11360700" cy="763500"/>
          </a:xfrm>
          <a:prstGeom prst="rect">
            <a:avLst/>
          </a:prstGeom>
        </p:spPr>
        <p:txBody>
          <a:bodyPr spcFirstLastPara="1" wrap="square" lIns="121900" tIns="121900" rIns="121900" bIns="121900" anchor="ctr" anchorCtr="0">
            <a:noAutofit/>
          </a:bodyPr>
          <a:lstStyle>
            <a:lvl1pPr marL="0" marR="0" lvl="0" indent="0" algn="ctr" rtl="0">
              <a:lnSpc>
                <a:spcPct val="100000"/>
              </a:lnSpc>
              <a:spcBef>
                <a:spcPts val="0"/>
              </a:spcBef>
              <a:spcAft>
                <a:spcPts val="0"/>
              </a:spcAft>
              <a:buClr>
                <a:schemeClr val="dk1"/>
              </a:buClr>
              <a:buSzPts val="4000"/>
              <a:buFont typeface="Aldrich"/>
              <a:buNone/>
              <a:defRPr/>
            </a:lvl1pPr>
            <a:lvl2pPr lvl="1"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365" name="Google Shape;365;p11"/>
          <p:cNvSpPr txBox="1">
            <a:spLocks noGrp="1"/>
          </p:cNvSpPr>
          <p:nvPr>
            <p:ph type="body" idx="6"/>
          </p:nvPr>
        </p:nvSpPr>
        <p:spPr>
          <a:xfrm>
            <a:off x="587725" y="3238625"/>
            <a:ext cx="2200200" cy="1673100"/>
          </a:xfrm>
          <a:prstGeom prst="rect">
            <a:avLst/>
          </a:prstGeom>
        </p:spPr>
        <p:txBody>
          <a:bodyPr spcFirstLastPara="1" wrap="square" lIns="121900" tIns="121900" rIns="121900" bIns="121900" anchor="t" anchorCtr="0">
            <a:noAutofit/>
          </a:bodyPr>
          <a:lstStyle>
            <a:lvl1pPr marL="457200" lvl="0" indent="-330200" algn="ctr">
              <a:spcBef>
                <a:spcPts val="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2100"/>
              </a:spcBef>
              <a:spcAft>
                <a:spcPts val="0"/>
              </a:spcAft>
              <a:buSzPts val="1600"/>
              <a:buChar char="■"/>
              <a:defRPr sz="1600"/>
            </a:lvl3pPr>
            <a:lvl4pPr marL="1828800" lvl="3" indent="-330200">
              <a:spcBef>
                <a:spcPts val="2100"/>
              </a:spcBef>
              <a:spcAft>
                <a:spcPts val="0"/>
              </a:spcAft>
              <a:buSzPts val="1600"/>
              <a:buChar char="●"/>
              <a:defRPr sz="1600"/>
            </a:lvl4pPr>
            <a:lvl5pPr marL="2286000" lvl="4" indent="-330200">
              <a:spcBef>
                <a:spcPts val="2100"/>
              </a:spcBef>
              <a:spcAft>
                <a:spcPts val="0"/>
              </a:spcAft>
              <a:buSzPts val="1600"/>
              <a:buChar char="○"/>
              <a:defRPr sz="1600"/>
            </a:lvl5pPr>
            <a:lvl6pPr marL="2743200" lvl="5" indent="-330200">
              <a:spcBef>
                <a:spcPts val="2100"/>
              </a:spcBef>
              <a:spcAft>
                <a:spcPts val="0"/>
              </a:spcAft>
              <a:buSzPts val="1600"/>
              <a:buChar char="■"/>
              <a:defRPr sz="1600"/>
            </a:lvl6pPr>
            <a:lvl7pPr marL="3200400" lvl="6" indent="-330200">
              <a:spcBef>
                <a:spcPts val="2100"/>
              </a:spcBef>
              <a:spcAft>
                <a:spcPts val="0"/>
              </a:spcAft>
              <a:buSzPts val="1600"/>
              <a:buChar char="●"/>
              <a:defRPr sz="1600"/>
            </a:lvl7pPr>
            <a:lvl8pPr marL="3657600" lvl="7" indent="-330200">
              <a:spcBef>
                <a:spcPts val="2100"/>
              </a:spcBef>
              <a:spcAft>
                <a:spcPts val="0"/>
              </a:spcAft>
              <a:buSzPts val="1600"/>
              <a:buChar char="○"/>
              <a:defRPr sz="1600"/>
            </a:lvl8pPr>
            <a:lvl9pPr marL="4114800" lvl="8" indent="-330200">
              <a:spcBef>
                <a:spcPts val="2100"/>
              </a:spcBef>
              <a:spcAft>
                <a:spcPts val="2100"/>
              </a:spcAft>
              <a:buSzPts val="1600"/>
              <a:buChar char="■"/>
              <a:defRPr sz="1600"/>
            </a:lvl9pPr>
          </a:lstStyle>
          <a:p>
            <a:endParaRPr/>
          </a:p>
        </p:txBody>
      </p:sp>
      <p:sp>
        <p:nvSpPr>
          <p:cNvPr id="366" name="Google Shape;366;p11"/>
          <p:cNvSpPr txBox="1">
            <a:spLocks noGrp="1"/>
          </p:cNvSpPr>
          <p:nvPr>
            <p:ph type="body" idx="7"/>
          </p:nvPr>
        </p:nvSpPr>
        <p:spPr>
          <a:xfrm>
            <a:off x="2803225" y="3238625"/>
            <a:ext cx="2185200" cy="1673100"/>
          </a:xfrm>
          <a:prstGeom prst="rect">
            <a:avLst/>
          </a:prstGeom>
        </p:spPr>
        <p:txBody>
          <a:bodyPr spcFirstLastPara="1" wrap="square" lIns="121900" tIns="121900" rIns="121900" bIns="121900" anchor="t" anchorCtr="0">
            <a:noAutofit/>
          </a:bodyPr>
          <a:lstStyle>
            <a:lvl1pPr marL="457200" lvl="0" indent="-330200" algn="ctr" rtl="0">
              <a:spcBef>
                <a:spcPts val="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367" name="Google Shape;367;p11"/>
          <p:cNvSpPr txBox="1">
            <a:spLocks noGrp="1"/>
          </p:cNvSpPr>
          <p:nvPr>
            <p:ph type="body" idx="8"/>
          </p:nvPr>
        </p:nvSpPr>
        <p:spPr>
          <a:xfrm>
            <a:off x="4988250" y="3238625"/>
            <a:ext cx="2215500" cy="1673100"/>
          </a:xfrm>
          <a:prstGeom prst="rect">
            <a:avLst/>
          </a:prstGeom>
        </p:spPr>
        <p:txBody>
          <a:bodyPr spcFirstLastPara="1" wrap="square" lIns="121900" tIns="121900" rIns="121900" bIns="121900" anchor="t" anchorCtr="0">
            <a:noAutofit/>
          </a:bodyPr>
          <a:lstStyle>
            <a:lvl1pPr marL="457200" lvl="0" indent="-330200" algn="ctr" rtl="0">
              <a:spcBef>
                <a:spcPts val="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368" name="Google Shape;368;p11"/>
          <p:cNvSpPr txBox="1">
            <a:spLocks noGrp="1"/>
          </p:cNvSpPr>
          <p:nvPr>
            <p:ph type="body" idx="9"/>
          </p:nvPr>
        </p:nvSpPr>
        <p:spPr>
          <a:xfrm>
            <a:off x="7242675" y="3238625"/>
            <a:ext cx="2146200" cy="1673100"/>
          </a:xfrm>
          <a:prstGeom prst="rect">
            <a:avLst/>
          </a:prstGeom>
        </p:spPr>
        <p:txBody>
          <a:bodyPr spcFirstLastPara="1" wrap="square" lIns="121900" tIns="121900" rIns="121900" bIns="121900" anchor="t" anchorCtr="0">
            <a:noAutofit/>
          </a:bodyPr>
          <a:lstStyle>
            <a:lvl1pPr marL="457200" lvl="0" indent="-330200" algn="ctr" rtl="0">
              <a:spcBef>
                <a:spcPts val="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369" name="Google Shape;369;p11"/>
          <p:cNvSpPr txBox="1">
            <a:spLocks noGrp="1"/>
          </p:cNvSpPr>
          <p:nvPr>
            <p:ph type="body" idx="13"/>
          </p:nvPr>
        </p:nvSpPr>
        <p:spPr>
          <a:xfrm>
            <a:off x="9388625" y="3238625"/>
            <a:ext cx="2215500" cy="1673100"/>
          </a:xfrm>
          <a:prstGeom prst="rect">
            <a:avLst/>
          </a:prstGeom>
        </p:spPr>
        <p:txBody>
          <a:bodyPr spcFirstLastPara="1" wrap="square" lIns="121900" tIns="121900" rIns="121900" bIns="121900" anchor="t" anchorCtr="0">
            <a:noAutofit/>
          </a:bodyPr>
          <a:lstStyle>
            <a:lvl1pPr marL="457200" lvl="0" indent="-330200" algn="ctr" rtl="0">
              <a:spcBef>
                <a:spcPts val="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370" name="Google Shape;370;p11"/>
          <p:cNvSpPr/>
          <p:nvPr/>
        </p:nvSpPr>
        <p:spPr>
          <a:xfrm rot="10800000" flipH="1">
            <a:off x="2" y="-100"/>
            <a:ext cx="999900" cy="15771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1"/>
          <p:cNvSpPr/>
          <p:nvPr/>
        </p:nvSpPr>
        <p:spPr>
          <a:xfrm rot="10800000" flipH="1">
            <a:off x="447960" y="144"/>
            <a:ext cx="803100" cy="12666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2" name="Google Shape;372;p11"/>
          <p:cNvGrpSpPr/>
          <p:nvPr/>
        </p:nvGrpSpPr>
        <p:grpSpPr>
          <a:xfrm rot="10800000">
            <a:off x="717184" y="88"/>
            <a:ext cx="1054812" cy="1176946"/>
            <a:chOff x="6415621" y="443747"/>
            <a:chExt cx="1388458" cy="1549225"/>
          </a:xfrm>
        </p:grpSpPr>
        <p:sp>
          <p:nvSpPr>
            <p:cNvPr id="373" name="Google Shape;373;p11"/>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4" name="Google Shape;374;p11"/>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5" name="Google Shape;375;p11"/>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6" name="Google Shape;376;p11"/>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7" name="Google Shape;377;p11"/>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8" name="Google Shape;378;p11"/>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9" name="Google Shape;379;p11"/>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0" name="Google Shape;380;p11"/>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1" name="Google Shape;381;p11"/>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2" name="Google Shape;382;p11"/>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3" name="Google Shape;383;p11"/>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84" name="Google Shape;384;p11"/>
          <p:cNvSpPr/>
          <p:nvPr/>
        </p:nvSpPr>
        <p:spPr>
          <a:xfrm flipH="1">
            <a:off x="10880985" y="-83395"/>
            <a:ext cx="1385619" cy="1380040"/>
          </a:xfrm>
          <a:custGeom>
            <a:avLst/>
            <a:gdLst/>
            <a:ahLst/>
            <a:cxnLst/>
            <a:rect l="l" t="t" r="r" b="b"/>
            <a:pathLst>
              <a:path w="947432" h="943617" extrusionOk="0">
                <a:moveTo>
                  <a:pt x="409870" y="643"/>
                </a:moveTo>
                <a:cubicBezTo>
                  <a:pt x="412975" y="-1634"/>
                  <a:pt x="402622" y="2805"/>
                  <a:pt x="398859" y="3615"/>
                </a:cubicBezTo>
                <a:cubicBezTo>
                  <a:pt x="391716" y="5167"/>
                  <a:pt x="384619" y="6558"/>
                  <a:pt x="377428" y="7786"/>
                </a:cubicBezTo>
                <a:cubicBezTo>
                  <a:pt x="357244" y="11216"/>
                  <a:pt x="336566" y="18483"/>
                  <a:pt x="316106" y="19988"/>
                </a:cubicBezTo>
                <a:cubicBezTo>
                  <a:pt x="254213" y="24541"/>
                  <a:pt x="182784" y="41953"/>
                  <a:pt x="127692" y="70585"/>
                </a:cubicBezTo>
                <a:cubicBezTo>
                  <a:pt x="122053" y="73519"/>
                  <a:pt x="82505" y="95950"/>
                  <a:pt x="78581" y="100351"/>
                </a:cubicBezTo>
                <a:cubicBezTo>
                  <a:pt x="71952" y="98532"/>
                  <a:pt x="60874" y="95293"/>
                  <a:pt x="59826" y="94997"/>
                </a:cubicBezTo>
                <a:cubicBezTo>
                  <a:pt x="36414" y="88244"/>
                  <a:pt x="22574" y="82644"/>
                  <a:pt x="11906" y="75052"/>
                </a:cubicBezTo>
                <a:lnTo>
                  <a:pt x="0" y="92016"/>
                </a:lnTo>
                <a:cubicBezTo>
                  <a:pt x="13040" y="101303"/>
                  <a:pt x="28689" y="107590"/>
                  <a:pt x="54168" y="114943"/>
                </a:cubicBezTo>
                <a:cubicBezTo>
                  <a:pt x="54883" y="115143"/>
                  <a:pt x="62836" y="117315"/>
                  <a:pt x="66075" y="118210"/>
                </a:cubicBezTo>
                <a:cubicBezTo>
                  <a:pt x="67151" y="119467"/>
                  <a:pt x="68075" y="120544"/>
                  <a:pt x="69942" y="122677"/>
                </a:cubicBezTo>
                <a:cubicBezTo>
                  <a:pt x="74533" y="127916"/>
                  <a:pt x="79610" y="133888"/>
                  <a:pt x="85125" y="140537"/>
                </a:cubicBezTo>
                <a:cubicBezTo>
                  <a:pt x="100889" y="159539"/>
                  <a:pt x="116576" y="179932"/>
                  <a:pt x="131264" y="200963"/>
                </a:cubicBezTo>
                <a:cubicBezTo>
                  <a:pt x="141903" y="216194"/>
                  <a:pt x="149571" y="230319"/>
                  <a:pt x="158048" y="244721"/>
                </a:cubicBezTo>
                <a:cubicBezTo>
                  <a:pt x="157562" y="246864"/>
                  <a:pt x="157401" y="249074"/>
                  <a:pt x="156858" y="250969"/>
                </a:cubicBezTo>
                <a:cubicBezTo>
                  <a:pt x="150885" y="272048"/>
                  <a:pt x="145952" y="294289"/>
                  <a:pt x="141084" y="315854"/>
                </a:cubicBezTo>
                <a:cubicBezTo>
                  <a:pt x="126682" y="379671"/>
                  <a:pt x="133407" y="452547"/>
                  <a:pt x="144951" y="516183"/>
                </a:cubicBezTo>
                <a:cubicBezTo>
                  <a:pt x="146009" y="521993"/>
                  <a:pt x="138827" y="576220"/>
                  <a:pt x="140494" y="576905"/>
                </a:cubicBezTo>
                <a:cubicBezTo>
                  <a:pt x="141941" y="577496"/>
                  <a:pt x="145142" y="568647"/>
                  <a:pt x="145256" y="568266"/>
                </a:cubicBezTo>
                <a:cubicBezTo>
                  <a:pt x="152419" y="544797"/>
                  <a:pt x="155505" y="520222"/>
                  <a:pt x="166087" y="497724"/>
                </a:cubicBezTo>
                <a:cubicBezTo>
                  <a:pt x="192519" y="441536"/>
                  <a:pt x="194920" y="359459"/>
                  <a:pt x="184842" y="295918"/>
                </a:cubicBezTo>
                <a:cubicBezTo>
                  <a:pt x="184937" y="296146"/>
                  <a:pt x="185042" y="296280"/>
                  <a:pt x="185137" y="296508"/>
                </a:cubicBezTo>
                <a:cubicBezTo>
                  <a:pt x="205635" y="344267"/>
                  <a:pt x="222694" y="388425"/>
                  <a:pt x="234848" y="426287"/>
                </a:cubicBezTo>
                <a:cubicBezTo>
                  <a:pt x="239401" y="440469"/>
                  <a:pt x="243011" y="452966"/>
                  <a:pt x="245859" y="463491"/>
                </a:cubicBezTo>
                <a:cubicBezTo>
                  <a:pt x="246850" y="467158"/>
                  <a:pt x="234144" y="614253"/>
                  <a:pt x="265071" y="711608"/>
                </a:cubicBezTo>
                <a:cubicBezTo>
                  <a:pt x="271510" y="731858"/>
                  <a:pt x="285864" y="753261"/>
                  <a:pt x="291894" y="773644"/>
                </a:cubicBezTo>
                <a:cubicBezTo>
                  <a:pt x="292503" y="775711"/>
                  <a:pt x="309248" y="799171"/>
                  <a:pt x="310448" y="798657"/>
                </a:cubicBezTo>
                <a:cubicBezTo>
                  <a:pt x="318411" y="795313"/>
                  <a:pt x="318821" y="752889"/>
                  <a:pt x="320869" y="745669"/>
                </a:cubicBezTo>
                <a:cubicBezTo>
                  <a:pt x="337623" y="686614"/>
                  <a:pt x="312391" y="605109"/>
                  <a:pt x="297351" y="547730"/>
                </a:cubicBezTo>
                <a:cubicBezTo>
                  <a:pt x="294570" y="537119"/>
                  <a:pt x="280225" y="498772"/>
                  <a:pt x="269081" y="471530"/>
                </a:cubicBezTo>
                <a:cubicBezTo>
                  <a:pt x="269052" y="471435"/>
                  <a:pt x="268586" y="469901"/>
                  <a:pt x="268481" y="469444"/>
                </a:cubicBezTo>
                <a:cubicBezTo>
                  <a:pt x="268433" y="469340"/>
                  <a:pt x="268529" y="469264"/>
                  <a:pt x="268481" y="469149"/>
                </a:cubicBezTo>
                <a:cubicBezTo>
                  <a:pt x="267891" y="466606"/>
                  <a:pt x="266652" y="461282"/>
                  <a:pt x="265804" y="458138"/>
                </a:cubicBezTo>
                <a:cubicBezTo>
                  <a:pt x="262871" y="447289"/>
                  <a:pt x="259147" y="434526"/>
                  <a:pt x="254489" y="420038"/>
                </a:cubicBezTo>
                <a:cubicBezTo>
                  <a:pt x="241240" y="378757"/>
                  <a:pt x="223285" y="331551"/>
                  <a:pt x="200320" y="278944"/>
                </a:cubicBezTo>
                <a:cubicBezTo>
                  <a:pt x="197672" y="272887"/>
                  <a:pt x="194872" y="266495"/>
                  <a:pt x="191691" y="260199"/>
                </a:cubicBezTo>
                <a:cubicBezTo>
                  <a:pt x="180222" y="237501"/>
                  <a:pt x="165411" y="213641"/>
                  <a:pt x="148228" y="189057"/>
                </a:cubicBezTo>
                <a:cubicBezTo>
                  <a:pt x="133474" y="167930"/>
                  <a:pt x="117586" y="147442"/>
                  <a:pt x="101793" y="128335"/>
                </a:cubicBezTo>
                <a:cubicBezTo>
                  <a:pt x="106185" y="129583"/>
                  <a:pt x="110623" y="130783"/>
                  <a:pt x="113404" y="131612"/>
                </a:cubicBezTo>
                <a:cubicBezTo>
                  <a:pt x="139512" y="139422"/>
                  <a:pt x="163487" y="147937"/>
                  <a:pt x="188414" y="158691"/>
                </a:cubicBezTo>
                <a:cubicBezTo>
                  <a:pt x="244469" y="182885"/>
                  <a:pt x="302638" y="215327"/>
                  <a:pt x="354501" y="250074"/>
                </a:cubicBezTo>
                <a:cubicBezTo>
                  <a:pt x="350291" y="262313"/>
                  <a:pt x="345129" y="289793"/>
                  <a:pt x="346167" y="303357"/>
                </a:cubicBezTo>
                <a:cubicBezTo>
                  <a:pt x="351301" y="370308"/>
                  <a:pt x="370751" y="430106"/>
                  <a:pt x="383972" y="495047"/>
                </a:cubicBezTo>
                <a:cubicBezTo>
                  <a:pt x="387972" y="514697"/>
                  <a:pt x="396287" y="535415"/>
                  <a:pt x="406298" y="552788"/>
                </a:cubicBezTo>
                <a:cubicBezTo>
                  <a:pt x="406841" y="553731"/>
                  <a:pt x="413575" y="564742"/>
                  <a:pt x="414633" y="563504"/>
                </a:cubicBezTo>
                <a:cubicBezTo>
                  <a:pt x="419195" y="558189"/>
                  <a:pt x="400993" y="498486"/>
                  <a:pt x="400345" y="489990"/>
                </a:cubicBezTo>
                <a:cubicBezTo>
                  <a:pt x="396640" y="441612"/>
                  <a:pt x="400259" y="321845"/>
                  <a:pt x="374151" y="264066"/>
                </a:cubicBezTo>
                <a:cubicBezTo>
                  <a:pt x="409346" y="289012"/>
                  <a:pt x="441674" y="314549"/>
                  <a:pt x="464934" y="339371"/>
                </a:cubicBezTo>
                <a:cubicBezTo>
                  <a:pt x="510645" y="388148"/>
                  <a:pt x="533590" y="432535"/>
                  <a:pt x="570900" y="528976"/>
                </a:cubicBezTo>
                <a:cubicBezTo>
                  <a:pt x="581777" y="557084"/>
                  <a:pt x="583635" y="561351"/>
                  <a:pt x="588464" y="573333"/>
                </a:cubicBezTo>
                <a:cubicBezTo>
                  <a:pt x="590045" y="577239"/>
                  <a:pt x="591883" y="581049"/>
                  <a:pt x="593522" y="584935"/>
                </a:cubicBezTo>
                <a:cubicBezTo>
                  <a:pt x="592674" y="589183"/>
                  <a:pt x="591903" y="593974"/>
                  <a:pt x="591140" y="596251"/>
                </a:cubicBezTo>
                <a:cubicBezTo>
                  <a:pt x="585968" y="611767"/>
                  <a:pt x="577882" y="625235"/>
                  <a:pt x="570004" y="639408"/>
                </a:cubicBezTo>
                <a:cubicBezTo>
                  <a:pt x="540925" y="691767"/>
                  <a:pt x="516731" y="754108"/>
                  <a:pt x="516731" y="814726"/>
                </a:cubicBezTo>
                <a:cubicBezTo>
                  <a:pt x="516731" y="841462"/>
                  <a:pt x="521189" y="867675"/>
                  <a:pt x="521189" y="894202"/>
                </a:cubicBezTo>
                <a:cubicBezTo>
                  <a:pt x="521189" y="899803"/>
                  <a:pt x="520303" y="910871"/>
                  <a:pt x="520303" y="910871"/>
                </a:cubicBezTo>
                <a:cubicBezTo>
                  <a:pt x="520303" y="910871"/>
                  <a:pt x="527094" y="887144"/>
                  <a:pt x="533400" y="876638"/>
                </a:cubicBezTo>
                <a:cubicBezTo>
                  <a:pt x="546335" y="855074"/>
                  <a:pt x="551907" y="832909"/>
                  <a:pt x="561975" y="810268"/>
                </a:cubicBezTo>
                <a:cubicBezTo>
                  <a:pt x="580520" y="768520"/>
                  <a:pt x="609238" y="683624"/>
                  <a:pt x="610486" y="621844"/>
                </a:cubicBezTo>
                <a:cubicBezTo>
                  <a:pt x="622935" y="646685"/>
                  <a:pt x="636203" y="669584"/>
                  <a:pt x="649481" y="690015"/>
                </a:cubicBezTo>
                <a:cubicBezTo>
                  <a:pt x="654263" y="697368"/>
                  <a:pt x="658578" y="704035"/>
                  <a:pt x="662578" y="709655"/>
                </a:cubicBezTo>
                <a:cubicBezTo>
                  <a:pt x="663187" y="710513"/>
                  <a:pt x="663254" y="710741"/>
                  <a:pt x="663769" y="711446"/>
                </a:cubicBezTo>
                <a:cubicBezTo>
                  <a:pt x="663873" y="711580"/>
                  <a:pt x="663969" y="711608"/>
                  <a:pt x="664064" y="711741"/>
                </a:cubicBezTo>
                <a:cubicBezTo>
                  <a:pt x="689534" y="793008"/>
                  <a:pt x="784050" y="835471"/>
                  <a:pt x="845639" y="884677"/>
                </a:cubicBezTo>
                <a:cubicBezTo>
                  <a:pt x="866375" y="901241"/>
                  <a:pt x="892645" y="909976"/>
                  <a:pt x="914991" y="923672"/>
                </a:cubicBezTo>
                <a:cubicBezTo>
                  <a:pt x="925849" y="930331"/>
                  <a:pt x="947432" y="943618"/>
                  <a:pt x="947432" y="943618"/>
                </a:cubicBezTo>
                <a:cubicBezTo>
                  <a:pt x="947432" y="943618"/>
                  <a:pt x="941308" y="936265"/>
                  <a:pt x="938508" y="932302"/>
                </a:cubicBezTo>
                <a:cubicBezTo>
                  <a:pt x="923211" y="910709"/>
                  <a:pt x="914724" y="882029"/>
                  <a:pt x="895045" y="864437"/>
                </a:cubicBezTo>
                <a:cubicBezTo>
                  <a:pt x="845677" y="820288"/>
                  <a:pt x="790641" y="764453"/>
                  <a:pt x="728063" y="739126"/>
                </a:cubicBezTo>
                <a:cubicBezTo>
                  <a:pt x="713889" y="733382"/>
                  <a:pt x="684009" y="703998"/>
                  <a:pt x="684009" y="703998"/>
                </a:cubicBezTo>
                <a:cubicBezTo>
                  <a:pt x="683190" y="702931"/>
                  <a:pt x="671370" y="686110"/>
                  <a:pt x="666750" y="678994"/>
                </a:cubicBezTo>
                <a:cubicBezTo>
                  <a:pt x="653520" y="658658"/>
                  <a:pt x="640108" y="635713"/>
                  <a:pt x="627754" y="610833"/>
                </a:cubicBezTo>
                <a:cubicBezTo>
                  <a:pt x="620420" y="596060"/>
                  <a:pt x="613686" y="580887"/>
                  <a:pt x="607514" y="565590"/>
                </a:cubicBezTo>
                <a:cubicBezTo>
                  <a:pt x="602732" y="553750"/>
                  <a:pt x="601075" y="549521"/>
                  <a:pt x="590245" y="521537"/>
                </a:cubicBezTo>
                <a:cubicBezTo>
                  <a:pt x="566994" y="461434"/>
                  <a:pt x="548459" y="421733"/>
                  <a:pt x="527142" y="387596"/>
                </a:cubicBezTo>
                <a:cubicBezTo>
                  <a:pt x="526542" y="387081"/>
                  <a:pt x="525961" y="386624"/>
                  <a:pt x="525361" y="386101"/>
                </a:cubicBezTo>
                <a:cubicBezTo>
                  <a:pt x="525913" y="386587"/>
                  <a:pt x="526589" y="386824"/>
                  <a:pt x="527142" y="387291"/>
                </a:cubicBezTo>
                <a:cubicBezTo>
                  <a:pt x="527190" y="387367"/>
                  <a:pt x="527104" y="387520"/>
                  <a:pt x="527142" y="387596"/>
                </a:cubicBezTo>
                <a:cubicBezTo>
                  <a:pt x="549221" y="406541"/>
                  <a:pt x="570900" y="422191"/>
                  <a:pt x="595008" y="439383"/>
                </a:cubicBezTo>
                <a:cubicBezTo>
                  <a:pt x="659359" y="485256"/>
                  <a:pt x="733101" y="495647"/>
                  <a:pt x="805158" y="519755"/>
                </a:cubicBezTo>
                <a:cubicBezTo>
                  <a:pt x="830303" y="528166"/>
                  <a:pt x="855278" y="535833"/>
                  <a:pt x="880167" y="544158"/>
                </a:cubicBezTo>
                <a:cubicBezTo>
                  <a:pt x="890968" y="547769"/>
                  <a:pt x="900998" y="554046"/>
                  <a:pt x="911714" y="557255"/>
                </a:cubicBezTo>
                <a:cubicBezTo>
                  <a:pt x="912476" y="557484"/>
                  <a:pt x="913705" y="559227"/>
                  <a:pt x="913800" y="558446"/>
                </a:cubicBezTo>
                <a:cubicBezTo>
                  <a:pt x="915743" y="543053"/>
                  <a:pt x="860346" y="505382"/>
                  <a:pt x="850697" y="495047"/>
                </a:cubicBezTo>
                <a:cubicBezTo>
                  <a:pt x="767953" y="406351"/>
                  <a:pt x="633127" y="379957"/>
                  <a:pt x="521189" y="378071"/>
                </a:cubicBezTo>
                <a:cubicBezTo>
                  <a:pt x="509083" y="359888"/>
                  <a:pt x="496205" y="342543"/>
                  <a:pt x="480117" y="325379"/>
                </a:cubicBezTo>
                <a:cubicBezTo>
                  <a:pt x="433168" y="275286"/>
                  <a:pt x="356806" y="221537"/>
                  <a:pt x="277111" y="178637"/>
                </a:cubicBezTo>
                <a:cubicBezTo>
                  <a:pt x="283997" y="180427"/>
                  <a:pt x="292151" y="182885"/>
                  <a:pt x="296761" y="183999"/>
                </a:cubicBezTo>
                <a:cubicBezTo>
                  <a:pt x="368408" y="201230"/>
                  <a:pt x="447094" y="212793"/>
                  <a:pt x="520894" y="212869"/>
                </a:cubicBezTo>
                <a:cubicBezTo>
                  <a:pt x="537743" y="212889"/>
                  <a:pt x="596636" y="227395"/>
                  <a:pt x="609600" y="217337"/>
                </a:cubicBezTo>
                <a:cubicBezTo>
                  <a:pt x="616610" y="211889"/>
                  <a:pt x="593179" y="209879"/>
                  <a:pt x="586083" y="204535"/>
                </a:cubicBezTo>
                <a:cubicBezTo>
                  <a:pt x="572052" y="193991"/>
                  <a:pt x="549707" y="183571"/>
                  <a:pt x="532800" y="178932"/>
                </a:cubicBezTo>
                <a:cubicBezTo>
                  <a:pt x="466096" y="160673"/>
                  <a:pt x="391554" y="151681"/>
                  <a:pt x="322059" y="150662"/>
                </a:cubicBezTo>
                <a:cubicBezTo>
                  <a:pt x="300333" y="150338"/>
                  <a:pt x="276310" y="154824"/>
                  <a:pt x="255089" y="152147"/>
                </a:cubicBezTo>
                <a:cubicBezTo>
                  <a:pt x="247936" y="151243"/>
                  <a:pt x="219808" y="149576"/>
                  <a:pt x="220561" y="150957"/>
                </a:cubicBezTo>
                <a:cubicBezTo>
                  <a:pt x="212560" y="147194"/>
                  <a:pt x="204349" y="143051"/>
                  <a:pt x="196453" y="139641"/>
                </a:cubicBezTo>
                <a:cubicBezTo>
                  <a:pt x="172031" y="129106"/>
                  <a:pt x="148495" y="120858"/>
                  <a:pt x="123225" y="113152"/>
                </a:cubicBezTo>
                <a:cubicBezTo>
                  <a:pt x="142237" y="112190"/>
                  <a:pt x="162010" y="108837"/>
                  <a:pt x="169954" y="106608"/>
                </a:cubicBezTo>
                <a:cubicBezTo>
                  <a:pt x="252241" y="83549"/>
                  <a:pt x="340128" y="51697"/>
                  <a:pt x="409870" y="64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011 Title and text left">
  <p:cSld name="CUSTOM_15">
    <p:spTree>
      <p:nvGrpSpPr>
        <p:cNvPr id="1" name="Shape 385"/>
        <p:cNvGrpSpPr/>
        <p:nvPr/>
      </p:nvGrpSpPr>
      <p:grpSpPr>
        <a:xfrm>
          <a:off x="0" y="0"/>
          <a:ext cx="0" cy="0"/>
          <a:chOff x="0" y="0"/>
          <a:chExt cx="0" cy="0"/>
        </a:xfrm>
      </p:grpSpPr>
      <p:sp>
        <p:nvSpPr>
          <p:cNvPr id="386" name="Google Shape;386;p12"/>
          <p:cNvSpPr/>
          <p:nvPr/>
        </p:nvSpPr>
        <p:spPr>
          <a:xfrm>
            <a:off x="6136325" y="0"/>
            <a:ext cx="6096000" cy="6858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2"/>
          <p:cNvSpPr txBox="1">
            <a:spLocks noGrp="1"/>
          </p:cNvSpPr>
          <p:nvPr>
            <p:ph type="title"/>
          </p:nvPr>
        </p:nvSpPr>
        <p:spPr>
          <a:xfrm>
            <a:off x="340851" y="1981100"/>
            <a:ext cx="5346000" cy="1264200"/>
          </a:xfrm>
          <a:prstGeom prst="rect">
            <a:avLst/>
          </a:prstGeom>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chemeClr val="dk1"/>
              </a:buClr>
              <a:buSzPts val="4000"/>
              <a:buFont typeface="Aldrich"/>
              <a:buNone/>
              <a:defRPr/>
            </a:lvl1pPr>
            <a:lvl2pPr lvl="1"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388" name="Google Shape;388;p12"/>
          <p:cNvSpPr txBox="1">
            <a:spLocks noGrp="1"/>
          </p:cNvSpPr>
          <p:nvPr>
            <p:ph type="body" idx="1"/>
          </p:nvPr>
        </p:nvSpPr>
        <p:spPr>
          <a:xfrm>
            <a:off x="340947" y="3438950"/>
            <a:ext cx="5346000" cy="1702500"/>
          </a:xfrm>
          <a:prstGeom prst="rect">
            <a:avLst/>
          </a:prstGeom>
        </p:spPr>
        <p:txBody>
          <a:bodyPr spcFirstLastPara="1" wrap="square" lIns="121900" tIns="121900" rIns="121900" bIns="121900" anchor="t" anchorCtr="0">
            <a:noAutofit/>
          </a:bodyPr>
          <a:lstStyle>
            <a:lvl1pPr marL="457200" lvl="0" indent="-342900" algn="r" rtl="0">
              <a:spcBef>
                <a:spcPts val="0"/>
              </a:spcBef>
              <a:spcAft>
                <a:spcPts val="0"/>
              </a:spcAft>
              <a:buSzPts val="1800"/>
              <a:buChar char="●"/>
              <a:defRPr/>
            </a:lvl1pPr>
            <a:lvl2pPr marL="914400" lvl="1" indent="-342900" algn="r" rtl="0">
              <a:spcBef>
                <a:spcPts val="0"/>
              </a:spcBef>
              <a:spcAft>
                <a:spcPts val="0"/>
              </a:spcAft>
              <a:buSzPts val="1800"/>
              <a:buChar char="○"/>
              <a:defRPr/>
            </a:lvl2pPr>
            <a:lvl3pPr marL="1371600" lvl="2" indent="-342900" algn="r" rtl="0">
              <a:spcBef>
                <a:spcPts val="2100"/>
              </a:spcBef>
              <a:spcAft>
                <a:spcPts val="0"/>
              </a:spcAft>
              <a:buSzPts val="1800"/>
              <a:buChar char="■"/>
              <a:defRPr/>
            </a:lvl3pPr>
            <a:lvl4pPr marL="1828800" lvl="3" indent="-342900" algn="r" rtl="0">
              <a:spcBef>
                <a:spcPts val="2100"/>
              </a:spcBef>
              <a:spcAft>
                <a:spcPts val="0"/>
              </a:spcAft>
              <a:buSzPts val="1800"/>
              <a:buChar char="●"/>
              <a:defRPr/>
            </a:lvl4pPr>
            <a:lvl5pPr marL="2286000" lvl="4" indent="-342900" algn="r" rtl="0">
              <a:spcBef>
                <a:spcPts val="2100"/>
              </a:spcBef>
              <a:spcAft>
                <a:spcPts val="0"/>
              </a:spcAft>
              <a:buSzPts val="1800"/>
              <a:buChar char="○"/>
              <a:defRPr/>
            </a:lvl5pPr>
            <a:lvl6pPr marL="2743200" lvl="5" indent="-342900" algn="r" rtl="0">
              <a:spcBef>
                <a:spcPts val="2100"/>
              </a:spcBef>
              <a:spcAft>
                <a:spcPts val="0"/>
              </a:spcAft>
              <a:buSzPts val="1800"/>
              <a:buChar char="■"/>
              <a:defRPr/>
            </a:lvl6pPr>
            <a:lvl7pPr marL="3200400" lvl="6" indent="-342900" algn="r" rtl="0">
              <a:spcBef>
                <a:spcPts val="2100"/>
              </a:spcBef>
              <a:spcAft>
                <a:spcPts val="0"/>
              </a:spcAft>
              <a:buSzPts val="1800"/>
              <a:buChar char="●"/>
              <a:defRPr/>
            </a:lvl7pPr>
            <a:lvl8pPr marL="3657600" lvl="7" indent="-342900" algn="r" rtl="0">
              <a:spcBef>
                <a:spcPts val="2100"/>
              </a:spcBef>
              <a:spcAft>
                <a:spcPts val="0"/>
              </a:spcAft>
              <a:buSzPts val="1800"/>
              <a:buChar char="○"/>
              <a:defRPr/>
            </a:lvl8pPr>
            <a:lvl9pPr marL="4114800" lvl="8" indent="-342900" algn="r" rtl="0">
              <a:spcBef>
                <a:spcPts val="2100"/>
              </a:spcBef>
              <a:spcAft>
                <a:spcPts val="2100"/>
              </a:spcAft>
              <a:buSzPts val="1800"/>
              <a:buChar char="■"/>
              <a:defRPr/>
            </a:lvl9pPr>
          </a:lstStyle>
          <a:p>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012 Title and text right">
  <p:cSld name="CUSTOM_16">
    <p:spTree>
      <p:nvGrpSpPr>
        <p:cNvPr id="1" name="Shape 389"/>
        <p:cNvGrpSpPr/>
        <p:nvPr/>
      </p:nvGrpSpPr>
      <p:grpSpPr>
        <a:xfrm>
          <a:off x="0" y="0"/>
          <a:ext cx="0" cy="0"/>
          <a:chOff x="0" y="0"/>
          <a:chExt cx="0" cy="0"/>
        </a:xfrm>
      </p:grpSpPr>
      <p:sp>
        <p:nvSpPr>
          <p:cNvPr id="390" name="Google Shape;390;p13"/>
          <p:cNvSpPr/>
          <p:nvPr/>
        </p:nvSpPr>
        <p:spPr>
          <a:xfrm>
            <a:off x="0" y="0"/>
            <a:ext cx="6096000" cy="6858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3"/>
          <p:cNvSpPr txBox="1">
            <a:spLocks noGrp="1"/>
          </p:cNvSpPr>
          <p:nvPr>
            <p:ph type="title"/>
          </p:nvPr>
        </p:nvSpPr>
        <p:spPr>
          <a:xfrm>
            <a:off x="6563475" y="2122000"/>
            <a:ext cx="5393100" cy="1242900"/>
          </a:xfrm>
          <a:prstGeom prst="rect">
            <a:avLst/>
          </a:prstGeom>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392" name="Google Shape;392;p13"/>
          <p:cNvSpPr txBox="1">
            <a:spLocks noGrp="1"/>
          </p:cNvSpPr>
          <p:nvPr>
            <p:ph type="body" idx="1"/>
          </p:nvPr>
        </p:nvSpPr>
        <p:spPr>
          <a:xfrm>
            <a:off x="6563572" y="3503650"/>
            <a:ext cx="5393100" cy="1702500"/>
          </a:xfrm>
          <a:prstGeom prst="rect">
            <a:avLst/>
          </a:prstGeom>
        </p:spPr>
        <p:txBody>
          <a:bodyPr spcFirstLastPara="1" wrap="square" lIns="121900" tIns="121900" rIns="121900" bIns="121900" anchor="t" anchorCtr="0">
            <a:noAutofit/>
          </a:bodyPr>
          <a:lstStyle>
            <a:lvl1pPr marL="457200" lvl="0" indent="-342900">
              <a:spcBef>
                <a:spcPts val="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2100"/>
              </a:spcBef>
              <a:spcAft>
                <a:spcPts val="0"/>
              </a:spcAft>
              <a:buSzPts val="1800"/>
              <a:buChar char="■"/>
              <a:defRPr/>
            </a:lvl3pPr>
            <a:lvl4pPr marL="1828800" lvl="3" indent="-342900">
              <a:spcBef>
                <a:spcPts val="2100"/>
              </a:spcBef>
              <a:spcAft>
                <a:spcPts val="0"/>
              </a:spcAft>
              <a:buSzPts val="1800"/>
              <a:buChar char="●"/>
              <a:defRPr/>
            </a:lvl4pPr>
            <a:lvl5pPr marL="2286000" lvl="4" indent="-342900">
              <a:spcBef>
                <a:spcPts val="2100"/>
              </a:spcBef>
              <a:spcAft>
                <a:spcPts val="0"/>
              </a:spcAft>
              <a:buSzPts val="1800"/>
              <a:buChar char="○"/>
              <a:defRPr/>
            </a:lvl5pPr>
            <a:lvl6pPr marL="2743200" lvl="5" indent="-342900">
              <a:spcBef>
                <a:spcPts val="2100"/>
              </a:spcBef>
              <a:spcAft>
                <a:spcPts val="0"/>
              </a:spcAft>
              <a:buSzPts val="1800"/>
              <a:buChar char="■"/>
              <a:defRPr/>
            </a:lvl6pPr>
            <a:lvl7pPr marL="3200400" lvl="6" indent="-342900">
              <a:spcBef>
                <a:spcPts val="2100"/>
              </a:spcBef>
              <a:spcAft>
                <a:spcPts val="0"/>
              </a:spcAft>
              <a:buSzPts val="1800"/>
              <a:buChar char="●"/>
              <a:defRPr/>
            </a:lvl7pPr>
            <a:lvl8pPr marL="3657600" lvl="7" indent="-342900">
              <a:spcBef>
                <a:spcPts val="2100"/>
              </a:spcBef>
              <a:spcAft>
                <a:spcPts val="0"/>
              </a:spcAft>
              <a:buSzPts val="1800"/>
              <a:buChar char="○"/>
              <a:defRPr/>
            </a:lvl8pPr>
            <a:lvl9pPr marL="4114800" lvl="8" indent="-342900">
              <a:spcBef>
                <a:spcPts val="2100"/>
              </a:spcBef>
              <a:spcAft>
                <a:spcPts val="2100"/>
              </a:spcAft>
              <a:buSzPts val="1800"/>
              <a:buChar char="■"/>
              <a:defRPr/>
            </a:lvl9pPr>
          </a:lstStyle>
          <a:p>
            <a:endParaRPr/>
          </a:p>
        </p:txBody>
      </p:sp>
      <p:sp>
        <p:nvSpPr>
          <p:cNvPr id="393" name="Google Shape;393;p13"/>
          <p:cNvSpPr/>
          <p:nvPr/>
        </p:nvSpPr>
        <p:spPr>
          <a:xfrm rot="5400000">
            <a:off x="-462658" y="6119355"/>
            <a:ext cx="1131345" cy="114589"/>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014 Certificate">
  <p:cSld name="CUSTOM_23">
    <p:bg>
      <p:bgPr>
        <a:solidFill>
          <a:schemeClr val="accent3"/>
        </a:solidFill>
        <a:effectLst/>
      </p:bgPr>
    </p:bg>
    <p:spTree>
      <p:nvGrpSpPr>
        <p:cNvPr id="1" name="Shape 396"/>
        <p:cNvGrpSpPr/>
        <p:nvPr/>
      </p:nvGrpSpPr>
      <p:grpSpPr>
        <a:xfrm>
          <a:off x="0" y="0"/>
          <a:ext cx="0" cy="0"/>
          <a:chOff x="0" y="0"/>
          <a:chExt cx="0" cy="0"/>
        </a:xfrm>
      </p:grpSpPr>
      <p:sp>
        <p:nvSpPr>
          <p:cNvPr id="397" name="Google Shape;397;p15"/>
          <p:cNvSpPr/>
          <p:nvPr/>
        </p:nvSpPr>
        <p:spPr>
          <a:xfrm>
            <a:off x="1074000" y="611250"/>
            <a:ext cx="10044000" cy="5635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5"/>
          <p:cNvSpPr txBox="1">
            <a:spLocks noGrp="1"/>
          </p:cNvSpPr>
          <p:nvPr>
            <p:ph type="title"/>
          </p:nvPr>
        </p:nvSpPr>
        <p:spPr>
          <a:xfrm>
            <a:off x="1183675" y="941325"/>
            <a:ext cx="9825000" cy="9774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8000"/>
              <a:buNone/>
              <a:defRPr sz="5000"/>
            </a:lvl1pPr>
            <a:lvl2pPr lvl="1" algn="ctr" rtl="0">
              <a:spcBef>
                <a:spcPts val="0"/>
              </a:spcBef>
              <a:spcAft>
                <a:spcPts val="0"/>
              </a:spcAft>
              <a:buSzPts val="8000"/>
              <a:buNone/>
              <a:defRPr sz="8000"/>
            </a:lvl2pPr>
            <a:lvl3pPr lvl="2" algn="ctr" rtl="0">
              <a:spcBef>
                <a:spcPts val="0"/>
              </a:spcBef>
              <a:spcAft>
                <a:spcPts val="0"/>
              </a:spcAft>
              <a:buSzPts val="8000"/>
              <a:buNone/>
              <a:defRPr sz="8000"/>
            </a:lvl3pPr>
            <a:lvl4pPr lvl="3" algn="ctr" rtl="0">
              <a:spcBef>
                <a:spcPts val="0"/>
              </a:spcBef>
              <a:spcAft>
                <a:spcPts val="0"/>
              </a:spcAft>
              <a:buSzPts val="8000"/>
              <a:buNone/>
              <a:defRPr sz="8000"/>
            </a:lvl4pPr>
            <a:lvl5pPr lvl="4" algn="ctr" rtl="0">
              <a:spcBef>
                <a:spcPts val="0"/>
              </a:spcBef>
              <a:spcAft>
                <a:spcPts val="0"/>
              </a:spcAft>
              <a:buSzPts val="8000"/>
              <a:buNone/>
              <a:defRPr sz="8000"/>
            </a:lvl5pPr>
            <a:lvl6pPr lvl="5" algn="ctr" rtl="0">
              <a:spcBef>
                <a:spcPts val="0"/>
              </a:spcBef>
              <a:spcAft>
                <a:spcPts val="0"/>
              </a:spcAft>
              <a:buSzPts val="8000"/>
              <a:buNone/>
              <a:defRPr sz="8000"/>
            </a:lvl6pPr>
            <a:lvl7pPr lvl="6" algn="ctr" rtl="0">
              <a:spcBef>
                <a:spcPts val="0"/>
              </a:spcBef>
              <a:spcAft>
                <a:spcPts val="0"/>
              </a:spcAft>
              <a:buSzPts val="8000"/>
              <a:buNone/>
              <a:defRPr sz="8000"/>
            </a:lvl7pPr>
            <a:lvl8pPr lvl="7" algn="ctr" rtl="0">
              <a:spcBef>
                <a:spcPts val="0"/>
              </a:spcBef>
              <a:spcAft>
                <a:spcPts val="0"/>
              </a:spcAft>
              <a:buSzPts val="8000"/>
              <a:buNone/>
              <a:defRPr sz="8000"/>
            </a:lvl8pPr>
            <a:lvl9pPr lvl="8" algn="ctr" rtl="0">
              <a:spcBef>
                <a:spcPts val="0"/>
              </a:spcBef>
              <a:spcAft>
                <a:spcPts val="0"/>
              </a:spcAft>
              <a:buSzPts val="8000"/>
              <a:buNone/>
              <a:defRPr sz="8000"/>
            </a:lvl9pPr>
          </a:lstStyle>
          <a:p>
            <a:endParaRPr/>
          </a:p>
        </p:txBody>
      </p:sp>
      <p:sp>
        <p:nvSpPr>
          <p:cNvPr id="399" name="Google Shape;399;p15"/>
          <p:cNvSpPr txBox="1">
            <a:spLocks noGrp="1"/>
          </p:cNvSpPr>
          <p:nvPr>
            <p:ph type="subTitle" idx="1"/>
          </p:nvPr>
        </p:nvSpPr>
        <p:spPr>
          <a:xfrm>
            <a:off x="2187000" y="2682870"/>
            <a:ext cx="7818000" cy="574500"/>
          </a:xfrm>
          <a:prstGeom prst="rect">
            <a:avLst/>
          </a:prstGeom>
        </p:spPr>
        <p:txBody>
          <a:bodyPr spcFirstLastPara="1" wrap="square" lIns="121900" tIns="121900" rIns="121900" bIns="121900" anchor="ctr" anchorCtr="0">
            <a:noAutofit/>
          </a:bodyPr>
          <a:lstStyle>
            <a:lvl1pPr lvl="0" algn="ctr" rtl="0">
              <a:lnSpc>
                <a:spcPct val="100000"/>
              </a:lnSpc>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endParaRPr/>
          </a:p>
        </p:txBody>
      </p:sp>
      <p:cxnSp>
        <p:nvCxnSpPr>
          <p:cNvPr id="400" name="Google Shape;400;p15"/>
          <p:cNvCxnSpPr/>
          <p:nvPr/>
        </p:nvCxnSpPr>
        <p:spPr>
          <a:xfrm>
            <a:off x="1783800" y="3262113"/>
            <a:ext cx="8624400" cy="0"/>
          </a:xfrm>
          <a:prstGeom prst="straightConnector1">
            <a:avLst/>
          </a:prstGeom>
          <a:noFill/>
          <a:ln w="9525" cap="flat" cmpd="sng">
            <a:solidFill>
              <a:schemeClr val="dk2"/>
            </a:solidFill>
            <a:prstDash val="solid"/>
            <a:round/>
            <a:headEnd type="none" w="med" len="med"/>
            <a:tailEnd type="none" w="med" len="med"/>
          </a:ln>
        </p:spPr>
      </p:cxnSp>
      <p:sp>
        <p:nvSpPr>
          <p:cNvPr id="401" name="Google Shape;401;p15"/>
          <p:cNvSpPr txBox="1">
            <a:spLocks noGrp="1"/>
          </p:cNvSpPr>
          <p:nvPr>
            <p:ph type="subTitle" idx="2"/>
          </p:nvPr>
        </p:nvSpPr>
        <p:spPr>
          <a:xfrm>
            <a:off x="3914250" y="3585963"/>
            <a:ext cx="4363500" cy="2982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1800"/>
              <a:buNone/>
              <a:defRPr/>
            </a:lvl1pPr>
            <a:lvl2pPr lvl="1" rtl="0">
              <a:spcBef>
                <a:spcPts val="0"/>
              </a:spcBef>
              <a:spcAft>
                <a:spcPts val="0"/>
              </a:spcAft>
              <a:buSzPts val="1800"/>
              <a:buNone/>
              <a:defRPr/>
            </a:lvl2pPr>
            <a:lvl3pPr lvl="2" rtl="0">
              <a:spcBef>
                <a:spcPts val="2100"/>
              </a:spcBef>
              <a:spcAft>
                <a:spcPts val="0"/>
              </a:spcAft>
              <a:buSzPts val="1800"/>
              <a:buNone/>
              <a:defRPr/>
            </a:lvl3pPr>
            <a:lvl4pPr lvl="3" rtl="0">
              <a:spcBef>
                <a:spcPts val="2100"/>
              </a:spcBef>
              <a:spcAft>
                <a:spcPts val="0"/>
              </a:spcAft>
              <a:buSzPts val="1800"/>
              <a:buNone/>
              <a:defRPr/>
            </a:lvl4pPr>
            <a:lvl5pPr lvl="4" rtl="0">
              <a:spcBef>
                <a:spcPts val="2100"/>
              </a:spcBef>
              <a:spcAft>
                <a:spcPts val="0"/>
              </a:spcAft>
              <a:buSzPts val="1800"/>
              <a:buNone/>
              <a:defRPr/>
            </a:lvl5pPr>
            <a:lvl6pPr lvl="5" rtl="0">
              <a:spcBef>
                <a:spcPts val="2100"/>
              </a:spcBef>
              <a:spcAft>
                <a:spcPts val="0"/>
              </a:spcAft>
              <a:buSzPts val="1800"/>
              <a:buNone/>
              <a:defRPr/>
            </a:lvl6pPr>
            <a:lvl7pPr lvl="6" rtl="0">
              <a:spcBef>
                <a:spcPts val="2100"/>
              </a:spcBef>
              <a:spcAft>
                <a:spcPts val="0"/>
              </a:spcAft>
              <a:buSzPts val="1800"/>
              <a:buNone/>
              <a:defRPr/>
            </a:lvl7pPr>
            <a:lvl8pPr lvl="7" rtl="0">
              <a:spcBef>
                <a:spcPts val="2100"/>
              </a:spcBef>
              <a:spcAft>
                <a:spcPts val="0"/>
              </a:spcAft>
              <a:buSzPts val="1800"/>
              <a:buNone/>
              <a:defRPr/>
            </a:lvl8pPr>
            <a:lvl9pPr lvl="8" rtl="0">
              <a:spcBef>
                <a:spcPts val="2100"/>
              </a:spcBef>
              <a:spcAft>
                <a:spcPts val="2100"/>
              </a:spcAft>
              <a:buSzPts val="1800"/>
              <a:buNone/>
              <a:defRPr/>
            </a:lvl9pPr>
          </a:lstStyle>
          <a:p>
            <a:endParaRPr/>
          </a:p>
        </p:txBody>
      </p:sp>
      <p:sp>
        <p:nvSpPr>
          <p:cNvPr id="402" name="Google Shape;402;p15"/>
          <p:cNvSpPr txBox="1">
            <a:spLocks noGrp="1"/>
          </p:cNvSpPr>
          <p:nvPr>
            <p:ph type="title" idx="3"/>
          </p:nvPr>
        </p:nvSpPr>
        <p:spPr>
          <a:xfrm>
            <a:off x="1398850" y="3932275"/>
            <a:ext cx="9394500" cy="9774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4000"/>
              <a:buNone/>
              <a:defRPr/>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endParaRPr/>
          </a:p>
        </p:txBody>
      </p:sp>
      <p:sp>
        <p:nvSpPr>
          <p:cNvPr id="403" name="Google Shape;403;p15"/>
          <p:cNvSpPr txBox="1">
            <a:spLocks noGrp="1"/>
          </p:cNvSpPr>
          <p:nvPr>
            <p:ph type="subTitle" idx="4"/>
          </p:nvPr>
        </p:nvSpPr>
        <p:spPr>
          <a:xfrm>
            <a:off x="3914250" y="4957563"/>
            <a:ext cx="4363500" cy="2982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1800"/>
              <a:buNone/>
              <a:defRPr i="1"/>
            </a:lvl1pPr>
            <a:lvl2pPr lvl="1" rtl="0">
              <a:spcBef>
                <a:spcPts val="0"/>
              </a:spcBef>
              <a:spcAft>
                <a:spcPts val="0"/>
              </a:spcAft>
              <a:buSzPts val="1800"/>
              <a:buNone/>
              <a:defRPr/>
            </a:lvl2pPr>
            <a:lvl3pPr lvl="2" rtl="0">
              <a:spcBef>
                <a:spcPts val="2100"/>
              </a:spcBef>
              <a:spcAft>
                <a:spcPts val="0"/>
              </a:spcAft>
              <a:buSzPts val="1800"/>
              <a:buNone/>
              <a:defRPr/>
            </a:lvl3pPr>
            <a:lvl4pPr lvl="3" rtl="0">
              <a:spcBef>
                <a:spcPts val="2100"/>
              </a:spcBef>
              <a:spcAft>
                <a:spcPts val="0"/>
              </a:spcAft>
              <a:buSzPts val="1800"/>
              <a:buNone/>
              <a:defRPr/>
            </a:lvl4pPr>
            <a:lvl5pPr lvl="4" rtl="0">
              <a:spcBef>
                <a:spcPts val="2100"/>
              </a:spcBef>
              <a:spcAft>
                <a:spcPts val="0"/>
              </a:spcAft>
              <a:buSzPts val="1800"/>
              <a:buNone/>
              <a:defRPr/>
            </a:lvl5pPr>
            <a:lvl6pPr lvl="5" rtl="0">
              <a:spcBef>
                <a:spcPts val="2100"/>
              </a:spcBef>
              <a:spcAft>
                <a:spcPts val="0"/>
              </a:spcAft>
              <a:buSzPts val="1800"/>
              <a:buNone/>
              <a:defRPr/>
            </a:lvl6pPr>
            <a:lvl7pPr lvl="6" rtl="0">
              <a:spcBef>
                <a:spcPts val="2100"/>
              </a:spcBef>
              <a:spcAft>
                <a:spcPts val="0"/>
              </a:spcAft>
              <a:buSzPts val="1800"/>
              <a:buNone/>
              <a:defRPr/>
            </a:lvl7pPr>
            <a:lvl8pPr lvl="7" rtl="0">
              <a:spcBef>
                <a:spcPts val="2100"/>
              </a:spcBef>
              <a:spcAft>
                <a:spcPts val="0"/>
              </a:spcAft>
              <a:buSzPts val="1800"/>
              <a:buNone/>
              <a:defRPr/>
            </a:lvl8pPr>
            <a:lvl9pPr lvl="8" rtl="0">
              <a:spcBef>
                <a:spcPts val="2100"/>
              </a:spcBef>
              <a:spcAft>
                <a:spcPts val="2100"/>
              </a:spcAft>
              <a:buSzPts val="1800"/>
              <a:buNone/>
              <a:defRPr/>
            </a:lvl9pPr>
          </a:lstStyle>
          <a:p>
            <a:endParaRPr/>
          </a:p>
        </p:txBody>
      </p:sp>
      <p:cxnSp>
        <p:nvCxnSpPr>
          <p:cNvPr id="404" name="Google Shape;404;p15"/>
          <p:cNvCxnSpPr/>
          <p:nvPr/>
        </p:nvCxnSpPr>
        <p:spPr>
          <a:xfrm>
            <a:off x="1301663" y="5770888"/>
            <a:ext cx="2986500" cy="0"/>
          </a:xfrm>
          <a:prstGeom prst="straightConnector1">
            <a:avLst/>
          </a:prstGeom>
          <a:noFill/>
          <a:ln w="9525" cap="flat" cmpd="sng">
            <a:solidFill>
              <a:srgbClr val="434343"/>
            </a:solidFill>
            <a:prstDash val="solid"/>
            <a:round/>
            <a:headEnd type="none" w="med" len="med"/>
            <a:tailEnd type="none" w="med" len="med"/>
          </a:ln>
        </p:spPr>
      </p:cxnSp>
      <p:cxnSp>
        <p:nvCxnSpPr>
          <p:cNvPr id="405" name="Google Shape;405;p15"/>
          <p:cNvCxnSpPr/>
          <p:nvPr/>
        </p:nvCxnSpPr>
        <p:spPr>
          <a:xfrm>
            <a:off x="7903838" y="5770888"/>
            <a:ext cx="2986500" cy="0"/>
          </a:xfrm>
          <a:prstGeom prst="straightConnector1">
            <a:avLst/>
          </a:prstGeom>
          <a:noFill/>
          <a:ln w="9525" cap="flat" cmpd="sng">
            <a:solidFill>
              <a:srgbClr val="434343"/>
            </a:solidFill>
            <a:prstDash val="solid"/>
            <a:round/>
            <a:headEnd type="none" w="med" len="med"/>
            <a:tailEnd type="none" w="med" len="med"/>
          </a:ln>
        </p:spPr>
      </p:cxnSp>
      <p:sp>
        <p:nvSpPr>
          <p:cNvPr id="406" name="Google Shape;406;p15"/>
          <p:cNvSpPr txBox="1">
            <a:spLocks noGrp="1"/>
          </p:cNvSpPr>
          <p:nvPr>
            <p:ph type="subTitle" idx="5"/>
          </p:nvPr>
        </p:nvSpPr>
        <p:spPr>
          <a:xfrm>
            <a:off x="1301675" y="5770888"/>
            <a:ext cx="2981100" cy="2982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1800"/>
              <a:buNone/>
              <a:defRPr sz="1600" i="1"/>
            </a:lvl1pPr>
            <a:lvl2pPr lvl="1" rtl="0">
              <a:spcBef>
                <a:spcPts val="0"/>
              </a:spcBef>
              <a:spcAft>
                <a:spcPts val="0"/>
              </a:spcAft>
              <a:buSzPts val="1800"/>
              <a:buNone/>
              <a:defRPr i="1"/>
            </a:lvl2pPr>
            <a:lvl3pPr lvl="2" rtl="0">
              <a:spcBef>
                <a:spcPts val="2100"/>
              </a:spcBef>
              <a:spcAft>
                <a:spcPts val="0"/>
              </a:spcAft>
              <a:buSzPts val="1800"/>
              <a:buNone/>
              <a:defRPr i="1"/>
            </a:lvl3pPr>
            <a:lvl4pPr lvl="3" rtl="0">
              <a:spcBef>
                <a:spcPts val="2100"/>
              </a:spcBef>
              <a:spcAft>
                <a:spcPts val="0"/>
              </a:spcAft>
              <a:buSzPts val="1800"/>
              <a:buNone/>
              <a:defRPr i="1"/>
            </a:lvl4pPr>
            <a:lvl5pPr lvl="4" rtl="0">
              <a:spcBef>
                <a:spcPts val="2100"/>
              </a:spcBef>
              <a:spcAft>
                <a:spcPts val="0"/>
              </a:spcAft>
              <a:buSzPts val="1800"/>
              <a:buNone/>
              <a:defRPr i="1"/>
            </a:lvl5pPr>
            <a:lvl6pPr lvl="5" rtl="0">
              <a:spcBef>
                <a:spcPts val="2100"/>
              </a:spcBef>
              <a:spcAft>
                <a:spcPts val="0"/>
              </a:spcAft>
              <a:buSzPts val="1800"/>
              <a:buNone/>
              <a:defRPr i="1"/>
            </a:lvl6pPr>
            <a:lvl7pPr lvl="6" rtl="0">
              <a:spcBef>
                <a:spcPts val="2100"/>
              </a:spcBef>
              <a:spcAft>
                <a:spcPts val="0"/>
              </a:spcAft>
              <a:buSzPts val="1800"/>
              <a:buNone/>
              <a:defRPr i="1"/>
            </a:lvl7pPr>
            <a:lvl8pPr lvl="7" rtl="0">
              <a:spcBef>
                <a:spcPts val="2100"/>
              </a:spcBef>
              <a:spcAft>
                <a:spcPts val="0"/>
              </a:spcAft>
              <a:buSzPts val="1800"/>
              <a:buNone/>
              <a:defRPr i="1"/>
            </a:lvl8pPr>
            <a:lvl9pPr lvl="8" rtl="0">
              <a:spcBef>
                <a:spcPts val="2100"/>
              </a:spcBef>
              <a:spcAft>
                <a:spcPts val="2100"/>
              </a:spcAft>
              <a:buSzPts val="1800"/>
              <a:buNone/>
              <a:defRPr i="1"/>
            </a:lvl9pPr>
          </a:lstStyle>
          <a:p>
            <a:endParaRPr/>
          </a:p>
        </p:txBody>
      </p:sp>
      <p:sp>
        <p:nvSpPr>
          <p:cNvPr id="407" name="Google Shape;407;p15"/>
          <p:cNvSpPr txBox="1">
            <a:spLocks noGrp="1"/>
          </p:cNvSpPr>
          <p:nvPr>
            <p:ph type="subTitle" idx="6"/>
          </p:nvPr>
        </p:nvSpPr>
        <p:spPr>
          <a:xfrm>
            <a:off x="7909250" y="5770888"/>
            <a:ext cx="2981100" cy="2982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1800"/>
              <a:buNone/>
              <a:defRPr sz="1600" i="1"/>
            </a:lvl1pPr>
            <a:lvl2pPr lvl="1" rtl="0">
              <a:spcBef>
                <a:spcPts val="0"/>
              </a:spcBef>
              <a:spcAft>
                <a:spcPts val="0"/>
              </a:spcAft>
              <a:buSzPts val="1800"/>
              <a:buNone/>
              <a:defRPr i="1"/>
            </a:lvl2pPr>
            <a:lvl3pPr lvl="2" rtl="0">
              <a:spcBef>
                <a:spcPts val="2100"/>
              </a:spcBef>
              <a:spcAft>
                <a:spcPts val="0"/>
              </a:spcAft>
              <a:buSzPts val="1800"/>
              <a:buNone/>
              <a:defRPr i="1"/>
            </a:lvl3pPr>
            <a:lvl4pPr lvl="3" rtl="0">
              <a:spcBef>
                <a:spcPts val="2100"/>
              </a:spcBef>
              <a:spcAft>
                <a:spcPts val="0"/>
              </a:spcAft>
              <a:buSzPts val="1800"/>
              <a:buNone/>
              <a:defRPr i="1"/>
            </a:lvl4pPr>
            <a:lvl5pPr lvl="4" rtl="0">
              <a:spcBef>
                <a:spcPts val="2100"/>
              </a:spcBef>
              <a:spcAft>
                <a:spcPts val="0"/>
              </a:spcAft>
              <a:buSzPts val="1800"/>
              <a:buNone/>
              <a:defRPr i="1"/>
            </a:lvl5pPr>
            <a:lvl6pPr lvl="5" rtl="0">
              <a:spcBef>
                <a:spcPts val="2100"/>
              </a:spcBef>
              <a:spcAft>
                <a:spcPts val="0"/>
              </a:spcAft>
              <a:buSzPts val="1800"/>
              <a:buNone/>
              <a:defRPr i="1"/>
            </a:lvl6pPr>
            <a:lvl7pPr lvl="6" rtl="0">
              <a:spcBef>
                <a:spcPts val="2100"/>
              </a:spcBef>
              <a:spcAft>
                <a:spcPts val="0"/>
              </a:spcAft>
              <a:buSzPts val="1800"/>
              <a:buNone/>
              <a:defRPr i="1"/>
            </a:lvl7pPr>
            <a:lvl8pPr lvl="7" rtl="0">
              <a:spcBef>
                <a:spcPts val="2100"/>
              </a:spcBef>
              <a:spcAft>
                <a:spcPts val="0"/>
              </a:spcAft>
              <a:buSzPts val="1800"/>
              <a:buNone/>
              <a:defRPr i="1"/>
            </a:lvl8pPr>
            <a:lvl9pPr lvl="8" rtl="0">
              <a:spcBef>
                <a:spcPts val="2100"/>
              </a:spcBef>
              <a:spcAft>
                <a:spcPts val="2100"/>
              </a:spcAft>
              <a:buSzPts val="1800"/>
              <a:buNone/>
              <a:defRPr i="1"/>
            </a:lvl9pPr>
          </a:lstStyle>
          <a:p>
            <a:endParaRPr/>
          </a:p>
        </p:txBody>
      </p:sp>
      <p:sp>
        <p:nvSpPr>
          <p:cNvPr id="408" name="Google Shape;408;p15"/>
          <p:cNvSpPr txBox="1">
            <a:spLocks noGrp="1"/>
          </p:cNvSpPr>
          <p:nvPr>
            <p:ph type="subTitle" idx="7"/>
          </p:nvPr>
        </p:nvSpPr>
        <p:spPr>
          <a:xfrm>
            <a:off x="1301675" y="5472688"/>
            <a:ext cx="2981100" cy="2982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1800"/>
              <a:buNone/>
              <a:defRPr i="1"/>
            </a:lvl1pPr>
            <a:lvl2pPr lvl="1" rtl="0">
              <a:spcBef>
                <a:spcPts val="0"/>
              </a:spcBef>
              <a:spcAft>
                <a:spcPts val="0"/>
              </a:spcAft>
              <a:buSzPts val="1800"/>
              <a:buNone/>
              <a:defRPr i="1"/>
            </a:lvl2pPr>
            <a:lvl3pPr lvl="2" rtl="0">
              <a:spcBef>
                <a:spcPts val="2100"/>
              </a:spcBef>
              <a:spcAft>
                <a:spcPts val="0"/>
              </a:spcAft>
              <a:buSzPts val="1800"/>
              <a:buNone/>
              <a:defRPr i="1"/>
            </a:lvl3pPr>
            <a:lvl4pPr lvl="3" rtl="0">
              <a:spcBef>
                <a:spcPts val="2100"/>
              </a:spcBef>
              <a:spcAft>
                <a:spcPts val="0"/>
              </a:spcAft>
              <a:buSzPts val="1800"/>
              <a:buNone/>
              <a:defRPr i="1"/>
            </a:lvl4pPr>
            <a:lvl5pPr lvl="4" rtl="0">
              <a:spcBef>
                <a:spcPts val="2100"/>
              </a:spcBef>
              <a:spcAft>
                <a:spcPts val="0"/>
              </a:spcAft>
              <a:buSzPts val="1800"/>
              <a:buNone/>
              <a:defRPr i="1"/>
            </a:lvl5pPr>
            <a:lvl6pPr lvl="5" rtl="0">
              <a:spcBef>
                <a:spcPts val="2100"/>
              </a:spcBef>
              <a:spcAft>
                <a:spcPts val="0"/>
              </a:spcAft>
              <a:buSzPts val="1800"/>
              <a:buNone/>
              <a:defRPr i="1"/>
            </a:lvl6pPr>
            <a:lvl7pPr lvl="6" rtl="0">
              <a:spcBef>
                <a:spcPts val="2100"/>
              </a:spcBef>
              <a:spcAft>
                <a:spcPts val="0"/>
              </a:spcAft>
              <a:buSzPts val="1800"/>
              <a:buNone/>
              <a:defRPr i="1"/>
            </a:lvl7pPr>
            <a:lvl8pPr lvl="7" rtl="0">
              <a:spcBef>
                <a:spcPts val="2100"/>
              </a:spcBef>
              <a:spcAft>
                <a:spcPts val="0"/>
              </a:spcAft>
              <a:buSzPts val="1800"/>
              <a:buNone/>
              <a:defRPr i="1"/>
            </a:lvl8pPr>
            <a:lvl9pPr lvl="8" rtl="0">
              <a:spcBef>
                <a:spcPts val="2100"/>
              </a:spcBef>
              <a:spcAft>
                <a:spcPts val="2100"/>
              </a:spcAft>
              <a:buSzPts val="1800"/>
              <a:buNone/>
              <a:defRPr i="1"/>
            </a:lvl9pPr>
          </a:lstStyle>
          <a:p>
            <a:endParaRPr/>
          </a:p>
        </p:txBody>
      </p:sp>
      <p:sp>
        <p:nvSpPr>
          <p:cNvPr id="409" name="Google Shape;409;p15"/>
          <p:cNvSpPr txBox="1">
            <a:spLocks noGrp="1"/>
          </p:cNvSpPr>
          <p:nvPr>
            <p:ph type="subTitle" idx="8"/>
          </p:nvPr>
        </p:nvSpPr>
        <p:spPr>
          <a:xfrm>
            <a:off x="7909250" y="5472688"/>
            <a:ext cx="2981100" cy="2982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1800"/>
              <a:buNone/>
              <a:defRPr i="1"/>
            </a:lvl1pPr>
            <a:lvl2pPr lvl="1" rtl="0">
              <a:spcBef>
                <a:spcPts val="0"/>
              </a:spcBef>
              <a:spcAft>
                <a:spcPts val="0"/>
              </a:spcAft>
              <a:buSzPts val="1800"/>
              <a:buNone/>
              <a:defRPr i="1"/>
            </a:lvl2pPr>
            <a:lvl3pPr lvl="2" rtl="0">
              <a:spcBef>
                <a:spcPts val="2100"/>
              </a:spcBef>
              <a:spcAft>
                <a:spcPts val="0"/>
              </a:spcAft>
              <a:buSzPts val="1800"/>
              <a:buNone/>
              <a:defRPr i="1"/>
            </a:lvl3pPr>
            <a:lvl4pPr lvl="3" rtl="0">
              <a:spcBef>
                <a:spcPts val="2100"/>
              </a:spcBef>
              <a:spcAft>
                <a:spcPts val="0"/>
              </a:spcAft>
              <a:buSzPts val="1800"/>
              <a:buNone/>
              <a:defRPr i="1"/>
            </a:lvl4pPr>
            <a:lvl5pPr lvl="4" rtl="0">
              <a:spcBef>
                <a:spcPts val="2100"/>
              </a:spcBef>
              <a:spcAft>
                <a:spcPts val="0"/>
              </a:spcAft>
              <a:buSzPts val="1800"/>
              <a:buNone/>
              <a:defRPr i="1"/>
            </a:lvl5pPr>
            <a:lvl6pPr lvl="5" rtl="0">
              <a:spcBef>
                <a:spcPts val="2100"/>
              </a:spcBef>
              <a:spcAft>
                <a:spcPts val="0"/>
              </a:spcAft>
              <a:buSzPts val="1800"/>
              <a:buNone/>
              <a:defRPr i="1"/>
            </a:lvl6pPr>
            <a:lvl7pPr lvl="6" rtl="0">
              <a:spcBef>
                <a:spcPts val="2100"/>
              </a:spcBef>
              <a:spcAft>
                <a:spcPts val="0"/>
              </a:spcAft>
              <a:buSzPts val="1800"/>
              <a:buNone/>
              <a:defRPr i="1"/>
            </a:lvl7pPr>
            <a:lvl8pPr lvl="7" rtl="0">
              <a:spcBef>
                <a:spcPts val="2100"/>
              </a:spcBef>
              <a:spcAft>
                <a:spcPts val="0"/>
              </a:spcAft>
              <a:buSzPts val="1800"/>
              <a:buNone/>
              <a:defRPr i="1"/>
            </a:lvl8pPr>
            <a:lvl9pPr lvl="8" rtl="0">
              <a:spcBef>
                <a:spcPts val="2100"/>
              </a:spcBef>
              <a:spcAft>
                <a:spcPts val="2100"/>
              </a:spcAft>
              <a:buSzPts val="1800"/>
              <a:buNone/>
              <a:defRPr i="1"/>
            </a:lvl9pPr>
          </a:lstStyle>
          <a:p>
            <a:endParaRPr/>
          </a:p>
        </p:txBody>
      </p:sp>
      <p:grpSp>
        <p:nvGrpSpPr>
          <p:cNvPr id="410" name="Google Shape;410;p15"/>
          <p:cNvGrpSpPr/>
          <p:nvPr/>
        </p:nvGrpSpPr>
        <p:grpSpPr>
          <a:xfrm>
            <a:off x="10216696" y="3914030"/>
            <a:ext cx="1812954" cy="2501662"/>
            <a:chOff x="259396" y="3664530"/>
            <a:chExt cx="1812954" cy="2501662"/>
          </a:xfrm>
        </p:grpSpPr>
        <p:sp>
          <p:nvSpPr>
            <p:cNvPr id="411" name="Google Shape;411;p15"/>
            <p:cNvSpPr/>
            <p:nvPr/>
          </p:nvSpPr>
          <p:spPr>
            <a:xfrm>
              <a:off x="1060156" y="4349599"/>
              <a:ext cx="684212" cy="1597125"/>
            </a:xfrm>
            <a:custGeom>
              <a:avLst/>
              <a:gdLst/>
              <a:ahLst/>
              <a:cxnLst/>
              <a:rect l="l" t="t" r="r" b="b"/>
              <a:pathLst>
                <a:path w="684212" h="1597125" extrusionOk="0">
                  <a:moveTo>
                    <a:pt x="676362" y="405"/>
                  </a:moveTo>
                  <a:cubicBezTo>
                    <a:pt x="673780" y="-310"/>
                    <a:pt x="671142" y="-119"/>
                    <a:pt x="668618" y="1300"/>
                  </a:cubicBezTo>
                  <a:cubicBezTo>
                    <a:pt x="649539" y="12054"/>
                    <a:pt x="634233" y="28647"/>
                    <a:pt x="613259" y="57860"/>
                  </a:cubicBezTo>
                  <a:cubicBezTo>
                    <a:pt x="610601" y="61556"/>
                    <a:pt x="601533" y="74567"/>
                    <a:pt x="599857" y="76910"/>
                  </a:cubicBezTo>
                  <a:cubicBezTo>
                    <a:pt x="594866" y="83882"/>
                    <a:pt x="591037" y="89007"/>
                    <a:pt x="587360" y="93579"/>
                  </a:cubicBezTo>
                  <a:cubicBezTo>
                    <a:pt x="523019" y="173589"/>
                    <a:pt x="479899" y="245312"/>
                    <a:pt x="401327" y="393911"/>
                  </a:cubicBezTo>
                  <a:cubicBezTo>
                    <a:pt x="390640" y="414104"/>
                    <a:pt x="381506" y="430440"/>
                    <a:pt x="361141" y="465939"/>
                  </a:cubicBezTo>
                  <a:cubicBezTo>
                    <a:pt x="360741" y="466635"/>
                    <a:pt x="333100" y="514993"/>
                    <a:pt x="323041" y="533805"/>
                  </a:cubicBezTo>
                  <a:cubicBezTo>
                    <a:pt x="304734" y="568047"/>
                    <a:pt x="292876" y="599632"/>
                    <a:pt x="271244" y="664774"/>
                  </a:cubicBezTo>
                  <a:cubicBezTo>
                    <a:pt x="270359" y="667450"/>
                    <a:pt x="270349" y="667460"/>
                    <a:pt x="269463" y="670136"/>
                  </a:cubicBezTo>
                  <a:cubicBezTo>
                    <a:pt x="252918" y="720000"/>
                    <a:pt x="244603" y="742602"/>
                    <a:pt x="233144" y="768663"/>
                  </a:cubicBezTo>
                  <a:cubicBezTo>
                    <a:pt x="137275" y="986709"/>
                    <a:pt x="72038" y="1169218"/>
                    <a:pt x="28062" y="1355041"/>
                  </a:cubicBezTo>
                  <a:cubicBezTo>
                    <a:pt x="19327" y="1391941"/>
                    <a:pt x="14822" y="1427679"/>
                    <a:pt x="9907" y="1484819"/>
                  </a:cubicBezTo>
                  <a:cubicBezTo>
                    <a:pt x="9450" y="1490086"/>
                    <a:pt x="8935" y="1494173"/>
                    <a:pt x="8116" y="1503869"/>
                  </a:cubicBezTo>
                  <a:cubicBezTo>
                    <a:pt x="4706" y="1544684"/>
                    <a:pt x="3020" y="1562715"/>
                    <a:pt x="87" y="1585127"/>
                  </a:cubicBezTo>
                  <a:cubicBezTo>
                    <a:pt x="-666" y="1590861"/>
                    <a:pt x="3573" y="1596281"/>
                    <a:pt x="9307" y="1597033"/>
                  </a:cubicBezTo>
                  <a:cubicBezTo>
                    <a:pt x="15050" y="1597786"/>
                    <a:pt x="20165" y="1593842"/>
                    <a:pt x="20918" y="1588108"/>
                  </a:cubicBezTo>
                  <a:cubicBezTo>
                    <a:pt x="23918" y="1565257"/>
                    <a:pt x="25814" y="1546503"/>
                    <a:pt x="29252" y="1505355"/>
                  </a:cubicBezTo>
                  <a:cubicBezTo>
                    <a:pt x="30062" y="1495677"/>
                    <a:pt x="30290" y="1491849"/>
                    <a:pt x="30738" y="1486610"/>
                  </a:cubicBezTo>
                  <a:cubicBezTo>
                    <a:pt x="35577" y="1430412"/>
                    <a:pt x="40168" y="1395465"/>
                    <a:pt x="48597" y="1359804"/>
                  </a:cubicBezTo>
                  <a:cubicBezTo>
                    <a:pt x="92250" y="1175371"/>
                    <a:pt x="157097" y="993967"/>
                    <a:pt x="252499" y="776997"/>
                  </a:cubicBezTo>
                  <a:cubicBezTo>
                    <a:pt x="264301" y="750137"/>
                    <a:pt x="272359" y="727172"/>
                    <a:pt x="289104" y="676680"/>
                  </a:cubicBezTo>
                  <a:cubicBezTo>
                    <a:pt x="289990" y="674013"/>
                    <a:pt x="290009" y="673994"/>
                    <a:pt x="290894" y="671327"/>
                  </a:cubicBezTo>
                  <a:cubicBezTo>
                    <a:pt x="312145" y="607300"/>
                    <a:pt x="323937" y="576477"/>
                    <a:pt x="341491" y="543635"/>
                  </a:cubicBezTo>
                  <a:cubicBezTo>
                    <a:pt x="351426" y="525061"/>
                    <a:pt x="359932" y="509764"/>
                    <a:pt x="378401" y="477550"/>
                  </a:cubicBezTo>
                  <a:cubicBezTo>
                    <a:pt x="378801" y="476855"/>
                    <a:pt x="408947" y="424210"/>
                    <a:pt x="419777" y="403732"/>
                  </a:cubicBezTo>
                  <a:cubicBezTo>
                    <a:pt x="497758" y="256256"/>
                    <a:pt x="540469" y="185342"/>
                    <a:pt x="603734" y="106676"/>
                  </a:cubicBezTo>
                  <a:cubicBezTo>
                    <a:pt x="607696" y="101742"/>
                    <a:pt x="611630" y="96379"/>
                    <a:pt x="616830" y="89111"/>
                  </a:cubicBezTo>
                  <a:cubicBezTo>
                    <a:pt x="618545" y="86711"/>
                    <a:pt x="627622" y="73976"/>
                    <a:pt x="630223" y="70357"/>
                  </a:cubicBezTo>
                  <a:cubicBezTo>
                    <a:pt x="649511" y="43506"/>
                    <a:pt x="663112" y="28265"/>
                    <a:pt x="678743" y="19455"/>
                  </a:cubicBezTo>
                  <a:cubicBezTo>
                    <a:pt x="683782" y="16616"/>
                    <a:pt x="685744" y="10206"/>
                    <a:pt x="682905" y="5167"/>
                  </a:cubicBezTo>
                  <a:cubicBezTo>
                    <a:pt x="681486" y="2653"/>
                    <a:pt x="678943" y="1129"/>
                    <a:pt x="676362" y="40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2" name="Google Shape;412;p15"/>
            <p:cNvSpPr/>
            <p:nvPr/>
          </p:nvSpPr>
          <p:spPr>
            <a:xfrm>
              <a:off x="1316492" y="4740748"/>
              <a:ext cx="499154" cy="365381"/>
            </a:xfrm>
            <a:custGeom>
              <a:avLst/>
              <a:gdLst/>
              <a:ahLst/>
              <a:cxnLst/>
              <a:rect l="l" t="t" r="r" b="b"/>
              <a:pathLst>
                <a:path w="499154" h="365381" extrusionOk="0">
                  <a:moveTo>
                    <a:pt x="5412" y="353378"/>
                  </a:moveTo>
                  <a:cubicBezTo>
                    <a:pt x="32558" y="202568"/>
                    <a:pt x="209390" y="160696"/>
                    <a:pt x="326624" y="108385"/>
                  </a:cubicBezTo>
                  <a:cubicBezTo>
                    <a:pt x="362504" y="92374"/>
                    <a:pt x="414949" y="65732"/>
                    <a:pt x="443295" y="38690"/>
                  </a:cubicBezTo>
                  <a:cubicBezTo>
                    <a:pt x="453020" y="29413"/>
                    <a:pt x="468136" y="20117"/>
                    <a:pt x="479671" y="13097"/>
                  </a:cubicBezTo>
                  <a:cubicBezTo>
                    <a:pt x="485958" y="9277"/>
                    <a:pt x="502846" y="-4439"/>
                    <a:pt x="498426" y="1448"/>
                  </a:cubicBezTo>
                  <a:cubicBezTo>
                    <a:pt x="480138" y="25813"/>
                    <a:pt x="449210" y="42177"/>
                    <a:pt x="428189" y="64532"/>
                  </a:cubicBezTo>
                  <a:cubicBezTo>
                    <a:pt x="393213" y="101717"/>
                    <a:pt x="358647" y="152781"/>
                    <a:pt x="314698" y="179508"/>
                  </a:cubicBezTo>
                  <a:cubicBezTo>
                    <a:pt x="267597" y="208140"/>
                    <a:pt x="213886" y="222237"/>
                    <a:pt x="166242" y="249641"/>
                  </a:cubicBezTo>
                  <a:cubicBezTo>
                    <a:pt x="127161" y="272110"/>
                    <a:pt x="91175" y="299494"/>
                    <a:pt x="52542" y="322993"/>
                  </a:cubicBezTo>
                  <a:cubicBezTo>
                    <a:pt x="38673" y="331423"/>
                    <a:pt x="27243" y="338976"/>
                    <a:pt x="15480" y="349501"/>
                  </a:cubicBezTo>
                  <a:cubicBezTo>
                    <a:pt x="10289" y="354130"/>
                    <a:pt x="-2322" y="370303"/>
                    <a:pt x="373" y="363903"/>
                  </a:cubicBezTo>
                  <a:cubicBezTo>
                    <a:pt x="3107" y="357426"/>
                    <a:pt x="4983" y="355749"/>
                    <a:pt x="5412" y="35337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3" name="Google Shape;413;p15"/>
            <p:cNvSpPr/>
            <p:nvPr/>
          </p:nvSpPr>
          <p:spPr>
            <a:xfrm>
              <a:off x="1426327" y="4286272"/>
              <a:ext cx="579329" cy="543086"/>
            </a:xfrm>
            <a:custGeom>
              <a:avLst/>
              <a:gdLst/>
              <a:ahLst/>
              <a:cxnLst/>
              <a:rect l="l" t="t" r="r" b="b"/>
              <a:pathLst>
                <a:path w="579329" h="543086" extrusionOk="0">
                  <a:moveTo>
                    <a:pt x="0" y="543087"/>
                  </a:moveTo>
                  <a:cubicBezTo>
                    <a:pt x="3705" y="522770"/>
                    <a:pt x="34147" y="496243"/>
                    <a:pt x="44625" y="477926"/>
                  </a:cubicBezTo>
                  <a:cubicBezTo>
                    <a:pt x="63741" y="444522"/>
                    <a:pt x="76610" y="396002"/>
                    <a:pt x="105061" y="368875"/>
                  </a:cubicBezTo>
                  <a:cubicBezTo>
                    <a:pt x="192700" y="285302"/>
                    <a:pt x="294694" y="225628"/>
                    <a:pt x="397897" y="159773"/>
                  </a:cubicBezTo>
                  <a:cubicBezTo>
                    <a:pt x="440884" y="132331"/>
                    <a:pt x="481384" y="89059"/>
                    <a:pt x="519389" y="55093"/>
                  </a:cubicBezTo>
                  <a:cubicBezTo>
                    <a:pt x="536305" y="39967"/>
                    <a:pt x="553564" y="27118"/>
                    <a:pt x="569490" y="11201"/>
                  </a:cubicBezTo>
                  <a:cubicBezTo>
                    <a:pt x="573005" y="7696"/>
                    <a:pt x="579329" y="0"/>
                    <a:pt x="579329" y="0"/>
                  </a:cubicBezTo>
                  <a:cubicBezTo>
                    <a:pt x="579329" y="0"/>
                    <a:pt x="575224" y="7382"/>
                    <a:pt x="572691" y="10754"/>
                  </a:cubicBezTo>
                  <a:cubicBezTo>
                    <a:pt x="561604" y="25518"/>
                    <a:pt x="552974" y="42729"/>
                    <a:pt x="541792" y="57617"/>
                  </a:cubicBezTo>
                  <a:cubicBezTo>
                    <a:pt x="516388" y="91459"/>
                    <a:pt x="492776" y="132874"/>
                    <a:pt x="462839" y="162773"/>
                  </a:cubicBezTo>
                  <a:cubicBezTo>
                    <a:pt x="380276" y="245259"/>
                    <a:pt x="270853" y="287579"/>
                    <a:pt x="192414" y="374409"/>
                  </a:cubicBezTo>
                  <a:cubicBezTo>
                    <a:pt x="149447" y="421977"/>
                    <a:pt x="115814" y="467935"/>
                    <a:pt x="64284" y="506987"/>
                  </a:cubicBezTo>
                  <a:cubicBezTo>
                    <a:pt x="59979" y="510245"/>
                    <a:pt x="19383" y="537420"/>
                    <a:pt x="15554" y="531886"/>
                  </a:cubicBezTo>
                  <a:cubicBezTo>
                    <a:pt x="11611" y="526180"/>
                    <a:pt x="36881" y="493957"/>
                    <a:pt x="39824" y="490042"/>
                  </a:cubicBezTo>
                  <a:cubicBezTo>
                    <a:pt x="68294" y="452123"/>
                    <a:pt x="80543" y="407241"/>
                    <a:pt x="108490" y="370018"/>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4" name="Google Shape;414;p15"/>
            <p:cNvSpPr/>
            <p:nvPr/>
          </p:nvSpPr>
          <p:spPr>
            <a:xfrm>
              <a:off x="1645711" y="4008904"/>
              <a:ext cx="426639" cy="441396"/>
            </a:xfrm>
            <a:custGeom>
              <a:avLst/>
              <a:gdLst/>
              <a:ahLst/>
              <a:cxnLst/>
              <a:rect l="l" t="t" r="r" b="b"/>
              <a:pathLst>
                <a:path w="426639" h="441396" extrusionOk="0">
                  <a:moveTo>
                    <a:pt x="1044" y="441160"/>
                  </a:moveTo>
                  <a:cubicBezTo>
                    <a:pt x="-2938" y="443151"/>
                    <a:pt x="5625" y="432006"/>
                    <a:pt x="7454" y="428816"/>
                  </a:cubicBezTo>
                  <a:cubicBezTo>
                    <a:pt x="14198" y="417024"/>
                    <a:pt x="20503" y="405717"/>
                    <a:pt x="28742" y="394754"/>
                  </a:cubicBezTo>
                  <a:cubicBezTo>
                    <a:pt x="49250" y="367437"/>
                    <a:pt x="69366" y="332765"/>
                    <a:pt x="84130" y="301933"/>
                  </a:cubicBezTo>
                  <a:cubicBezTo>
                    <a:pt x="131374" y="203283"/>
                    <a:pt x="217147" y="136903"/>
                    <a:pt x="302424" y="74038"/>
                  </a:cubicBezTo>
                  <a:cubicBezTo>
                    <a:pt x="328961" y="54464"/>
                    <a:pt x="358917" y="39481"/>
                    <a:pt x="387521" y="23536"/>
                  </a:cubicBezTo>
                  <a:cubicBezTo>
                    <a:pt x="400817" y="16126"/>
                    <a:pt x="426640" y="0"/>
                    <a:pt x="426640" y="0"/>
                  </a:cubicBezTo>
                  <a:cubicBezTo>
                    <a:pt x="426640" y="0"/>
                    <a:pt x="420277" y="4667"/>
                    <a:pt x="417943" y="7772"/>
                  </a:cubicBezTo>
                  <a:cubicBezTo>
                    <a:pt x="407790" y="21298"/>
                    <a:pt x="394702" y="33014"/>
                    <a:pt x="384311" y="46863"/>
                  </a:cubicBezTo>
                  <a:cubicBezTo>
                    <a:pt x="357898" y="82039"/>
                    <a:pt x="327847" y="114443"/>
                    <a:pt x="301700" y="149276"/>
                  </a:cubicBezTo>
                  <a:cubicBezTo>
                    <a:pt x="264058" y="199406"/>
                    <a:pt x="227139" y="251870"/>
                    <a:pt x="182933" y="296037"/>
                  </a:cubicBezTo>
                  <a:cubicBezTo>
                    <a:pt x="156035" y="322897"/>
                    <a:pt x="126317" y="334737"/>
                    <a:pt x="98656" y="361121"/>
                  </a:cubicBezTo>
                  <a:cubicBezTo>
                    <a:pt x="80101" y="378809"/>
                    <a:pt x="43182" y="401831"/>
                    <a:pt x="20722" y="413042"/>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5" name="Google Shape;415;p15"/>
            <p:cNvSpPr/>
            <p:nvPr/>
          </p:nvSpPr>
          <p:spPr>
            <a:xfrm>
              <a:off x="1388329" y="4191271"/>
              <a:ext cx="110033" cy="635808"/>
            </a:xfrm>
            <a:custGeom>
              <a:avLst/>
              <a:gdLst/>
              <a:ahLst/>
              <a:cxnLst/>
              <a:rect l="l" t="t" r="r" b="b"/>
              <a:pathLst>
                <a:path w="110033" h="635808" extrusionOk="0">
                  <a:moveTo>
                    <a:pt x="38769" y="633231"/>
                  </a:moveTo>
                  <a:cubicBezTo>
                    <a:pt x="16729" y="653500"/>
                    <a:pt x="-245" y="548134"/>
                    <a:pt x="3" y="530485"/>
                  </a:cubicBezTo>
                  <a:cubicBezTo>
                    <a:pt x="1908" y="397868"/>
                    <a:pt x="41713" y="266537"/>
                    <a:pt x="55390" y="134693"/>
                  </a:cubicBezTo>
                  <a:cubicBezTo>
                    <a:pt x="59515" y="94983"/>
                    <a:pt x="65458" y="36652"/>
                    <a:pt x="89852" y="4562"/>
                  </a:cubicBezTo>
                  <a:cubicBezTo>
                    <a:pt x="89985" y="4390"/>
                    <a:pt x="92100" y="-229"/>
                    <a:pt x="93319" y="9"/>
                  </a:cubicBezTo>
                  <a:cubicBezTo>
                    <a:pt x="95596" y="438"/>
                    <a:pt x="92195" y="51806"/>
                    <a:pt x="92005" y="53987"/>
                  </a:cubicBezTo>
                  <a:cubicBezTo>
                    <a:pt x="89319" y="83676"/>
                    <a:pt x="97129" y="117147"/>
                    <a:pt x="101653" y="146551"/>
                  </a:cubicBezTo>
                  <a:cubicBezTo>
                    <a:pt x="120875" y="271367"/>
                    <a:pt x="105273" y="397440"/>
                    <a:pt x="72735" y="518131"/>
                  </a:cubicBezTo>
                  <a:cubicBezTo>
                    <a:pt x="62763" y="555136"/>
                    <a:pt x="64696" y="609380"/>
                    <a:pt x="38769" y="633231"/>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6" name="Google Shape;416;p15"/>
            <p:cNvSpPr/>
            <p:nvPr/>
          </p:nvSpPr>
          <p:spPr>
            <a:xfrm>
              <a:off x="822665" y="4139149"/>
              <a:ext cx="450147" cy="2027043"/>
            </a:xfrm>
            <a:custGeom>
              <a:avLst/>
              <a:gdLst/>
              <a:ahLst/>
              <a:cxnLst/>
              <a:rect l="l" t="t" r="r" b="b"/>
              <a:pathLst>
                <a:path w="450147" h="2027043" extrusionOk="0">
                  <a:moveTo>
                    <a:pt x="16427" y="0"/>
                  </a:moveTo>
                  <a:cubicBezTo>
                    <a:pt x="14436" y="562"/>
                    <a:pt x="12626" y="1191"/>
                    <a:pt x="10169" y="1791"/>
                  </a:cubicBezTo>
                  <a:cubicBezTo>
                    <a:pt x="9997" y="1943"/>
                    <a:pt x="9778" y="2238"/>
                    <a:pt x="9578" y="2381"/>
                  </a:cubicBezTo>
                  <a:cubicBezTo>
                    <a:pt x="8978" y="2838"/>
                    <a:pt x="8150" y="3048"/>
                    <a:pt x="7197" y="3572"/>
                  </a:cubicBezTo>
                  <a:cubicBezTo>
                    <a:pt x="5511" y="4515"/>
                    <a:pt x="3292" y="5829"/>
                    <a:pt x="949" y="6848"/>
                  </a:cubicBezTo>
                  <a:cubicBezTo>
                    <a:pt x="-3452" y="8763"/>
                    <a:pt x="8407" y="22393"/>
                    <a:pt x="17017" y="44653"/>
                  </a:cubicBezTo>
                  <a:cubicBezTo>
                    <a:pt x="19465" y="50968"/>
                    <a:pt x="28971" y="78591"/>
                    <a:pt x="31010" y="83048"/>
                  </a:cubicBezTo>
                  <a:cubicBezTo>
                    <a:pt x="50460" y="125625"/>
                    <a:pt x="65671" y="166049"/>
                    <a:pt x="89941" y="237830"/>
                  </a:cubicBezTo>
                  <a:cubicBezTo>
                    <a:pt x="91427" y="242221"/>
                    <a:pt x="116973" y="317992"/>
                    <a:pt x="125964" y="342309"/>
                  </a:cubicBezTo>
                  <a:cubicBezTo>
                    <a:pt x="243084" y="659254"/>
                    <a:pt x="304348" y="839448"/>
                    <a:pt x="359622" y="1044483"/>
                  </a:cubicBezTo>
                  <a:cubicBezTo>
                    <a:pt x="381015" y="1123845"/>
                    <a:pt x="394522" y="1208027"/>
                    <a:pt x="406647" y="1324280"/>
                  </a:cubicBezTo>
                  <a:cubicBezTo>
                    <a:pt x="409314" y="1349826"/>
                    <a:pt x="418953" y="1453325"/>
                    <a:pt x="420344" y="1467450"/>
                  </a:cubicBezTo>
                  <a:cubicBezTo>
                    <a:pt x="425964" y="1524524"/>
                    <a:pt x="428450" y="1582245"/>
                    <a:pt x="428974" y="1653483"/>
                  </a:cubicBezTo>
                  <a:cubicBezTo>
                    <a:pt x="429183" y="1680924"/>
                    <a:pt x="428516" y="1821732"/>
                    <a:pt x="428678" y="1848745"/>
                  </a:cubicBezTo>
                  <a:cubicBezTo>
                    <a:pt x="428945" y="1893579"/>
                    <a:pt x="426430" y="1930136"/>
                    <a:pt x="419449" y="1964531"/>
                  </a:cubicBezTo>
                  <a:cubicBezTo>
                    <a:pt x="418582" y="1968798"/>
                    <a:pt x="416429" y="1976514"/>
                    <a:pt x="413495" y="1986267"/>
                  </a:cubicBezTo>
                  <a:cubicBezTo>
                    <a:pt x="413019" y="1987839"/>
                    <a:pt x="404942" y="2013395"/>
                    <a:pt x="404866" y="2013652"/>
                  </a:cubicBezTo>
                  <a:cubicBezTo>
                    <a:pt x="404809" y="2013832"/>
                    <a:pt x="404723" y="2013804"/>
                    <a:pt x="404571" y="2014538"/>
                  </a:cubicBezTo>
                  <a:cubicBezTo>
                    <a:pt x="404504" y="2014918"/>
                    <a:pt x="404609" y="2015138"/>
                    <a:pt x="404571" y="2015433"/>
                  </a:cubicBezTo>
                  <a:lnTo>
                    <a:pt x="404571" y="2016328"/>
                  </a:lnTo>
                  <a:lnTo>
                    <a:pt x="404571" y="2018414"/>
                  </a:lnTo>
                  <a:lnTo>
                    <a:pt x="415877" y="2027044"/>
                  </a:lnTo>
                  <a:lnTo>
                    <a:pt x="423020" y="2023177"/>
                  </a:lnTo>
                  <a:lnTo>
                    <a:pt x="423916" y="2021986"/>
                  </a:lnTo>
                  <a:cubicBezTo>
                    <a:pt x="425402" y="2019415"/>
                    <a:pt x="425687" y="2016795"/>
                    <a:pt x="425106" y="2014242"/>
                  </a:cubicBezTo>
                  <a:lnTo>
                    <a:pt x="425402" y="2014538"/>
                  </a:lnTo>
                  <a:lnTo>
                    <a:pt x="425402" y="2016919"/>
                  </a:lnTo>
                  <a:cubicBezTo>
                    <a:pt x="425306" y="2018138"/>
                    <a:pt x="425440" y="2017909"/>
                    <a:pt x="425402" y="2018109"/>
                  </a:cubicBezTo>
                  <a:cubicBezTo>
                    <a:pt x="426183" y="2015642"/>
                    <a:pt x="433279" y="1993745"/>
                    <a:pt x="433736" y="1992220"/>
                  </a:cubicBezTo>
                  <a:cubicBezTo>
                    <a:pt x="436851" y="1981867"/>
                    <a:pt x="438956" y="1973789"/>
                    <a:pt x="439985" y="1968703"/>
                  </a:cubicBezTo>
                  <a:cubicBezTo>
                    <a:pt x="447300" y="1932699"/>
                    <a:pt x="450091" y="1894913"/>
                    <a:pt x="449814" y="1848745"/>
                  </a:cubicBezTo>
                  <a:cubicBezTo>
                    <a:pt x="449652" y="1821837"/>
                    <a:pt x="450310" y="1681048"/>
                    <a:pt x="450110" y="1653483"/>
                  </a:cubicBezTo>
                  <a:cubicBezTo>
                    <a:pt x="449576" y="1581665"/>
                    <a:pt x="447166" y="1523162"/>
                    <a:pt x="441480" y="1465364"/>
                  </a:cubicBezTo>
                  <a:cubicBezTo>
                    <a:pt x="440089" y="1451267"/>
                    <a:pt x="430164" y="1347531"/>
                    <a:pt x="427488" y="1321898"/>
                  </a:cubicBezTo>
                  <a:cubicBezTo>
                    <a:pt x="415258" y="1204627"/>
                    <a:pt x="401608" y="1119778"/>
                    <a:pt x="379863" y="1039120"/>
                  </a:cubicBezTo>
                  <a:cubicBezTo>
                    <a:pt x="324389" y="833314"/>
                    <a:pt x="262934" y="652377"/>
                    <a:pt x="145605" y="334870"/>
                  </a:cubicBezTo>
                  <a:cubicBezTo>
                    <a:pt x="136709" y="310801"/>
                    <a:pt x="129574" y="290122"/>
                    <a:pt x="115249" y="247650"/>
                  </a:cubicBezTo>
                  <a:cubicBezTo>
                    <a:pt x="111210" y="235677"/>
                    <a:pt x="111077" y="235677"/>
                    <a:pt x="109591" y="231286"/>
                  </a:cubicBezTo>
                  <a:cubicBezTo>
                    <a:pt x="85102" y="158858"/>
                    <a:pt x="69891" y="117824"/>
                    <a:pt x="50060" y="74419"/>
                  </a:cubicBezTo>
                  <a:cubicBezTo>
                    <a:pt x="48526" y="71056"/>
                    <a:pt x="39430" y="44358"/>
                    <a:pt x="36667" y="37214"/>
                  </a:cubicBezTo>
                  <a:cubicBezTo>
                    <a:pt x="30114" y="20279"/>
                    <a:pt x="23732" y="8163"/>
                    <a:pt x="16427"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7" name="Google Shape;417;p15"/>
            <p:cNvSpPr/>
            <p:nvPr/>
          </p:nvSpPr>
          <p:spPr>
            <a:xfrm>
              <a:off x="502887" y="3664530"/>
              <a:ext cx="349749" cy="531038"/>
            </a:xfrm>
            <a:custGeom>
              <a:avLst/>
              <a:gdLst/>
              <a:ahLst/>
              <a:cxnLst/>
              <a:rect l="l" t="t" r="r" b="b"/>
              <a:pathLst>
                <a:path w="349749" h="531038" extrusionOk="0">
                  <a:moveTo>
                    <a:pt x="345292" y="530350"/>
                  </a:moveTo>
                  <a:cubicBezTo>
                    <a:pt x="357512" y="530417"/>
                    <a:pt x="341148" y="396714"/>
                    <a:pt x="337272" y="377788"/>
                  </a:cubicBezTo>
                  <a:cubicBezTo>
                    <a:pt x="309325" y="241447"/>
                    <a:pt x="236278" y="146150"/>
                    <a:pt x="120654" y="69607"/>
                  </a:cubicBezTo>
                  <a:cubicBezTo>
                    <a:pt x="109272" y="62072"/>
                    <a:pt x="7597" y="-6260"/>
                    <a:pt x="328" y="465"/>
                  </a:cubicBezTo>
                  <a:cubicBezTo>
                    <a:pt x="-1144" y="1827"/>
                    <a:pt x="2720" y="3808"/>
                    <a:pt x="4392" y="4913"/>
                  </a:cubicBezTo>
                  <a:cubicBezTo>
                    <a:pt x="23179" y="17353"/>
                    <a:pt x="35828" y="32812"/>
                    <a:pt x="49179" y="51652"/>
                  </a:cubicBezTo>
                  <a:cubicBezTo>
                    <a:pt x="77773" y="92000"/>
                    <a:pt x="117721" y="134301"/>
                    <a:pt x="136247" y="180287"/>
                  </a:cubicBezTo>
                  <a:cubicBezTo>
                    <a:pt x="153287" y="222578"/>
                    <a:pt x="163126" y="276595"/>
                    <a:pt x="188015" y="314923"/>
                  </a:cubicBezTo>
                  <a:cubicBezTo>
                    <a:pt x="218362" y="361653"/>
                    <a:pt x="261034" y="397943"/>
                    <a:pt x="293142" y="443244"/>
                  </a:cubicBezTo>
                  <a:cubicBezTo>
                    <a:pt x="312859" y="471057"/>
                    <a:pt x="328795" y="499127"/>
                    <a:pt x="344825" y="528731"/>
                  </a:cubicBezTo>
                  <a:cubicBezTo>
                    <a:pt x="346978" y="532703"/>
                    <a:pt x="343273" y="530341"/>
                    <a:pt x="345292" y="53035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8" name="Google Shape;418;p15"/>
            <p:cNvSpPr/>
            <p:nvPr/>
          </p:nvSpPr>
          <p:spPr>
            <a:xfrm>
              <a:off x="633113" y="4255535"/>
              <a:ext cx="309080" cy="161443"/>
            </a:xfrm>
            <a:custGeom>
              <a:avLst/>
              <a:gdLst/>
              <a:ahLst/>
              <a:cxnLst/>
              <a:rect l="l" t="t" r="r" b="b"/>
              <a:pathLst>
                <a:path w="309080" h="161443" extrusionOk="0">
                  <a:moveTo>
                    <a:pt x="16069" y="0"/>
                  </a:moveTo>
                  <a:cubicBezTo>
                    <a:pt x="16507" y="1962"/>
                    <a:pt x="16183" y="3886"/>
                    <a:pt x="15173" y="5953"/>
                  </a:cubicBezTo>
                  <a:cubicBezTo>
                    <a:pt x="13592" y="9211"/>
                    <a:pt x="10839" y="12525"/>
                    <a:pt x="8334" y="13392"/>
                  </a:cubicBezTo>
                  <a:cubicBezTo>
                    <a:pt x="5258" y="14459"/>
                    <a:pt x="4096" y="12563"/>
                    <a:pt x="2972" y="10716"/>
                  </a:cubicBezTo>
                  <a:cubicBezTo>
                    <a:pt x="3229" y="12592"/>
                    <a:pt x="1505" y="13611"/>
                    <a:pt x="0" y="14583"/>
                  </a:cubicBezTo>
                  <a:cubicBezTo>
                    <a:pt x="1076" y="14926"/>
                    <a:pt x="2362" y="15412"/>
                    <a:pt x="3267" y="15773"/>
                  </a:cubicBezTo>
                  <a:cubicBezTo>
                    <a:pt x="4715" y="16345"/>
                    <a:pt x="5734" y="16840"/>
                    <a:pt x="6544" y="17269"/>
                  </a:cubicBezTo>
                  <a:cubicBezTo>
                    <a:pt x="10687" y="21641"/>
                    <a:pt x="17926" y="25270"/>
                    <a:pt x="29166" y="29766"/>
                  </a:cubicBezTo>
                  <a:cubicBezTo>
                    <a:pt x="34271" y="31813"/>
                    <a:pt x="39919" y="33976"/>
                    <a:pt x="46730" y="36319"/>
                  </a:cubicBezTo>
                  <a:cubicBezTo>
                    <a:pt x="51235" y="37862"/>
                    <a:pt x="76010" y="45901"/>
                    <a:pt x="79772" y="47330"/>
                  </a:cubicBezTo>
                  <a:cubicBezTo>
                    <a:pt x="154115" y="75600"/>
                    <a:pt x="283969" y="138389"/>
                    <a:pt x="288427" y="153886"/>
                  </a:cubicBezTo>
                  <a:cubicBezTo>
                    <a:pt x="290027" y="159448"/>
                    <a:pt x="295961" y="162630"/>
                    <a:pt x="301523" y="161030"/>
                  </a:cubicBezTo>
                  <a:cubicBezTo>
                    <a:pt x="307086" y="159439"/>
                    <a:pt x="310267" y="153791"/>
                    <a:pt x="308667" y="148237"/>
                  </a:cubicBezTo>
                  <a:cubicBezTo>
                    <a:pt x="301180" y="122215"/>
                    <a:pt x="175155" y="61131"/>
                    <a:pt x="87211" y="27680"/>
                  </a:cubicBezTo>
                  <a:cubicBezTo>
                    <a:pt x="82915" y="26051"/>
                    <a:pt x="57664" y="17783"/>
                    <a:pt x="53578" y="16373"/>
                  </a:cubicBezTo>
                  <a:cubicBezTo>
                    <a:pt x="47063" y="14135"/>
                    <a:pt x="41653" y="12316"/>
                    <a:pt x="36909" y="10420"/>
                  </a:cubicBezTo>
                  <a:cubicBezTo>
                    <a:pt x="28499" y="7058"/>
                    <a:pt x="22927" y="3981"/>
                    <a:pt x="21727" y="2677"/>
                  </a:cubicBezTo>
                  <a:cubicBezTo>
                    <a:pt x="20841" y="1714"/>
                    <a:pt x="17507" y="895"/>
                    <a:pt x="16069"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9" name="Google Shape;419;p15"/>
            <p:cNvSpPr/>
            <p:nvPr/>
          </p:nvSpPr>
          <p:spPr>
            <a:xfrm>
              <a:off x="287063" y="3837744"/>
              <a:ext cx="379620" cy="439743"/>
            </a:xfrm>
            <a:custGeom>
              <a:avLst/>
              <a:gdLst/>
              <a:ahLst/>
              <a:cxnLst/>
              <a:rect l="l" t="t" r="r" b="b"/>
              <a:pathLst>
                <a:path w="379620" h="439743" extrusionOk="0">
                  <a:moveTo>
                    <a:pt x="379560" y="434613"/>
                  </a:moveTo>
                  <a:cubicBezTo>
                    <a:pt x="369425" y="417201"/>
                    <a:pt x="342355" y="392474"/>
                    <a:pt x="327915" y="372795"/>
                  </a:cubicBezTo>
                  <a:cubicBezTo>
                    <a:pt x="289653" y="320656"/>
                    <a:pt x="230769" y="278412"/>
                    <a:pt x="182361" y="237416"/>
                  </a:cubicBezTo>
                  <a:cubicBezTo>
                    <a:pt x="140824" y="202241"/>
                    <a:pt x="113030" y="157435"/>
                    <a:pt x="81037" y="114830"/>
                  </a:cubicBezTo>
                  <a:cubicBezTo>
                    <a:pt x="56650" y="82349"/>
                    <a:pt x="39183" y="42345"/>
                    <a:pt x="11695" y="12465"/>
                  </a:cubicBezTo>
                  <a:cubicBezTo>
                    <a:pt x="8192" y="8654"/>
                    <a:pt x="7236" y="-1289"/>
                    <a:pt x="2263" y="139"/>
                  </a:cubicBezTo>
                  <a:cubicBezTo>
                    <a:pt x="807" y="558"/>
                    <a:pt x="1021" y="6778"/>
                    <a:pt x="980" y="7045"/>
                  </a:cubicBezTo>
                  <a:cubicBezTo>
                    <a:pt x="-4258" y="41163"/>
                    <a:pt x="12567" y="87112"/>
                    <a:pt x="26216" y="117516"/>
                  </a:cubicBezTo>
                  <a:cubicBezTo>
                    <a:pt x="62926" y="199278"/>
                    <a:pt x="87624" y="268440"/>
                    <a:pt x="161548" y="331047"/>
                  </a:cubicBezTo>
                  <a:cubicBezTo>
                    <a:pt x="181926" y="348306"/>
                    <a:pt x="208176" y="357517"/>
                    <a:pt x="228366" y="374615"/>
                  </a:cubicBezTo>
                  <a:cubicBezTo>
                    <a:pt x="252657" y="395189"/>
                    <a:pt x="282424" y="410000"/>
                    <a:pt x="307636" y="429650"/>
                  </a:cubicBezTo>
                  <a:cubicBezTo>
                    <a:pt x="313618" y="434308"/>
                    <a:pt x="348765" y="441280"/>
                    <a:pt x="355175" y="439442"/>
                  </a:cubicBezTo>
                  <a:cubicBezTo>
                    <a:pt x="359214" y="438280"/>
                    <a:pt x="380912" y="436946"/>
                    <a:pt x="379560" y="43461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0" name="Google Shape;420;p15"/>
            <p:cNvSpPr/>
            <p:nvPr/>
          </p:nvSpPr>
          <p:spPr>
            <a:xfrm>
              <a:off x="942190" y="3687690"/>
              <a:ext cx="141301" cy="825288"/>
            </a:xfrm>
            <a:custGeom>
              <a:avLst/>
              <a:gdLst/>
              <a:ahLst/>
              <a:cxnLst/>
              <a:rect l="l" t="t" r="r" b="b"/>
              <a:pathLst>
                <a:path w="141301" h="825288" extrusionOk="0">
                  <a:moveTo>
                    <a:pt x="29251" y="824773"/>
                  </a:moveTo>
                  <a:cubicBezTo>
                    <a:pt x="29670" y="829212"/>
                    <a:pt x="25822" y="803704"/>
                    <a:pt x="25432" y="797655"/>
                  </a:cubicBezTo>
                  <a:cubicBezTo>
                    <a:pt x="24298" y="780139"/>
                    <a:pt x="27965" y="761565"/>
                    <a:pt x="25670" y="744239"/>
                  </a:cubicBezTo>
                  <a:cubicBezTo>
                    <a:pt x="19059" y="694318"/>
                    <a:pt x="23841" y="629948"/>
                    <a:pt x="35157" y="580990"/>
                  </a:cubicBezTo>
                  <a:cubicBezTo>
                    <a:pt x="56569" y="488350"/>
                    <a:pt x="85820" y="396539"/>
                    <a:pt x="114900" y="305851"/>
                  </a:cubicBezTo>
                  <a:cubicBezTo>
                    <a:pt x="131807" y="253101"/>
                    <a:pt x="130807" y="198838"/>
                    <a:pt x="138970" y="144964"/>
                  </a:cubicBezTo>
                  <a:cubicBezTo>
                    <a:pt x="144761" y="106740"/>
                    <a:pt x="138817" y="71136"/>
                    <a:pt x="131493" y="33274"/>
                  </a:cubicBezTo>
                  <a:cubicBezTo>
                    <a:pt x="131150" y="31483"/>
                    <a:pt x="125092" y="517"/>
                    <a:pt x="123034" y="51"/>
                  </a:cubicBezTo>
                  <a:cubicBezTo>
                    <a:pt x="116110" y="-1559"/>
                    <a:pt x="106299" y="35570"/>
                    <a:pt x="104680" y="40189"/>
                  </a:cubicBezTo>
                  <a:cubicBezTo>
                    <a:pt x="90125" y="81604"/>
                    <a:pt x="70561" y="122323"/>
                    <a:pt x="60646" y="165195"/>
                  </a:cubicBezTo>
                  <a:cubicBezTo>
                    <a:pt x="51892" y="203086"/>
                    <a:pt x="29585" y="236671"/>
                    <a:pt x="23774" y="276723"/>
                  </a:cubicBezTo>
                  <a:cubicBezTo>
                    <a:pt x="9334" y="376269"/>
                    <a:pt x="2343" y="477615"/>
                    <a:pt x="1495" y="578256"/>
                  </a:cubicBezTo>
                  <a:cubicBezTo>
                    <a:pt x="1200" y="612937"/>
                    <a:pt x="14668" y="726170"/>
                    <a:pt x="0" y="750145"/>
                  </a:cubicBezTo>
                  <a:lnTo>
                    <a:pt x="29251" y="824773"/>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1" name="Google Shape;421;p15"/>
            <p:cNvSpPr/>
            <p:nvPr/>
          </p:nvSpPr>
          <p:spPr>
            <a:xfrm>
              <a:off x="1083304" y="3808620"/>
              <a:ext cx="300599" cy="1051239"/>
            </a:xfrm>
            <a:custGeom>
              <a:avLst/>
              <a:gdLst/>
              <a:ahLst/>
              <a:cxnLst/>
              <a:rect l="l" t="t" r="r" b="b"/>
              <a:pathLst>
                <a:path w="300599" h="1051239" extrusionOk="0">
                  <a:moveTo>
                    <a:pt x="17459" y="1049810"/>
                  </a:moveTo>
                  <a:cubicBezTo>
                    <a:pt x="25822" y="1062954"/>
                    <a:pt x="9753" y="981696"/>
                    <a:pt x="9401" y="960751"/>
                  </a:cubicBezTo>
                  <a:cubicBezTo>
                    <a:pt x="8372" y="900229"/>
                    <a:pt x="18354" y="835202"/>
                    <a:pt x="30918" y="775785"/>
                  </a:cubicBezTo>
                  <a:cubicBezTo>
                    <a:pt x="39395" y="735637"/>
                    <a:pt x="71923" y="702462"/>
                    <a:pt x="88839" y="667429"/>
                  </a:cubicBezTo>
                  <a:cubicBezTo>
                    <a:pt x="117366" y="608345"/>
                    <a:pt x="156276" y="554253"/>
                    <a:pt x="184670" y="495445"/>
                  </a:cubicBezTo>
                  <a:cubicBezTo>
                    <a:pt x="205768" y="451735"/>
                    <a:pt x="211121" y="397500"/>
                    <a:pt x="233447" y="355828"/>
                  </a:cubicBezTo>
                  <a:cubicBezTo>
                    <a:pt x="256174" y="313442"/>
                    <a:pt x="280939" y="261721"/>
                    <a:pt x="280996" y="213553"/>
                  </a:cubicBezTo>
                  <a:cubicBezTo>
                    <a:pt x="281063" y="168223"/>
                    <a:pt x="285492" y="117455"/>
                    <a:pt x="293827" y="72916"/>
                  </a:cubicBezTo>
                  <a:cubicBezTo>
                    <a:pt x="296808" y="56971"/>
                    <a:pt x="299599" y="40236"/>
                    <a:pt x="298484" y="23977"/>
                  </a:cubicBezTo>
                  <a:cubicBezTo>
                    <a:pt x="297951" y="16119"/>
                    <a:pt x="304333" y="-2931"/>
                    <a:pt x="297189" y="383"/>
                  </a:cubicBezTo>
                  <a:cubicBezTo>
                    <a:pt x="295265" y="1279"/>
                    <a:pt x="294598" y="43684"/>
                    <a:pt x="292531" y="49323"/>
                  </a:cubicBezTo>
                  <a:cubicBezTo>
                    <a:pt x="279758" y="84308"/>
                    <a:pt x="249954" y="130495"/>
                    <a:pt x="227885" y="160032"/>
                  </a:cubicBezTo>
                  <a:cubicBezTo>
                    <a:pt x="192138" y="207886"/>
                    <a:pt x="135950" y="244557"/>
                    <a:pt x="106479" y="299554"/>
                  </a:cubicBezTo>
                  <a:cubicBezTo>
                    <a:pt x="45319" y="413645"/>
                    <a:pt x="23469" y="555148"/>
                    <a:pt x="24583" y="683602"/>
                  </a:cubicBezTo>
                  <a:cubicBezTo>
                    <a:pt x="24983" y="730332"/>
                    <a:pt x="19802" y="766432"/>
                    <a:pt x="19802" y="766432"/>
                  </a:cubicBezTo>
                  <a:cubicBezTo>
                    <a:pt x="19802" y="766432"/>
                    <a:pt x="-23146" y="986002"/>
                    <a:pt x="17459" y="104981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2" name="Google Shape;422;p15"/>
            <p:cNvSpPr/>
            <p:nvPr/>
          </p:nvSpPr>
          <p:spPr>
            <a:xfrm>
              <a:off x="259396" y="4451460"/>
              <a:ext cx="755570" cy="317914"/>
            </a:xfrm>
            <a:custGeom>
              <a:avLst/>
              <a:gdLst/>
              <a:ahLst/>
              <a:cxnLst/>
              <a:rect l="l" t="t" r="r" b="b"/>
              <a:pathLst>
                <a:path w="755570" h="317914" extrusionOk="0">
                  <a:moveTo>
                    <a:pt x="753508" y="303662"/>
                  </a:moveTo>
                  <a:cubicBezTo>
                    <a:pt x="752184" y="307443"/>
                    <a:pt x="758108" y="324503"/>
                    <a:pt x="746440" y="315149"/>
                  </a:cubicBezTo>
                  <a:cubicBezTo>
                    <a:pt x="716122" y="290841"/>
                    <a:pt x="628873" y="282316"/>
                    <a:pt x="616195" y="280840"/>
                  </a:cubicBezTo>
                  <a:cubicBezTo>
                    <a:pt x="492999" y="266505"/>
                    <a:pt x="354896" y="241968"/>
                    <a:pt x="245457" y="180904"/>
                  </a:cubicBezTo>
                  <a:cubicBezTo>
                    <a:pt x="181853" y="145413"/>
                    <a:pt x="109476" y="111562"/>
                    <a:pt x="57228" y="59803"/>
                  </a:cubicBezTo>
                  <a:cubicBezTo>
                    <a:pt x="38813" y="41563"/>
                    <a:pt x="-16805" y="-11711"/>
                    <a:pt x="4983" y="2329"/>
                  </a:cubicBezTo>
                  <a:cubicBezTo>
                    <a:pt x="65950" y="41619"/>
                    <a:pt x="172935" y="75243"/>
                    <a:pt x="234709" y="88016"/>
                  </a:cubicBezTo>
                  <a:cubicBezTo>
                    <a:pt x="288205" y="99074"/>
                    <a:pt x="346971" y="98798"/>
                    <a:pt x="398825" y="116819"/>
                  </a:cubicBezTo>
                  <a:cubicBezTo>
                    <a:pt x="487979" y="147814"/>
                    <a:pt x="563493" y="204049"/>
                    <a:pt x="645142" y="248274"/>
                  </a:cubicBezTo>
                  <a:cubicBezTo>
                    <a:pt x="670135" y="261819"/>
                    <a:pt x="738868" y="276925"/>
                    <a:pt x="754194" y="294375"/>
                  </a:cubicBezTo>
                  <a:cubicBezTo>
                    <a:pt x="757061" y="297642"/>
                    <a:pt x="754755" y="300137"/>
                    <a:pt x="753508" y="30366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3" name="Google Shape;423;p15"/>
            <p:cNvSpPr/>
            <p:nvPr/>
          </p:nvSpPr>
          <p:spPr>
            <a:xfrm>
              <a:off x="1000288" y="4745719"/>
              <a:ext cx="104008" cy="131922"/>
            </a:xfrm>
            <a:custGeom>
              <a:avLst/>
              <a:gdLst/>
              <a:ahLst/>
              <a:cxnLst/>
              <a:rect l="l" t="t" r="r" b="b"/>
              <a:pathLst>
                <a:path w="104008" h="131922" extrusionOk="0">
                  <a:moveTo>
                    <a:pt x="11739" y="58"/>
                  </a:moveTo>
                  <a:cubicBezTo>
                    <a:pt x="9091" y="-246"/>
                    <a:pt x="6253" y="658"/>
                    <a:pt x="3995" y="2439"/>
                  </a:cubicBezTo>
                  <a:cubicBezTo>
                    <a:pt x="-510" y="6002"/>
                    <a:pt x="-1348" y="12517"/>
                    <a:pt x="2214" y="17022"/>
                  </a:cubicBezTo>
                  <a:cubicBezTo>
                    <a:pt x="5176" y="20766"/>
                    <a:pt x="8463" y="24604"/>
                    <a:pt x="12034" y="28633"/>
                  </a:cubicBezTo>
                  <a:cubicBezTo>
                    <a:pt x="19073" y="36568"/>
                    <a:pt x="25931" y="43606"/>
                    <a:pt x="38523" y="56313"/>
                  </a:cubicBezTo>
                  <a:cubicBezTo>
                    <a:pt x="53392" y="71305"/>
                    <a:pt x="57240" y="75353"/>
                    <a:pt x="63527" y="82211"/>
                  </a:cubicBezTo>
                  <a:cubicBezTo>
                    <a:pt x="65860" y="84755"/>
                    <a:pt x="66975" y="88108"/>
                    <a:pt x="68889" y="90841"/>
                  </a:cubicBezTo>
                  <a:cubicBezTo>
                    <a:pt x="75919" y="98756"/>
                    <a:pt x="80548" y="106319"/>
                    <a:pt x="83472" y="113463"/>
                  </a:cubicBezTo>
                  <a:cubicBezTo>
                    <a:pt x="83901" y="113901"/>
                    <a:pt x="84777" y="113711"/>
                    <a:pt x="84958" y="114358"/>
                  </a:cubicBezTo>
                  <a:cubicBezTo>
                    <a:pt x="85739" y="117092"/>
                    <a:pt x="88082" y="124617"/>
                    <a:pt x="88234" y="125074"/>
                  </a:cubicBezTo>
                  <a:cubicBezTo>
                    <a:pt x="89139" y="127741"/>
                    <a:pt x="89482" y="129255"/>
                    <a:pt x="90025" y="131027"/>
                  </a:cubicBezTo>
                  <a:cubicBezTo>
                    <a:pt x="92330" y="131456"/>
                    <a:pt x="93892" y="131922"/>
                    <a:pt x="93892" y="131922"/>
                  </a:cubicBezTo>
                  <a:cubicBezTo>
                    <a:pt x="93892" y="131922"/>
                    <a:pt x="94188" y="130379"/>
                    <a:pt x="96274" y="128046"/>
                  </a:cubicBezTo>
                  <a:cubicBezTo>
                    <a:pt x="96655" y="128360"/>
                    <a:pt x="97150" y="128065"/>
                    <a:pt x="97169" y="128646"/>
                  </a:cubicBezTo>
                  <a:cubicBezTo>
                    <a:pt x="97159" y="128388"/>
                    <a:pt x="104017" y="131922"/>
                    <a:pt x="104008" y="131922"/>
                  </a:cubicBezTo>
                  <a:cubicBezTo>
                    <a:pt x="104084" y="131198"/>
                    <a:pt x="99302" y="128951"/>
                    <a:pt x="96569" y="127750"/>
                  </a:cubicBezTo>
                  <a:cubicBezTo>
                    <a:pt x="97540" y="126750"/>
                    <a:pt x="97655" y="125788"/>
                    <a:pt x="100141" y="124474"/>
                  </a:cubicBezTo>
                  <a:cubicBezTo>
                    <a:pt x="102484" y="120597"/>
                    <a:pt x="102360" y="120549"/>
                    <a:pt x="102522" y="119121"/>
                  </a:cubicBezTo>
                  <a:cubicBezTo>
                    <a:pt x="102693" y="118140"/>
                    <a:pt x="102846" y="117425"/>
                    <a:pt x="102817" y="116444"/>
                  </a:cubicBezTo>
                  <a:cubicBezTo>
                    <a:pt x="102789" y="115311"/>
                    <a:pt x="101988" y="114472"/>
                    <a:pt x="101627" y="113463"/>
                  </a:cubicBezTo>
                  <a:cubicBezTo>
                    <a:pt x="101379" y="112587"/>
                    <a:pt x="98922" y="101614"/>
                    <a:pt x="98359" y="100071"/>
                  </a:cubicBezTo>
                  <a:cubicBezTo>
                    <a:pt x="93892" y="87765"/>
                    <a:pt x="87625" y="77306"/>
                    <a:pt x="79005" y="67924"/>
                  </a:cubicBezTo>
                  <a:cubicBezTo>
                    <a:pt x="72461" y="60780"/>
                    <a:pt x="68499" y="56942"/>
                    <a:pt x="53411" y="41730"/>
                  </a:cubicBezTo>
                  <a:cubicBezTo>
                    <a:pt x="41076" y="29290"/>
                    <a:pt x="34513" y="22194"/>
                    <a:pt x="27808" y="14641"/>
                  </a:cubicBezTo>
                  <a:cubicBezTo>
                    <a:pt x="24484" y="10888"/>
                    <a:pt x="21293" y="7345"/>
                    <a:pt x="18588" y="3925"/>
                  </a:cubicBezTo>
                  <a:cubicBezTo>
                    <a:pt x="16806" y="1678"/>
                    <a:pt x="14387" y="363"/>
                    <a:pt x="11739" y="5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424" name="Google Shape;424;p15"/>
          <p:cNvSpPr/>
          <p:nvPr/>
        </p:nvSpPr>
        <p:spPr>
          <a:xfrm>
            <a:off x="10545633" y="5293463"/>
            <a:ext cx="1281479" cy="846474"/>
          </a:xfrm>
          <a:custGeom>
            <a:avLst/>
            <a:gdLst/>
            <a:ahLst/>
            <a:cxnLst/>
            <a:rect l="l" t="t" r="r" b="b"/>
            <a:pathLst>
              <a:path w="958115" h="632878" extrusionOk="0">
                <a:moveTo>
                  <a:pt x="0" y="170479"/>
                </a:moveTo>
                <a:lnTo>
                  <a:pt x="958110" y="0"/>
                </a:lnTo>
                <a:cubicBezTo>
                  <a:pt x="958110" y="0"/>
                  <a:pt x="963939" y="545202"/>
                  <a:pt x="598799" y="621468"/>
                </a:cubicBezTo>
                <a:cubicBezTo>
                  <a:pt x="136684" y="717985"/>
                  <a:pt x="0" y="170479"/>
                  <a:pt x="0" y="17047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5" name="Google Shape;425;p15"/>
          <p:cNvSpPr/>
          <p:nvPr/>
        </p:nvSpPr>
        <p:spPr>
          <a:xfrm>
            <a:off x="10808324" y="5624987"/>
            <a:ext cx="1287254" cy="837711"/>
          </a:xfrm>
          <a:custGeom>
            <a:avLst/>
            <a:gdLst/>
            <a:ahLst/>
            <a:cxnLst/>
            <a:rect l="l" t="t" r="r" b="b"/>
            <a:pathLst>
              <a:path w="962433" h="626326" extrusionOk="0">
                <a:moveTo>
                  <a:pt x="1666" y="0"/>
                </a:moveTo>
                <a:lnTo>
                  <a:pt x="962434" y="154800"/>
                </a:lnTo>
                <a:cubicBezTo>
                  <a:pt x="962434" y="154800"/>
                  <a:pt x="788260" y="671465"/>
                  <a:pt x="418385" y="623135"/>
                </a:cubicBezTo>
                <a:cubicBezTo>
                  <a:pt x="-49731" y="561965"/>
                  <a:pt x="1666" y="0"/>
                  <a:pt x="1666" y="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6" name="Google Shape;426;p15"/>
          <p:cNvSpPr/>
          <p:nvPr/>
        </p:nvSpPr>
        <p:spPr>
          <a:xfrm>
            <a:off x="10456476" y="6044226"/>
            <a:ext cx="1340979" cy="767349"/>
          </a:xfrm>
          <a:custGeom>
            <a:avLst/>
            <a:gdLst/>
            <a:ahLst/>
            <a:cxnLst/>
            <a:rect l="l" t="t" r="r" b="b"/>
            <a:pathLst>
              <a:path w="1002601" h="573719" extrusionOk="0">
                <a:moveTo>
                  <a:pt x="0" y="0"/>
                </a:moveTo>
                <a:lnTo>
                  <a:pt x="1002602" y="48339"/>
                </a:lnTo>
                <a:cubicBezTo>
                  <a:pt x="1002602" y="48339"/>
                  <a:pt x="884368" y="581054"/>
                  <a:pt x="499701" y="573643"/>
                </a:cubicBezTo>
                <a:cubicBezTo>
                  <a:pt x="12878" y="564261"/>
                  <a:pt x="0" y="0"/>
                  <a:pt x="0"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7" name="Google Shape;427;p15"/>
          <p:cNvSpPr/>
          <p:nvPr/>
        </p:nvSpPr>
        <p:spPr>
          <a:xfrm rot="10800000">
            <a:off x="725776" y="-26615"/>
            <a:ext cx="969600" cy="15291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5"/>
          <p:cNvSpPr/>
          <p:nvPr/>
        </p:nvSpPr>
        <p:spPr>
          <a:xfrm rot="10800000">
            <a:off x="482227" y="-26546"/>
            <a:ext cx="778800" cy="12282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9" name="Google Shape;429;p15"/>
          <p:cNvGrpSpPr/>
          <p:nvPr/>
        </p:nvGrpSpPr>
        <p:grpSpPr>
          <a:xfrm rot="10800000" flipH="1">
            <a:off x="-22274" y="-26680"/>
            <a:ext cx="1022877" cy="1141314"/>
            <a:chOff x="6415621" y="443747"/>
            <a:chExt cx="1388458" cy="1549225"/>
          </a:xfrm>
        </p:grpSpPr>
        <p:sp>
          <p:nvSpPr>
            <p:cNvPr id="430" name="Google Shape;430;p1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1" name="Google Shape;431;p1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2" name="Google Shape;432;p1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3" name="Google Shape;433;p1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4" name="Google Shape;434;p1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5" name="Google Shape;435;p1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6" name="Google Shape;436;p1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7" name="Google Shape;437;p1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8" name="Google Shape;438;p1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9" name="Google Shape;439;p1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0" name="Google Shape;440;p1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441" name="Google Shape;441;p15"/>
          <p:cNvSpPr/>
          <p:nvPr/>
        </p:nvSpPr>
        <p:spPr>
          <a:xfrm>
            <a:off x="1" y="-83399"/>
            <a:ext cx="942695" cy="938899"/>
          </a:xfrm>
          <a:custGeom>
            <a:avLst/>
            <a:gdLst/>
            <a:ahLst/>
            <a:cxnLst/>
            <a:rect l="l" t="t" r="r" b="b"/>
            <a:pathLst>
              <a:path w="947432" h="943617" extrusionOk="0">
                <a:moveTo>
                  <a:pt x="409870" y="643"/>
                </a:moveTo>
                <a:cubicBezTo>
                  <a:pt x="412975" y="-1634"/>
                  <a:pt x="402622" y="2805"/>
                  <a:pt x="398859" y="3615"/>
                </a:cubicBezTo>
                <a:cubicBezTo>
                  <a:pt x="391716" y="5167"/>
                  <a:pt x="384619" y="6558"/>
                  <a:pt x="377428" y="7786"/>
                </a:cubicBezTo>
                <a:cubicBezTo>
                  <a:pt x="357244" y="11216"/>
                  <a:pt x="336566" y="18483"/>
                  <a:pt x="316106" y="19988"/>
                </a:cubicBezTo>
                <a:cubicBezTo>
                  <a:pt x="254213" y="24541"/>
                  <a:pt x="182784" y="41953"/>
                  <a:pt x="127692" y="70585"/>
                </a:cubicBezTo>
                <a:cubicBezTo>
                  <a:pt x="122053" y="73519"/>
                  <a:pt x="82505" y="95950"/>
                  <a:pt x="78581" y="100351"/>
                </a:cubicBezTo>
                <a:cubicBezTo>
                  <a:pt x="71952" y="98532"/>
                  <a:pt x="60874" y="95293"/>
                  <a:pt x="59826" y="94997"/>
                </a:cubicBezTo>
                <a:cubicBezTo>
                  <a:pt x="36414" y="88244"/>
                  <a:pt x="22574" y="82644"/>
                  <a:pt x="11906" y="75052"/>
                </a:cubicBezTo>
                <a:lnTo>
                  <a:pt x="0" y="92016"/>
                </a:lnTo>
                <a:cubicBezTo>
                  <a:pt x="13040" y="101303"/>
                  <a:pt x="28689" y="107590"/>
                  <a:pt x="54168" y="114943"/>
                </a:cubicBezTo>
                <a:cubicBezTo>
                  <a:pt x="54883" y="115143"/>
                  <a:pt x="62836" y="117315"/>
                  <a:pt x="66075" y="118210"/>
                </a:cubicBezTo>
                <a:cubicBezTo>
                  <a:pt x="67151" y="119467"/>
                  <a:pt x="68075" y="120544"/>
                  <a:pt x="69942" y="122677"/>
                </a:cubicBezTo>
                <a:cubicBezTo>
                  <a:pt x="74533" y="127916"/>
                  <a:pt x="79610" y="133888"/>
                  <a:pt x="85125" y="140537"/>
                </a:cubicBezTo>
                <a:cubicBezTo>
                  <a:pt x="100889" y="159539"/>
                  <a:pt x="116576" y="179932"/>
                  <a:pt x="131264" y="200963"/>
                </a:cubicBezTo>
                <a:cubicBezTo>
                  <a:pt x="141903" y="216194"/>
                  <a:pt x="149571" y="230319"/>
                  <a:pt x="158048" y="244721"/>
                </a:cubicBezTo>
                <a:cubicBezTo>
                  <a:pt x="157562" y="246864"/>
                  <a:pt x="157401" y="249074"/>
                  <a:pt x="156858" y="250969"/>
                </a:cubicBezTo>
                <a:cubicBezTo>
                  <a:pt x="150885" y="272048"/>
                  <a:pt x="145952" y="294289"/>
                  <a:pt x="141084" y="315854"/>
                </a:cubicBezTo>
                <a:cubicBezTo>
                  <a:pt x="126682" y="379671"/>
                  <a:pt x="133407" y="452547"/>
                  <a:pt x="144951" y="516183"/>
                </a:cubicBezTo>
                <a:cubicBezTo>
                  <a:pt x="146009" y="521993"/>
                  <a:pt x="138827" y="576220"/>
                  <a:pt x="140494" y="576905"/>
                </a:cubicBezTo>
                <a:cubicBezTo>
                  <a:pt x="141941" y="577496"/>
                  <a:pt x="145142" y="568647"/>
                  <a:pt x="145256" y="568266"/>
                </a:cubicBezTo>
                <a:cubicBezTo>
                  <a:pt x="152419" y="544797"/>
                  <a:pt x="155505" y="520222"/>
                  <a:pt x="166087" y="497724"/>
                </a:cubicBezTo>
                <a:cubicBezTo>
                  <a:pt x="192519" y="441536"/>
                  <a:pt x="194920" y="359459"/>
                  <a:pt x="184842" y="295918"/>
                </a:cubicBezTo>
                <a:cubicBezTo>
                  <a:pt x="184937" y="296146"/>
                  <a:pt x="185042" y="296280"/>
                  <a:pt x="185137" y="296508"/>
                </a:cubicBezTo>
                <a:cubicBezTo>
                  <a:pt x="205635" y="344267"/>
                  <a:pt x="222694" y="388425"/>
                  <a:pt x="234848" y="426287"/>
                </a:cubicBezTo>
                <a:cubicBezTo>
                  <a:pt x="239401" y="440469"/>
                  <a:pt x="243011" y="452966"/>
                  <a:pt x="245859" y="463491"/>
                </a:cubicBezTo>
                <a:cubicBezTo>
                  <a:pt x="246850" y="467158"/>
                  <a:pt x="234144" y="614253"/>
                  <a:pt x="265071" y="711608"/>
                </a:cubicBezTo>
                <a:cubicBezTo>
                  <a:pt x="271510" y="731858"/>
                  <a:pt x="285864" y="753261"/>
                  <a:pt x="291894" y="773644"/>
                </a:cubicBezTo>
                <a:cubicBezTo>
                  <a:pt x="292503" y="775711"/>
                  <a:pt x="309248" y="799171"/>
                  <a:pt x="310448" y="798657"/>
                </a:cubicBezTo>
                <a:cubicBezTo>
                  <a:pt x="318411" y="795313"/>
                  <a:pt x="318821" y="752889"/>
                  <a:pt x="320869" y="745669"/>
                </a:cubicBezTo>
                <a:cubicBezTo>
                  <a:pt x="337623" y="686614"/>
                  <a:pt x="312391" y="605109"/>
                  <a:pt x="297351" y="547730"/>
                </a:cubicBezTo>
                <a:cubicBezTo>
                  <a:pt x="294570" y="537119"/>
                  <a:pt x="280225" y="498772"/>
                  <a:pt x="269081" y="471530"/>
                </a:cubicBezTo>
                <a:cubicBezTo>
                  <a:pt x="269052" y="471435"/>
                  <a:pt x="268586" y="469901"/>
                  <a:pt x="268481" y="469444"/>
                </a:cubicBezTo>
                <a:cubicBezTo>
                  <a:pt x="268433" y="469340"/>
                  <a:pt x="268529" y="469264"/>
                  <a:pt x="268481" y="469149"/>
                </a:cubicBezTo>
                <a:cubicBezTo>
                  <a:pt x="267891" y="466606"/>
                  <a:pt x="266652" y="461282"/>
                  <a:pt x="265804" y="458138"/>
                </a:cubicBezTo>
                <a:cubicBezTo>
                  <a:pt x="262871" y="447289"/>
                  <a:pt x="259147" y="434526"/>
                  <a:pt x="254489" y="420038"/>
                </a:cubicBezTo>
                <a:cubicBezTo>
                  <a:pt x="241240" y="378757"/>
                  <a:pt x="223285" y="331551"/>
                  <a:pt x="200320" y="278944"/>
                </a:cubicBezTo>
                <a:cubicBezTo>
                  <a:pt x="197672" y="272887"/>
                  <a:pt x="194872" y="266495"/>
                  <a:pt x="191691" y="260199"/>
                </a:cubicBezTo>
                <a:cubicBezTo>
                  <a:pt x="180222" y="237501"/>
                  <a:pt x="165411" y="213641"/>
                  <a:pt x="148228" y="189057"/>
                </a:cubicBezTo>
                <a:cubicBezTo>
                  <a:pt x="133474" y="167930"/>
                  <a:pt x="117586" y="147442"/>
                  <a:pt x="101793" y="128335"/>
                </a:cubicBezTo>
                <a:cubicBezTo>
                  <a:pt x="106185" y="129583"/>
                  <a:pt x="110623" y="130783"/>
                  <a:pt x="113404" y="131612"/>
                </a:cubicBezTo>
                <a:cubicBezTo>
                  <a:pt x="139512" y="139422"/>
                  <a:pt x="163487" y="147937"/>
                  <a:pt x="188414" y="158691"/>
                </a:cubicBezTo>
                <a:cubicBezTo>
                  <a:pt x="244469" y="182885"/>
                  <a:pt x="302638" y="215327"/>
                  <a:pt x="354501" y="250074"/>
                </a:cubicBezTo>
                <a:cubicBezTo>
                  <a:pt x="350291" y="262313"/>
                  <a:pt x="345129" y="289793"/>
                  <a:pt x="346167" y="303357"/>
                </a:cubicBezTo>
                <a:cubicBezTo>
                  <a:pt x="351301" y="370308"/>
                  <a:pt x="370751" y="430106"/>
                  <a:pt x="383972" y="495047"/>
                </a:cubicBezTo>
                <a:cubicBezTo>
                  <a:pt x="387972" y="514697"/>
                  <a:pt x="396287" y="535415"/>
                  <a:pt x="406298" y="552788"/>
                </a:cubicBezTo>
                <a:cubicBezTo>
                  <a:pt x="406841" y="553731"/>
                  <a:pt x="413575" y="564742"/>
                  <a:pt x="414633" y="563504"/>
                </a:cubicBezTo>
                <a:cubicBezTo>
                  <a:pt x="419195" y="558189"/>
                  <a:pt x="400993" y="498486"/>
                  <a:pt x="400345" y="489990"/>
                </a:cubicBezTo>
                <a:cubicBezTo>
                  <a:pt x="396640" y="441612"/>
                  <a:pt x="400259" y="321845"/>
                  <a:pt x="374151" y="264066"/>
                </a:cubicBezTo>
                <a:cubicBezTo>
                  <a:pt x="409346" y="289012"/>
                  <a:pt x="441674" y="314549"/>
                  <a:pt x="464934" y="339371"/>
                </a:cubicBezTo>
                <a:cubicBezTo>
                  <a:pt x="510645" y="388148"/>
                  <a:pt x="533590" y="432535"/>
                  <a:pt x="570900" y="528976"/>
                </a:cubicBezTo>
                <a:cubicBezTo>
                  <a:pt x="581777" y="557084"/>
                  <a:pt x="583635" y="561351"/>
                  <a:pt x="588464" y="573333"/>
                </a:cubicBezTo>
                <a:cubicBezTo>
                  <a:pt x="590045" y="577239"/>
                  <a:pt x="591883" y="581049"/>
                  <a:pt x="593522" y="584935"/>
                </a:cubicBezTo>
                <a:cubicBezTo>
                  <a:pt x="592674" y="589183"/>
                  <a:pt x="591903" y="593974"/>
                  <a:pt x="591140" y="596251"/>
                </a:cubicBezTo>
                <a:cubicBezTo>
                  <a:pt x="585968" y="611767"/>
                  <a:pt x="577882" y="625235"/>
                  <a:pt x="570004" y="639408"/>
                </a:cubicBezTo>
                <a:cubicBezTo>
                  <a:pt x="540925" y="691767"/>
                  <a:pt x="516731" y="754108"/>
                  <a:pt x="516731" y="814726"/>
                </a:cubicBezTo>
                <a:cubicBezTo>
                  <a:pt x="516731" y="841462"/>
                  <a:pt x="521189" y="867675"/>
                  <a:pt x="521189" y="894202"/>
                </a:cubicBezTo>
                <a:cubicBezTo>
                  <a:pt x="521189" y="899803"/>
                  <a:pt x="520303" y="910871"/>
                  <a:pt x="520303" y="910871"/>
                </a:cubicBezTo>
                <a:cubicBezTo>
                  <a:pt x="520303" y="910871"/>
                  <a:pt x="527094" y="887144"/>
                  <a:pt x="533400" y="876638"/>
                </a:cubicBezTo>
                <a:cubicBezTo>
                  <a:pt x="546335" y="855074"/>
                  <a:pt x="551907" y="832909"/>
                  <a:pt x="561975" y="810268"/>
                </a:cubicBezTo>
                <a:cubicBezTo>
                  <a:pt x="580520" y="768520"/>
                  <a:pt x="609238" y="683624"/>
                  <a:pt x="610486" y="621844"/>
                </a:cubicBezTo>
                <a:cubicBezTo>
                  <a:pt x="622935" y="646685"/>
                  <a:pt x="636203" y="669584"/>
                  <a:pt x="649481" y="690015"/>
                </a:cubicBezTo>
                <a:cubicBezTo>
                  <a:pt x="654263" y="697368"/>
                  <a:pt x="658578" y="704035"/>
                  <a:pt x="662578" y="709655"/>
                </a:cubicBezTo>
                <a:cubicBezTo>
                  <a:pt x="663187" y="710513"/>
                  <a:pt x="663254" y="710741"/>
                  <a:pt x="663769" y="711446"/>
                </a:cubicBezTo>
                <a:cubicBezTo>
                  <a:pt x="663873" y="711580"/>
                  <a:pt x="663969" y="711608"/>
                  <a:pt x="664064" y="711741"/>
                </a:cubicBezTo>
                <a:cubicBezTo>
                  <a:pt x="689534" y="793008"/>
                  <a:pt x="784050" y="835471"/>
                  <a:pt x="845639" y="884677"/>
                </a:cubicBezTo>
                <a:cubicBezTo>
                  <a:pt x="866375" y="901241"/>
                  <a:pt x="892645" y="909976"/>
                  <a:pt x="914991" y="923672"/>
                </a:cubicBezTo>
                <a:cubicBezTo>
                  <a:pt x="925849" y="930331"/>
                  <a:pt x="947432" y="943618"/>
                  <a:pt x="947432" y="943618"/>
                </a:cubicBezTo>
                <a:cubicBezTo>
                  <a:pt x="947432" y="943618"/>
                  <a:pt x="941308" y="936265"/>
                  <a:pt x="938508" y="932302"/>
                </a:cubicBezTo>
                <a:cubicBezTo>
                  <a:pt x="923211" y="910709"/>
                  <a:pt x="914724" y="882029"/>
                  <a:pt x="895045" y="864437"/>
                </a:cubicBezTo>
                <a:cubicBezTo>
                  <a:pt x="845677" y="820288"/>
                  <a:pt x="790641" y="764453"/>
                  <a:pt x="728063" y="739126"/>
                </a:cubicBezTo>
                <a:cubicBezTo>
                  <a:pt x="713889" y="733382"/>
                  <a:pt x="684009" y="703998"/>
                  <a:pt x="684009" y="703998"/>
                </a:cubicBezTo>
                <a:cubicBezTo>
                  <a:pt x="683190" y="702931"/>
                  <a:pt x="671370" y="686110"/>
                  <a:pt x="666750" y="678994"/>
                </a:cubicBezTo>
                <a:cubicBezTo>
                  <a:pt x="653520" y="658658"/>
                  <a:pt x="640108" y="635713"/>
                  <a:pt x="627754" y="610833"/>
                </a:cubicBezTo>
                <a:cubicBezTo>
                  <a:pt x="620420" y="596060"/>
                  <a:pt x="613686" y="580887"/>
                  <a:pt x="607514" y="565590"/>
                </a:cubicBezTo>
                <a:cubicBezTo>
                  <a:pt x="602732" y="553750"/>
                  <a:pt x="601075" y="549521"/>
                  <a:pt x="590245" y="521537"/>
                </a:cubicBezTo>
                <a:cubicBezTo>
                  <a:pt x="566994" y="461434"/>
                  <a:pt x="548459" y="421733"/>
                  <a:pt x="527142" y="387596"/>
                </a:cubicBezTo>
                <a:cubicBezTo>
                  <a:pt x="526542" y="387081"/>
                  <a:pt x="525961" y="386624"/>
                  <a:pt x="525361" y="386101"/>
                </a:cubicBezTo>
                <a:cubicBezTo>
                  <a:pt x="525913" y="386587"/>
                  <a:pt x="526589" y="386824"/>
                  <a:pt x="527142" y="387291"/>
                </a:cubicBezTo>
                <a:cubicBezTo>
                  <a:pt x="527190" y="387367"/>
                  <a:pt x="527104" y="387520"/>
                  <a:pt x="527142" y="387596"/>
                </a:cubicBezTo>
                <a:cubicBezTo>
                  <a:pt x="549221" y="406541"/>
                  <a:pt x="570900" y="422191"/>
                  <a:pt x="595008" y="439383"/>
                </a:cubicBezTo>
                <a:cubicBezTo>
                  <a:pt x="659359" y="485256"/>
                  <a:pt x="733101" y="495647"/>
                  <a:pt x="805158" y="519755"/>
                </a:cubicBezTo>
                <a:cubicBezTo>
                  <a:pt x="830303" y="528166"/>
                  <a:pt x="855278" y="535833"/>
                  <a:pt x="880167" y="544158"/>
                </a:cubicBezTo>
                <a:cubicBezTo>
                  <a:pt x="890968" y="547769"/>
                  <a:pt x="900998" y="554046"/>
                  <a:pt x="911714" y="557255"/>
                </a:cubicBezTo>
                <a:cubicBezTo>
                  <a:pt x="912476" y="557484"/>
                  <a:pt x="913705" y="559227"/>
                  <a:pt x="913800" y="558446"/>
                </a:cubicBezTo>
                <a:cubicBezTo>
                  <a:pt x="915743" y="543053"/>
                  <a:pt x="860346" y="505382"/>
                  <a:pt x="850697" y="495047"/>
                </a:cubicBezTo>
                <a:cubicBezTo>
                  <a:pt x="767953" y="406351"/>
                  <a:pt x="633127" y="379957"/>
                  <a:pt x="521189" y="378071"/>
                </a:cubicBezTo>
                <a:cubicBezTo>
                  <a:pt x="509083" y="359888"/>
                  <a:pt x="496205" y="342543"/>
                  <a:pt x="480117" y="325379"/>
                </a:cubicBezTo>
                <a:cubicBezTo>
                  <a:pt x="433168" y="275286"/>
                  <a:pt x="356806" y="221537"/>
                  <a:pt x="277111" y="178637"/>
                </a:cubicBezTo>
                <a:cubicBezTo>
                  <a:pt x="283997" y="180427"/>
                  <a:pt x="292151" y="182885"/>
                  <a:pt x="296761" y="183999"/>
                </a:cubicBezTo>
                <a:cubicBezTo>
                  <a:pt x="368408" y="201230"/>
                  <a:pt x="447094" y="212793"/>
                  <a:pt x="520894" y="212869"/>
                </a:cubicBezTo>
                <a:cubicBezTo>
                  <a:pt x="537743" y="212889"/>
                  <a:pt x="596636" y="227395"/>
                  <a:pt x="609600" y="217337"/>
                </a:cubicBezTo>
                <a:cubicBezTo>
                  <a:pt x="616610" y="211889"/>
                  <a:pt x="593179" y="209879"/>
                  <a:pt x="586083" y="204535"/>
                </a:cubicBezTo>
                <a:cubicBezTo>
                  <a:pt x="572052" y="193991"/>
                  <a:pt x="549707" y="183571"/>
                  <a:pt x="532800" y="178932"/>
                </a:cubicBezTo>
                <a:cubicBezTo>
                  <a:pt x="466096" y="160673"/>
                  <a:pt x="391554" y="151681"/>
                  <a:pt x="322059" y="150662"/>
                </a:cubicBezTo>
                <a:cubicBezTo>
                  <a:pt x="300333" y="150338"/>
                  <a:pt x="276310" y="154824"/>
                  <a:pt x="255089" y="152147"/>
                </a:cubicBezTo>
                <a:cubicBezTo>
                  <a:pt x="247936" y="151243"/>
                  <a:pt x="219808" y="149576"/>
                  <a:pt x="220561" y="150957"/>
                </a:cubicBezTo>
                <a:cubicBezTo>
                  <a:pt x="212560" y="147194"/>
                  <a:pt x="204349" y="143051"/>
                  <a:pt x="196453" y="139641"/>
                </a:cubicBezTo>
                <a:cubicBezTo>
                  <a:pt x="172031" y="129106"/>
                  <a:pt x="148495" y="120858"/>
                  <a:pt x="123225" y="113152"/>
                </a:cubicBezTo>
                <a:cubicBezTo>
                  <a:pt x="142237" y="112190"/>
                  <a:pt x="162010" y="108837"/>
                  <a:pt x="169954" y="106608"/>
                </a:cubicBezTo>
                <a:cubicBezTo>
                  <a:pt x="252241" y="83549"/>
                  <a:pt x="340128" y="51697"/>
                  <a:pt x="409870" y="64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002 Intro">
  <p:cSld name="CUSTOM_1">
    <p:spTree>
      <p:nvGrpSpPr>
        <p:cNvPr id="1" name="Shape 59"/>
        <p:cNvGrpSpPr/>
        <p:nvPr/>
      </p:nvGrpSpPr>
      <p:grpSpPr>
        <a:xfrm>
          <a:off x="0" y="0"/>
          <a:ext cx="0" cy="0"/>
          <a:chOff x="0" y="0"/>
          <a:chExt cx="0" cy="0"/>
        </a:xfrm>
      </p:grpSpPr>
      <p:sp>
        <p:nvSpPr>
          <p:cNvPr id="60" name="Google Shape;60;p3"/>
          <p:cNvSpPr/>
          <p:nvPr/>
        </p:nvSpPr>
        <p:spPr>
          <a:xfrm>
            <a:off x="0" y="0"/>
            <a:ext cx="12192000" cy="1553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10408076" y="1472476"/>
            <a:ext cx="681769" cy="390129"/>
          </a:xfrm>
          <a:custGeom>
            <a:avLst/>
            <a:gdLst/>
            <a:ahLst/>
            <a:cxnLst/>
            <a:rect l="l" t="t" r="r" b="b"/>
            <a:pathLst>
              <a:path w="1002601" h="573719" extrusionOk="0">
                <a:moveTo>
                  <a:pt x="0" y="0"/>
                </a:moveTo>
                <a:lnTo>
                  <a:pt x="1002602" y="48339"/>
                </a:lnTo>
                <a:cubicBezTo>
                  <a:pt x="1002602" y="48339"/>
                  <a:pt x="884368" y="581054"/>
                  <a:pt x="499701" y="573643"/>
                </a:cubicBezTo>
                <a:cubicBezTo>
                  <a:pt x="12878" y="564261"/>
                  <a:pt x="0" y="0"/>
                  <a:pt x="0"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62" name="Google Shape;62;p3"/>
          <p:cNvGrpSpPr/>
          <p:nvPr/>
        </p:nvGrpSpPr>
        <p:grpSpPr>
          <a:xfrm>
            <a:off x="10216696" y="3914030"/>
            <a:ext cx="1812954" cy="2501662"/>
            <a:chOff x="259396" y="3664530"/>
            <a:chExt cx="1812954" cy="2501662"/>
          </a:xfrm>
        </p:grpSpPr>
        <p:sp>
          <p:nvSpPr>
            <p:cNvPr id="63" name="Google Shape;63;p3"/>
            <p:cNvSpPr/>
            <p:nvPr/>
          </p:nvSpPr>
          <p:spPr>
            <a:xfrm>
              <a:off x="1060156" y="4349599"/>
              <a:ext cx="684212" cy="1597125"/>
            </a:xfrm>
            <a:custGeom>
              <a:avLst/>
              <a:gdLst/>
              <a:ahLst/>
              <a:cxnLst/>
              <a:rect l="l" t="t" r="r" b="b"/>
              <a:pathLst>
                <a:path w="684212" h="1597125" extrusionOk="0">
                  <a:moveTo>
                    <a:pt x="676362" y="405"/>
                  </a:moveTo>
                  <a:cubicBezTo>
                    <a:pt x="673780" y="-310"/>
                    <a:pt x="671142" y="-119"/>
                    <a:pt x="668618" y="1300"/>
                  </a:cubicBezTo>
                  <a:cubicBezTo>
                    <a:pt x="649539" y="12054"/>
                    <a:pt x="634233" y="28647"/>
                    <a:pt x="613259" y="57860"/>
                  </a:cubicBezTo>
                  <a:cubicBezTo>
                    <a:pt x="610601" y="61556"/>
                    <a:pt x="601533" y="74567"/>
                    <a:pt x="599857" y="76910"/>
                  </a:cubicBezTo>
                  <a:cubicBezTo>
                    <a:pt x="594866" y="83882"/>
                    <a:pt x="591037" y="89007"/>
                    <a:pt x="587360" y="93579"/>
                  </a:cubicBezTo>
                  <a:cubicBezTo>
                    <a:pt x="523019" y="173589"/>
                    <a:pt x="479899" y="245312"/>
                    <a:pt x="401327" y="393911"/>
                  </a:cubicBezTo>
                  <a:cubicBezTo>
                    <a:pt x="390640" y="414104"/>
                    <a:pt x="381506" y="430440"/>
                    <a:pt x="361141" y="465939"/>
                  </a:cubicBezTo>
                  <a:cubicBezTo>
                    <a:pt x="360741" y="466635"/>
                    <a:pt x="333100" y="514993"/>
                    <a:pt x="323041" y="533805"/>
                  </a:cubicBezTo>
                  <a:cubicBezTo>
                    <a:pt x="304734" y="568047"/>
                    <a:pt x="292876" y="599632"/>
                    <a:pt x="271244" y="664774"/>
                  </a:cubicBezTo>
                  <a:cubicBezTo>
                    <a:pt x="270359" y="667450"/>
                    <a:pt x="270349" y="667460"/>
                    <a:pt x="269463" y="670136"/>
                  </a:cubicBezTo>
                  <a:cubicBezTo>
                    <a:pt x="252918" y="720000"/>
                    <a:pt x="244603" y="742602"/>
                    <a:pt x="233144" y="768663"/>
                  </a:cubicBezTo>
                  <a:cubicBezTo>
                    <a:pt x="137275" y="986709"/>
                    <a:pt x="72038" y="1169218"/>
                    <a:pt x="28062" y="1355041"/>
                  </a:cubicBezTo>
                  <a:cubicBezTo>
                    <a:pt x="19327" y="1391941"/>
                    <a:pt x="14822" y="1427679"/>
                    <a:pt x="9907" y="1484819"/>
                  </a:cubicBezTo>
                  <a:cubicBezTo>
                    <a:pt x="9450" y="1490086"/>
                    <a:pt x="8935" y="1494173"/>
                    <a:pt x="8116" y="1503869"/>
                  </a:cubicBezTo>
                  <a:cubicBezTo>
                    <a:pt x="4706" y="1544684"/>
                    <a:pt x="3020" y="1562715"/>
                    <a:pt x="87" y="1585127"/>
                  </a:cubicBezTo>
                  <a:cubicBezTo>
                    <a:pt x="-666" y="1590861"/>
                    <a:pt x="3573" y="1596281"/>
                    <a:pt x="9307" y="1597033"/>
                  </a:cubicBezTo>
                  <a:cubicBezTo>
                    <a:pt x="15050" y="1597786"/>
                    <a:pt x="20165" y="1593842"/>
                    <a:pt x="20918" y="1588108"/>
                  </a:cubicBezTo>
                  <a:cubicBezTo>
                    <a:pt x="23918" y="1565257"/>
                    <a:pt x="25814" y="1546503"/>
                    <a:pt x="29252" y="1505355"/>
                  </a:cubicBezTo>
                  <a:cubicBezTo>
                    <a:pt x="30062" y="1495677"/>
                    <a:pt x="30290" y="1491849"/>
                    <a:pt x="30738" y="1486610"/>
                  </a:cubicBezTo>
                  <a:cubicBezTo>
                    <a:pt x="35577" y="1430412"/>
                    <a:pt x="40168" y="1395465"/>
                    <a:pt x="48597" y="1359804"/>
                  </a:cubicBezTo>
                  <a:cubicBezTo>
                    <a:pt x="92250" y="1175371"/>
                    <a:pt x="157097" y="993967"/>
                    <a:pt x="252499" y="776997"/>
                  </a:cubicBezTo>
                  <a:cubicBezTo>
                    <a:pt x="264301" y="750137"/>
                    <a:pt x="272359" y="727172"/>
                    <a:pt x="289104" y="676680"/>
                  </a:cubicBezTo>
                  <a:cubicBezTo>
                    <a:pt x="289990" y="674013"/>
                    <a:pt x="290009" y="673994"/>
                    <a:pt x="290894" y="671327"/>
                  </a:cubicBezTo>
                  <a:cubicBezTo>
                    <a:pt x="312145" y="607300"/>
                    <a:pt x="323937" y="576477"/>
                    <a:pt x="341491" y="543635"/>
                  </a:cubicBezTo>
                  <a:cubicBezTo>
                    <a:pt x="351426" y="525061"/>
                    <a:pt x="359932" y="509764"/>
                    <a:pt x="378401" y="477550"/>
                  </a:cubicBezTo>
                  <a:cubicBezTo>
                    <a:pt x="378801" y="476855"/>
                    <a:pt x="408947" y="424210"/>
                    <a:pt x="419777" y="403732"/>
                  </a:cubicBezTo>
                  <a:cubicBezTo>
                    <a:pt x="497758" y="256256"/>
                    <a:pt x="540469" y="185342"/>
                    <a:pt x="603734" y="106676"/>
                  </a:cubicBezTo>
                  <a:cubicBezTo>
                    <a:pt x="607696" y="101742"/>
                    <a:pt x="611630" y="96379"/>
                    <a:pt x="616830" y="89111"/>
                  </a:cubicBezTo>
                  <a:cubicBezTo>
                    <a:pt x="618545" y="86711"/>
                    <a:pt x="627622" y="73976"/>
                    <a:pt x="630223" y="70357"/>
                  </a:cubicBezTo>
                  <a:cubicBezTo>
                    <a:pt x="649511" y="43506"/>
                    <a:pt x="663112" y="28265"/>
                    <a:pt x="678743" y="19455"/>
                  </a:cubicBezTo>
                  <a:cubicBezTo>
                    <a:pt x="683782" y="16616"/>
                    <a:pt x="685744" y="10206"/>
                    <a:pt x="682905" y="5167"/>
                  </a:cubicBezTo>
                  <a:cubicBezTo>
                    <a:pt x="681486" y="2653"/>
                    <a:pt x="678943" y="1129"/>
                    <a:pt x="676362" y="40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 name="Google Shape;64;p3"/>
            <p:cNvSpPr/>
            <p:nvPr/>
          </p:nvSpPr>
          <p:spPr>
            <a:xfrm>
              <a:off x="1316492" y="4740748"/>
              <a:ext cx="499154" cy="365381"/>
            </a:xfrm>
            <a:custGeom>
              <a:avLst/>
              <a:gdLst/>
              <a:ahLst/>
              <a:cxnLst/>
              <a:rect l="l" t="t" r="r" b="b"/>
              <a:pathLst>
                <a:path w="499154" h="365381" extrusionOk="0">
                  <a:moveTo>
                    <a:pt x="5412" y="353378"/>
                  </a:moveTo>
                  <a:cubicBezTo>
                    <a:pt x="32558" y="202568"/>
                    <a:pt x="209390" y="160696"/>
                    <a:pt x="326624" y="108385"/>
                  </a:cubicBezTo>
                  <a:cubicBezTo>
                    <a:pt x="362504" y="92374"/>
                    <a:pt x="414949" y="65732"/>
                    <a:pt x="443295" y="38690"/>
                  </a:cubicBezTo>
                  <a:cubicBezTo>
                    <a:pt x="453020" y="29413"/>
                    <a:pt x="468136" y="20117"/>
                    <a:pt x="479671" y="13097"/>
                  </a:cubicBezTo>
                  <a:cubicBezTo>
                    <a:pt x="485958" y="9277"/>
                    <a:pt x="502846" y="-4439"/>
                    <a:pt x="498426" y="1448"/>
                  </a:cubicBezTo>
                  <a:cubicBezTo>
                    <a:pt x="480138" y="25813"/>
                    <a:pt x="449210" y="42177"/>
                    <a:pt x="428189" y="64532"/>
                  </a:cubicBezTo>
                  <a:cubicBezTo>
                    <a:pt x="393213" y="101717"/>
                    <a:pt x="358647" y="152781"/>
                    <a:pt x="314698" y="179508"/>
                  </a:cubicBezTo>
                  <a:cubicBezTo>
                    <a:pt x="267597" y="208140"/>
                    <a:pt x="213886" y="222237"/>
                    <a:pt x="166242" y="249641"/>
                  </a:cubicBezTo>
                  <a:cubicBezTo>
                    <a:pt x="127161" y="272110"/>
                    <a:pt x="91175" y="299494"/>
                    <a:pt x="52542" y="322993"/>
                  </a:cubicBezTo>
                  <a:cubicBezTo>
                    <a:pt x="38673" y="331423"/>
                    <a:pt x="27243" y="338976"/>
                    <a:pt x="15480" y="349501"/>
                  </a:cubicBezTo>
                  <a:cubicBezTo>
                    <a:pt x="10289" y="354130"/>
                    <a:pt x="-2322" y="370303"/>
                    <a:pt x="373" y="363903"/>
                  </a:cubicBezTo>
                  <a:cubicBezTo>
                    <a:pt x="3107" y="357426"/>
                    <a:pt x="4983" y="355749"/>
                    <a:pt x="5412" y="35337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 name="Google Shape;65;p3"/>
            <p:cNvSpPr/>
            <p:nvPr/>
          </p:nvSpPr>
          <p:spPr>
            <a:xfrm>
              <a:off x="1426327" y="4286272"/>
              <a:ext cx="579329" cy="543086"/>
            </a:xfrm>
            <a:custGeom>
              <a:avLst/>
              <a:gdLst/>
              <a:ahLst/>
              <a:cxnLst/>
              <a:rect l="l" t="t" r="r" b="b"/>
              <a:pathLst>
                <a:path w="579329" h="543086" extrusionOk="0">
                  <a:moveTo>
                    <a:pt x="0" y="543087"/>
                  </a:moveTo>
                  <a:cubicBezTo>
                    <a:pt x="3705" y="522770"/>
                    <a:pt x="34147" y="496243"/>
                    <a:pt x="44625" y="477926"/>
                  </a:cubicBezTo>
                  <a:cubicBezTo>
                    <a:pt x="63741" y="444522"/>
                    <a:pt x="76610" y="396002"/>
                    <a:pt x="105061" y="368875"/>
                  </a:cubicBezTo>
                  <a:cubicBezTo>
                    <a:pt x="192700" y="285302"/>
                    <a:pt x="294694" y="225628"/>
                    <a:pt x="397897" y="159773"/>
                  </a:cubicBezTo>
                  <a:cubicBezTo>
                    <a:pt x="440884" y="132331"/>
                    <a:pt x="481384" y="89059"/>
                    <a:pt x="519389" y="55093"/>
                  </a:cubicBezTo>
                  <a:cubicBezTo>
                    <a:pt x="536305" y="39967"/>
                    <a:pt x="553564" y="27118"/>
                    <a:pt x="569490" y="11201"/>
                  </a:cubicBezTo>
                  <a:cubicBezTo>
                    <a:pt x="573005" y="7696"/>
                    <a:pt x="579329" y="0"/>
                    <a:pt x="579329" y="0"/>
                  </a:cubicBezTo>
                  <a:cubicBezTo>
                    <a:pt x="579329" y="0"/>
                    <a:pt x="575224" y="7382"/>
                    <a:pt x="572691" y="10754"/>
                  </a:cubicBezTo>
                  <a:cubicBezTo>
                    <a:pt x="561604" y="25518"/>
                    <a:pt x="552974" y="42729"/>
                    <a:pt x="541792" y="57617"/>
                  </a:cubicBezTo>
                  <a:cubicBezTo>
                    <a:pt x="516388" y="91459"/>
                    <a:pt x="492776" y="132874"/>
                    <a:pt x="462839" y="162773"/>
                  </a:cubicBezTo>
                  <a:cubicBezTo>
                    <a:pt x="380276" y="245259"/>
                    <a:pt x="270853" y="287579"/>
                    <a:pt x="192414" y="374409"/>
                  </a:cubicBezTo>
                  <a:cubicBezTo>
                    <a:pt x="149447" y="421977"/>
                    <a:pt x="115814" y="467935"/>
                    <a:pt x="64284" y="506987"/>
                  </a:cubicBezTo>
                  <a:cubicBezTo>
                    <a:pt x="59979" y="510245"/>
                    <a:pt x="19383" y="537420"/>
                    <a:pt x="15554" y="531886"/>
                  </a:cubicBezTo>
                  <a:cubicBezTo>
                    <a:pt x="11611" y="526180"/>
                    <a:pt x="36881" y="493957"/>
                    <a:pt x="39824" y="490042"/>
                  </a:cubicBezTo>
                  <a:cubicBezTo>
                    <a:pt x="68294" y="452123"/>
                    <a:pt x="80543" y="407241"/>
                    <a:pt x="108490" y="370018"/>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 name="Google Shape;66;p3"/>
            <p:cNvSpPr/>
            <p:nvPr/>
          </p:nvSpPr>
          <p:spPr>
            <a:xfrm>
              <a:off x="1645711" y="4008904"/>
              <a:ext cx="426639" cy="441396"/>
            </a:xfrm>
            <a:custGeom>
              <a:avLst/>
              <a:gdLst/>
              <a:ahLst/>
              <a:cxnLst/>
              <a:rect l="l" t="t" r="r" b="b"/>
              <a:pathLst>
                <a:path w="426639" h="441396" extrusionOk="0">
                  <a:moveTo>
                    <a:pt x="1044" y="441160"/>
                  </a:moveTo>
                  <a:cubicBezTo>
                    <a:pt x="-2938" y="443151"/>
                    <a:pt x="5625" y="432006"/>
                    <a:pt x="7454" y="428816"/>
                  </a:cubicBezTo>
                  <a:cubicBezTo>
                    <a:pt x="14198" y="417024"/>
                    <a:pt x="20503" y="405717"/>
                    <a:pt x="28742" y="394754"/>
                  </a:cubicBezTo>
                  <a:cubicBezTo>
                    <a:pt x="49250" y="367437"/>
                    <a:pt x="69366" y="332765"/>
                    <a:pt x="84130" y="301933"/>
                  </a:cubicBezTo>
                  <a:cubicBezTo>
                    <a:pt x="131374" y="203283"/>
                    <a:pt x="217147" y="136903"/>
                    <a:pt x="302424" y="74038"/>
                  </a:cubicBezTo>
                  <a:cubicBezTo>
                    <a:pt x="328961" y="54464"/>
                    <a:pt x="358917" y="39481"/>
                    <a:pt x="387521" y="23536"/>
                  </a:cubicBezTo>
                  <a:cubicBezTo>
                    <a:pt x="400817" y="16126"/>
                    <a:pt x="426640" y="0"/>
                    <a:pt x="426640" y="0"/>
                  </a:cubicBezTo>
                  <a:cubicBezTo>
                    <a:pt x="426640" y="0"/>
                    <a:pt x="420277" y="4667"/>
                    <a:pt x="417943" y="7772"/>
                  </a:cubicBezTo>
                  <a:cubicBezTo>
                    <a:pt x="407790" y="21298"/>
                    <a:pt x="394702" y="33014"/>
                    <a:pt x="384311" y="46863"/>
                  </a:cubicBezTo>
                  <a:cubicBezTo>
                    <a:pt x="357898" y="82039"/>
                    <a:pt x="327847" y="114443"/>
                    <a:pt x="301700" y="149276"/>
                  </a:cubicBezTo>
                  <a:cubicBezTo>
                    <a:pt x="264058" y="199406"/>
                    <a:pt x="227139" y="251870"/>
                    <a:pt x="182933" y="296037"/>
                  </a:cubicBezTo>
                  <a:cubicBezTo>
                    <a:pt x="156035" y="322897"/>
                    <a:pt x="126317" y="334737"/>
                    <a:pt x="98656" y="361121"/>
                  </a:cubicBezTo>
                  <a:cubicBezTo>
                    <a:pt x="80101" y="378809"/>
                    <a:pt x="43182" y="401831"/>
                    <a:pt x="20722" y="413042"/>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 name="Google Shape;67;p3"/>
            <p:cNvSpPr/>
            <p:nvPr/>
          </p:nvSpPr>
          <p:spPr>
            <a:xfrm>
              <a:off x="1388329" y="4191271"/>
              <a:ext cx="110033" cy="635808"/>
            </a:xfrm>
            <a:custGeom>
              <a:avLst/>
              <a:gdLst/>
              <a:ahLst/>
              <a:cxnLst/>
              <a:rect l="l" t="t" r="r" b="b"/>
              <a:pathLst>
                <a:path w="110033" h="635808" extrusionOk="0">
                  <a:moveTo>
                    <a:pt x="38769" y="633231"/>
                  </a:moveTo>
                  <a:cubicBezTo>
                    <a:pt x="16729" y="653500"/>
                    <a:pt x="-245" y="548134"/>
                    <a:pt x="3" y="530485"/>
                  </a:cubicBezTo>
                  <a:cubicBezTo>
                    <a:pt x="1908" y="397868"/>
                    <a:pt x="41713" y="266537"/>
                    <a:pt x="55390" y="134693"/>
                  </a:cubicBezTo>
                  <a:cubicBezTo>
                    <a:pt x="59515" y="94983"/>
                    <a:pt x="65458" y="36652"/>
                    <a:pt x="89852" y="4562"/>
                  </a:cubicBezTo>
                  <a:cubicBezTo>
                    <a:pt x="89985" y="4390"/>
                    <a:pt x="92100" y="-229"/>
                    <a:pt x="93319" y="9"/>
                  </a:cubicBezTo>
                  <a:cubicBezTo>
                    <a:pt x="95596" y="438"/>
                    <a:pt x="92195" y="51806"/>
                    <a:pt x="92005" y="53987"/>
                  </a:cubicBezTo>
                  <a:cubicBezTo>
                    <a:pt x="89319" y="83676"/>
                    <a:pt x="97129" y="117147"/>
                    <a:pt x="101653" y="146551"/>
                  </a:cubicBezTo>
                  <a:cubicBezTo>
                    <a:pt x="120875" y="271367"/>
                    <a:pt x="105273" y="397440"/>
                    <a:pt x="72735" y="518131"/>
                  </a:cubicBezTo>
                  <a:cubicBezTo>
                    <a:pt x="62763" y="555136"/>
                    <a:pt x="64696" y="609380"/>
                    <a:pt x="38769" y="633231"/>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 name="Google Shape;68;p3"/>
            <p:cNvSpPr/>
            <p:nvPr/>
          </p:nvSpPr>
          <p:spPr>
            <a:xfrm>
              <a:off x="822665" y="4139149"/>
              <a:ext cx="450147" cy="2027043"/>
            </a:xfrm>
            <a:custGeom>
              <a:avLst/>
              <a:gdLst/>
              <a:ahLst/>
              <a:cxnLst/>
              <a:rect l="l" t="t" r="r" b="b"/>
              <a:pathLst>
                <a:path w="450147" h="2027043" extrusionOk="0">
                  <a:moveTo>
                    <a:pt x="16427" y="0"/>
                  </a:moveTo>
                  <a:cubicBezTo>
                    <a:pt x="14436" y="562"/>
                    <a:pt x="12626" y="1191"/>
                    <a:pt x="10169" y="1791"/>
                  </a:cubicBezTo>
                  <a:cubicBezTo>
                    <a:pt x="9997" y="1943"/>
                    <a:pt x="9778" y="2238"/>
                    <a:pt x="9578" y="2381"/>
                  </a:cubicBezTo>
                  <a:cubicBezTo>
                    <a:pt x="8978" y="2838"/>
                    <a:pt x="8150" y="3048"/>
                    <a:pt x="7197" y="3572"/>
                  </a:cubicBezTo>
                  <a:cubicBezTo>
                    <a:pt x="5511" y="4515"/>
                    <a:pt x="3292" y="5829"/>
                    <a:pt x="949" y="6848"/>
                  </a:cubicBezTo>
                  <a:cubicBezTo>
                    <a:pt x="-3452" y="8763"/>
                    <a:pt x="8407" y="22393"/>
                    <a:pt x="17017" y="44653"/>
                  </a:cubicBezTo>
                  <a:cubicBezTo>
                    <a:pt x="19465" y="50968"/>
                    <a:pt x="28971" y="78591"/>
                    <a:pt x="31010" y="83048"/>
                  </a:cubicBezTo>
                  <a:cubicBezTo>
                    <a:pt x="50460" y="125625"/>
                    <a:pt x="65671" y="166049"/>
                    <a:pt x="89941" y="237830"/>
                  </a:cubicBezTo>
                  <a:cubicBezTo>
                    <a:pt x="91427" y="242221"/>
                    <a:pt x="116973" y="317992"/>
                    <a:pt x="125964" y="342309"/>
                  </a:cubicBezTo>
                  <a:cubicBezTo>
                    <a:pt x="243084" y="659254"/>
                    <a:pt x="304348" y="839448"/>
                    <a:pt x="359622" y="1044483"/>
                  </a:cubicBezTo>
                  <a:cubicBezTo>
                    <a:pt x="381015" y="1123845"/>
                    <a:pt x="394522" y="1208027"/>
                    <a:pt x="406647" y="1324280"/>
                  </a:cubicBezTo>
                  <a:cubicBezTo>
                    <a:pt x="409314" y="1349826"/>
                    <a:pt x="418953" y="1453325"/>
                    <a:pt x="420344" y="1467450"/>
                  </a:cubicBezTo>
                  <a:cubicBezTo>
                    <a:pt x="425964" y="1524524"/>
                    <a:pt x="428450" y="1582245"/>
                    <a:pt x="428974" y="1653483"/>
                  </a:cubicBezTo>
                  <a:cubicBezTo>
                    <a:pt x="429183" y="1680924"/>
                    <a:pt x="428516" y="1821732"/>
                    <a:pt x="428678" y="1848745"/>
                  </a:cubicBezTo>
                  <a:cubicBezTo>
                    <a:pt x="428945" y="1893579"/>
                    <a:pt x="426430" y="1930136"/>
                    <a:pt x="419449" y="1964531"/>
                  </a:cubicBezTo>
                  <a:cubicBezTo>
                    <a:pt x="418582" y="1968798"/>
                    <a:pt x="416429" y="1976514"/>
                    <a:pt x="413495" y="1986267"/>
                  </a:cubicBezTo>
                  <a:cubicBezTo>
                    <a:pt x="413019" y="1987839"/>
                    <a:pt x="404942" y="2013395"/>
                    <a:pt x="404866" y="2013652"/>
                  </a:cubicBezTo>
                  <a:cubicBezTo>
                    <a:pt x="404809" y="2013832"/>
                    <a:pt x="404723" y="2013804"/>
                    <a:pt x="404571" y="2014538"/>
                  </a:cubicBezTo>
                  <a:cubicBezTo>
                    <a:pt x="404504" y="2014918"/>
                    <a:pt x="404609" y="2015138"/>
                    <a:pt x="404571" y="2015433"/>
                  </a:cubicBezTo>
                  <a:lnTo>
                    <a:pt x="404571" y="2016328"/>
                  </a:lnTo>
                  <a:lnTo>
                    <a:pt x="404571" y="2018414"/>
                  </a:lnTo>
                  <a:lnTo>
                    <a:pt x="415877" y="2027044"/>
                  </a:lnTo>
                  <a:lnTo>
                    <a:pt x="423020" y="2023177"/>
                  </a:lnTo>
                  <a:lnTo>
                    <a:pt x="423916" y="2021986"/>
                  </a:lnTo>
                  <a:cubicBezTo>
                    <a:pt x="425402" y="2019415"/>
                    <a:pt x="425687" y="2016795"/>
                    <a:pt x="425106" y="2014242"/>
                  </a:cubicBezTo>
                  <a:lnTo>
                    <a:pt x="425402" y="2014538"/>
                  </a:lnTo>
                  <a:lnTo>
                    <a:pt x="425402" y="2016919"/>
                  </a:lnTo>
                  <a:cubicBezTo>
                    <a:pt x="425306" y="2018138"/>
                    <a:pt x="425440" y="2017909"/>
                    <a:pt x="425402" y="2018109"/>
                  </a:cubicBezTo>
                  <a:cubicBezTo>
                    <a:pt x="426183" y="2015642"/>
                    <a:pt x="433279" y="1993745"/>
                    <a:pt x="433736" y="1992220"/>
                  </a:cubicBezTo>
                  <a:cubicBezTo>
                    <a:pt x="436851" y="1981867"/>
                    <a:pt x="438956" y="1973789"/>
                    <a:pt x="439985" y="1968703"/>
                  </a:cubicBezTo>
                  <a:cubicBezTo>
                    <a:pt x="447300" y="1932699"/>
                    <a:pt x="450091" y="1894913"/>
                    <a:pt x="449814" y="1848745"/>
                  </a:cubicBezTo>
                  <a:cubicBezTo>
                    <a:pt x="449652" y="1821837"/>
                    <a:pt x="450310" y="1681048"/>
                    <a:pt x="450110" y="1653483"/>
                  </a:cubicBezTo>
                  <a:cubicBezTo>
                    <a:pt x="449576" y="1581665"/>
                    <a:pt x="447166" y="1523162"/>
                    <a:pt x="441480" y="1465364"/>
                  </a:cubicBezTo>
                  <a:cubicBezTo>
                    <a:pt x="440089" y="1451267"/>
                    <a:pt x="430164" y="1347531"/>
                    <a:pt x="427488" y="1321898"/>
                  </a:cubicBezTo>
                  <a:cubicBezTo>
                    <a:pt x="415258" y="1204627"/>
                    <a:pt x="401608" y="1119778"/>
                    <a:pt x="379863" y="1039120"/>
                  </a:cubicBezTo>
                  <a:cubicBezTo>
                    <a:pt x="324389" y="833314"/>
                    <a:pt x="262934" y="652377"/>
                    <a:pt x="145605" y="334870"/>
                  </a:cubicBezTo>
                  <a:cubicBezTo>
                    <a:pt x="136709" y="310801"/>
                    <a:pt x="129574" y="290122"/>
                    <a:pt x="115249" y="247650"/>
                  </a:cubicBezTo>
                  <a:cubicBezTo>
                    <a:pt x="111210" y="235677"/>
                    <a:pt x="111077" y="235677"/>
                    <a:pt x="109591" y="231286"/>
                  </a:cubicBezTo>
                  <a:cubicBezTo>
                    <a:pt x="85102" y="158858"/>
                    <a:pt x="69891" y="117824"/>
                    <a:pt x="50060" y="74419"/>
                  </a:cubicBezTo>
                  <a:cubicBezTo>
                    <a:pt x="48526" y="71056"/>
                    <a:pt x="39430" y="44358"/>
                    <a:pt x="36667" y="37214"/>
                  </a:cubicBezTo>
                  <a:cubicBezTo>
                    <a:pt x="30114" y="20279"/>
                    <a:pt x="23732" y="8163"/>
                    <a:pt x="16427"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 name="Google Shape;69;p3"/>
            <p:cNvSpPr/>
            <p:nvPr/>
          </p:nvSpPr>
          <p:spPr>
            <a:xfrm>
              <a:off x="502887" y="3664530"/>
              <a:ext cx="349749" cy="531038"/>
            </a:xfrm>
            <a:custGeom>
              <a:avLst/>
              <a:gdLst/>
              <a:ahLst/>
              <a:cxnLst/>
              <a:rect l="l" t="t" r="r" b="b"/>
              <a:pathLst>
                <a:path w="349749" h="531038" extrusionOk="0">
                  <a:moveTo>
                    <a:pt x="345292" y="530350"/>
                  </a:moveTo>
                  <a:cubicBezTo>
                    <a:pt x="357512" y="530417"/>
                    <a:pt x="341148" y="396714"/>
                    <a:pt x="337272" y="377788"/>
                  </a:cubicBezTo>
                  <a:cubicBezTo>
                    <a:pt x="309325" y="241447"/>
                    <a:pt x="236278" y="146150"/>
                    <a:pt x="120654" y="69607"/>
                  </a:cubicBezTo>
                  <a:cubicBezTo>
                    <a:pt x="109272" y="62072"/>
                    <a:pt x="7597" y="-6260"/>
                    <a:pt x="328" y="465"/>
                  </a:cubicBezTo>
                  <a:cubicBezTo>
                    <a:pt x="-1144" y="1827"/>
                    <a:pt x="2720" y="3808"/>
                    <a:pt x="4392" y="4913"/>
                  </a:cubicBezTo>
                  <a:cubicBezTo>
                    <a:pt x="23179" y="17353"/>
                    <a:pt x="35828" y="32812"/>
                    <a:pt x="49179" y="51652"/>
                  </a:cubicBezTo>
                  <a:cubicBezTo>
                    <a:pt x="77773" y="92000"/>
                    <a:pt x="117721" y="134301"/>
                    <a:pt x="136247" y="180287"/>
                  </a:cubicBezTo>
                  <a:cubicBezTo>
                    <a:pt x="153287" y="222578"/>
                    <a:pt x="163126" y="276595"/>
                    <a:pt x="188015" y="314923"/>
                  </a:cubicBezTo>
                  <a:cubicBezTo>
                    <a:pt x="218362" y="361653"/>
                    <a:pt x="261034" y="397943"/>
                    <a:pt x="293142" y="443244"/>
                  </a:cubicBezTo>
                  <a:cubicBezTo>
                    <a:pt x="312859" y="471057"/>
                    <a:pt x="328795" y="499127"/>
                    <a:pt x="344825" y="528731"/>
                  </a:cubicBezTo>
                  <a:cubicBezTo>
                    <a:pt x="346978" y="532703"/>
                    <a:pt x="343273" y="530341"/>
                    <a:pt x="345292" y="53035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 name="Google Shape;70;p3"/>
            <p:cNvSpPr/>
            <p:nvPr/>
          </p:nvSpPr>
          <p:spPr>
            <a:xfrm>
              <a:off x="633113" y="4255535"/>
              <a:ext cx="309080" cy="161443"/>
            </a:xfrm>
            <a:custGeom>
              <a:avLst/>
              <a:gdLst/>
              <a:ahLst/>
              <a:cxnLst/>
              <a:rect l="l" t="t" r="r" b="b"/>
              <a:pathLst>
                <a:path w="309080" h="161443" extrusionOk="0">
                  <a:moveTo>
                    <a:pt x="16069" y="0"/>
                  </a:moveTo>
                  <a:cubicBezTo>
                    <a:pt x="16507" y="1962"/>
                    <a:pt x="16183" y="3886"/>
                    <a:pt x="15173" y="5953"/>
                  </a:cubicBezTo>
                  <a:cubicBezTo>
                    <a:pt x="13592" y="9211"/>
                    <a:pt x="10839" y="12525"/>
                    <a:pt x="8334" y="13392"/>
                  </a:cubicBezTo>
                  <a:cubicBezTo>
                    <a:pt x="5258" y="14459"/>
                    <a:pt x="4096" y="12563"/>
                    <a:pt x="2972" y="10716"/>
                  </a:cubicBezTo>
                  <a:cubicBezTo>
                    <a:pt x="3229" y="12592"/>
                    <a:pt x="1505" y="13611"/>
                    <a:pt x="0" y="14583"/>
                  </a:cubicBezTo>
                  <a:cubicBezTo>
                    <a:pt x="1076" y="14926"/>
                    <a:pt x="2362" y="15412"/>
                    <a:pt x="3267" y="15773"/>
                  </a:cubicBezTo>
                  <a:cubicBezTo>
                    <a:pt x="4715" y="16345"/>
                    <a:pt x="5734" y="16840"/>
                    <a:pt x="6544" y="17269"/>
                  </a:cubicBezTo>
                  <a:cubicBezTo>
                    <a:pt x="10687" y="21641"/>
                    <a:pt x="17926" y="25270"/>
                    <a:pt x="29166" y="29766"/>
                  </a:cubicBezTo>
                  <a:cubicBezTo>
                    <a:pt x="34271" y="31813"/>
                    <a:pt x="39919" y="33976"/>
                    <a:pt x="46730" y="36319"/>
                  </a:cubicBezTo>
                  <a:cubicBezTo>
                    <a:pt x="51235" y="37862"/>
                    <a:pt x="76010" y="45901"/>
                    <a:pt x="79772" y="47330"/>
                  </a:cubicBezTo>
                  <a:cubicBezTo>
                    <a:pt x="154115" y="75600"/>
                    <a:pt x="283969" y="138389"/>
                    <a:pt x="288427" y="153886"/>
                  </a:cubicBezTo>
                  <a:cubicBezTo>
                    <a:pt x="290027" y="159448"/>
                    <a:pt x="295961" y="162630"/>
                    <a:pt x="301523" y="161030"/>
                  </a:cubicBezTo>
                  <a:cubicBezTo>
                    <a:pt x="307086" y="159439"/>
                    <a:pt x="310267" y="153791"/>
                    <a:pt x="308667" y="148237"/>
                  </a:cubicBezTo>
                  <a:cubicBezTo>
                    <a:pt x="301180" y="122215"/>
                    <a:pt x="175155" y="61131"/>
                    <a:pt x="87211" y="27680"/>
                  </a:cubicBezTo>
                  <a:cubicBezTo>
                    <a:pt x="82915" y="26051"/>
                    <a:pt x="57664" y="17783"/>
                    <a:pt x="53578" y="16373"/>
                  </a:cubicBezTo>
                  <a:cubicBezTo>
                    <a:pt x="47063" y="14135"/>
                    <a:pt x="41653" y="12316"/>
                    <a:pt x="36909" y="10420"/>
                  </a:cubicBezTo>
                  <a:cubicBezTo>
                    <a:pt x="28499" y="7058"/>
                    <a:pt x="22927" y="3981"/>
                    <a:pt x="21727" y="2677"/>
                  </a:cubicBezTo>
                  <a:cubicBezTo>
                    <a:pt x="20841" y="1714"/>
                    <a:pt x="17507" y="895"/>
                    <a:pt x="16069"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 name="Google Shape;71;p3"/>
            <p:cNvSpPr/>
            <p:nvPr/>
          </p:nvSpPr>
          <p:spPr>
            <a:xfrm>
              <a:off x="287063" y="3837744"/>
              <a:ext cx="379620" cy="439743"/>
            </a:xfrm>
            <a:custGeom>
              <a:avLst/>
              <a:gdLst/>
              <a:ahLst/>
              <a:cxnLst/>
              <a:rect l="l" t="t" r="r" b="b"/>
              <a:pathLst>
                <a:path w="379620" h="439743" extrusionOk="0">
                  <a:moveTo>
                    <a:pt x="379560" y="434613"/>
                  </a:moveTo>
                  <a:cubicBezTo>
                    <a:pt x="369425" y="417201"/>
                    <a:pt x="342355" y="392474"/>
                    <a:pt x="327915" y="372795"/>
                  </a:cubicBezTo>
                  <a:cubicBezTo>
                    <a:pt x="289653" y="320656"/>
                    <a:pt x="230769" y="278412"/>
                    <a:pt x="182361" y="237416"/>
                  </a:cubicBezTo>
                  <a:cubicBezTo>
                    <a:pt x="140824" y="202241"/>
                    <a:pt x="113030" y="157435"/>
                    <a:pt x="81037" y="114830"/>
                  </a:cubicBezTo>
                  <a:cubicBezTo>
                    <a:pt x="56650" y="82349"/>
                    <a:pt x="39183" y="42345"/>
                    <a:pt x="11695" y="12465"/>
                  </a:cubicBezTo>
                  <a:cubicBezTo>
                    <a:pt x="8192" y="8654"/>
                    <a:pt x="7236" y="-1289"/>
                    <a:pt x="2263" y="139"/>
                  </a:cubicBezTo>
                  <a:cubicBezTo>
                    <a:pt x="807" y="558"/>
                    <a:pt x="1021" y="6778"/>
                    <a:pt x="980" y="7045"/>
                  </a:cubicBezTo>
                  <a:cubicBezTo>
                    <a:pt x="-4258" y="41163"/>
                    <a:pt x="12567" y="87112"/>
                    <a:pt x="26216" y="117516"/>
                  </a:cubicBezTo>
                  <a:cubicBezTo>
                    <a:pt x="62926" y="199278"/>
                    <a:pt x="87624" y="268440"/>
                    <a:pt x="161548" y="331047"/>
                  </a:cubicBezTo>
                  <a:cubicBezTo>
                    <a:pt x="181926" y="348306"/>
                    <a:pt x="208176" y="357517"/>
                    <a:pt x="228366" y="374615"/>
                  </a:cubicBezTo>
                  <a:cubicBezTo>
                    <a:pt x="252657" y="395189"/>
                    <a:pt x="282424" y="410000"/>
                    <a:pt x="307636" y="429650"/>
                  </a:cubicBezTo>
                  <a:cubicBezTo>
                    <a:pt x="313618" y="434308"/>
                    <a:pt x="348765" y="441280"/>
                    <a:pt x="355175" y="439442"/>
                  </a:cubicBezTo>
                  <a:cubicBezTo>
                    <a:pt x="359214" y="438280"/>
                    <a:pt x="380912" y="436946"/>
                    <a:pt x="379560" y="43461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 name="Google Shape;72;p3"/>
            <p:cNvSpPr/>
            <p:nvPr/>
          </p:nvSpPr>
          <p:spPr>
            <a:xfrm>
              <a:off x="942190" y="3687690"/>
              <a:ext cx="141301" cy="825288"/>
            </a:xfrm>
            <a:custGeom>
              <a:avLst/>
              <a:gdLst/>
              <a:ahLst/>
              <a:cxnLst/>
              <a:rect l="l" t="t" r="r" b="b"/>
              <a:pathLst>
                <a:path w="141301" h="825288" extrusionOk="0">
                  <a:moveTo>
                    <a:pt x="29251" y="824773"/>
                  </a:moveTo>
                  <a:cubicBezTo>
                    <a:pt x="29670" y="829212"/>
                    <a:pt x="25822" y="803704"/>
                    <a:pt x="25432" y="797655"/>
                  </a:cubicBezTo>
                  <a:cubicBezTo>
                    <a:pt x="24298" y="780139"/>
                    <a:pt x="27965" y="761565"/>
                    <a:pt x="25670" y="744239"/>
                  </a:cubicBezTo>
                  <a:cubicBezTo>
                    <a:pt x="19059" y="694318"/>
                    <a:pt x="23841" y="629948"/>
                    <a:pt x="35157" y="580990"/>
                  </a:cubicBezTo>
                  <a:cubicBezTo>
                    <a:pt x="56569" y="488350"/>
                    <a:pt x="85820" y="396539"/>
                    <a:pt x="114900" y="305851"/>
                  </a:cubicBezTo>
                  <a:cubicBezTo>
                    <a:pt x="131807" y="253101"/>
                    <a:pt x="130807" y="198838"/>
                    <a:pt x="138970" y="144964"/>
                  </a:cubicBezTo>
                  <a:cubicBezTo>
                    <a:pt x="144761" y="106740"/>
                    <a:pt x="138817" y="71136"/>
                    <a:pt x="131493" y="33274"/>
                  </a:cubicBezTo>
                  <a:cubicBezTo>
                    <a:pt x="131150" y="31483"/>
                    <a:pt x="125092" y="517"/>
                    <a:pt x="123034" y="51"/>
                  </a:cubicBezTo>
                  <a:cubicBezTo>
                    <a:pt x="116110" y="-1559"/>
                    <a:pt x="106299" y="35570"/>
                    <a:pt x="104680" y="40189"/>
                  </a:cubicBezTo>
                  <a:cubicBezTo>
                    <a:pt x="90125" y="81604"/>
                    <a:pt x="70561" y="122323"/>
                    <a:pt x="60646" y="165195"/>
                  </a:cubicBezTo>
                  <a:cubicBezTo>
                    <a:pt x="51892" y="203086"/>
                    <a:pt x="29585" y="236671"/>
                    <a:pt x="23774" y="276723"/>
                  </a:cubicBezTo>
                  <a:cubicBezTo>
                    <a:pt x="9334" y="376269"/>
                    <a:pt x="2343" y="477615"/>
                    <a:pt x="1495" y="578256"/>
                  </a:cubicBezTo>
                  <a:cubicBezTo>
                    <a:pt x="1200" y="612937"/>
                    <a:pt x="14668" y="726170"/>
                    <a:pt x="0" y="750145"/>
                  </a:cubicBezTo>
                  <a:lnTo>
                    <a:pt x="29251" y="824773"/>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 name="Google Shape;73;p3"/>
            <p:cNvSpPr/>
            <p:nvPr/>
          </p:nvSpPr>
          <p:spPr>
            <a:xfrm>
              <a:off x="1083304" y="3808620"/>
              <a:ext cx="300599" cy="1051239"/>
            </a:xfrm>
            <a:custGeom>
              <a:avLst/>
              <a:gdLst/>
              <a:ahLst/>
              <a:cxnLst/>
              <a:rect l="l" t="t" r="r" b="b"/>
              <a:pathLst>
                <a:path w="300599" h="1051239" extrusionOk="0">
                  <a:moveTo>
                    <a:pt x="17459" y="1049810"/>
                  </a:moveTo>
                  <a:cubicBezTo>
                    <a:pt x="25822" y="1062954"/>
                    <a:pt x="9753" y="981696"/>
                    <a:pt x="9401" y="960751"/>
                  </a:cubicBezTo>
                  <a:cubicBezTo>
                    <a:pt x="8372" y="900229"/>
                    <a:pt x="18354" y="835202"/>
                    <a:pt x="30918" y="775785"/>
                  </a:cubicBezTo>
                  <a:cubicBezTo>
                    <a:pt x="39395" y="735637"/>
                    <a:pt x="71923" y="702462"/>
                    <a:pt x="88839" y="667429"/>
                  </a:cubicBezTo>
                  <a:cubicBezTo>
                    <a:pt x="117366" y="608345"/>
                    <a:pt x="156276" y="554253"/>
                    <a:pt x="184670" y="495445"/>
                  </a:cubicBezTo>
                  <a:cubicBezTo>
                    <a:pt x="205768" y="451735"/>
                    <a:pt x="211121" y="397500"/>
                    <a:pt x="233447" y="355828"/>
                  </a:cubicBezTo>
                  <a:cubicBezTo>
                    <a:pt x="256174" y="313442"/>
                    <a:pt x="280939" y="261721"/>
                    <a:pt x="280996" y="213553"/>
                  </a:cubicBezTo>
                  <a:cubicBezTo>
                    <a:pt x="281063" y="168223"/>
                    <a:pt x="285492" y="117455"/>
                    <a:pt x="293827" y="72916"/>
                  </a:cubicBezTo>
                  <a:cubicBezTo>
                    <a:pt x="296808" y="56971"/>
                    <a:pt x="299599" y="40236"/>
                    <a:pt x="298484" y="23977"/>
                  </a:cubicBezTo>
                  <a:cubicBezTo>
                    <a:pt x="297951" y="16119"/>
                    <a:pt x="304333" y="-2931"/>
                    <a:pt x="297189" y="383"/>
                  </a:cubicBezTo>
                  <a:cubicBezTo>
                    <a:pt x="295265" y="1279"/>
                    <a:pt x="294598" y="43684"/>
                    <a:pt x="292531" y="49323"/>
                  </a:cubicBezTo>
                  <a:cubicBezTo>
                    <a:pt x="279758" y="84308"/>
                    <a:pt x="249954" y="130495"/>
                    <a:pt x="227885" y="160032"/>
                  </a:cubicBezTo>
                  <a:cubicBezTo>
                    <a:pt x="192138" y="207886"/>
                    <a:pt x="135950" y="244557"/>
                    <a:pt x="106479" y="299554"/>
                  </a:cubicBezTo>
                  <a:cubicBezTo>
                    <a:pt x="45319" y="413645"/>
                    <a:pt x="23469" y="555148"/>
                    <a:pt x="24583" y="683602"/>
                  </a:cubicBezTo>
                  <a:cubicBezTo>
                    <a:pt x="24983" y="730332"/>
                    <a:pt x="19802" y="766432"/>
                    <a:pt x="19802" y="766432"/>
                  </a:cubicBezTo>
                  <a:cubicBezTo>
                    <a:pt x="19802" y="766432"/>
                    <a:pt x="-23146" y="986002"/>
                    <a:pt x="17459" y="104981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 name="Google Shape;74;p3"/>
            <p:cNvSpPr/>
            <p:nvPr/>
          </p:nvSpPr>
          <p:spPr>
            <a:xfrm>
              <a:off x="259396" y="4451460"/>
              <a:ext cx="755570" cy="317914"/>
            </a:xfrm>
            <a:custGeom>
              <a:avLst/>
              <a:gdLst/>
              <a:ahLst/>
              <a:cxnLst/>
              <a:rect l="l" t="t" r="r" b="b"/>
              <a:pathLst>
                <a:path w="755570" h="317914" extrusionOk="0">
                  <a:moveTo>
                    <a:pt x="753508" y="303662"/>
                  </a:moveTo>
                  <a:cubicBezTo>
                    <a:pt x="752184" y="307443"/>
                    <a:pt x="758108" y="324503"/>
                    <a:pt x="746440" y="315149"/>
                  </a:cubicBezTo>
                  <a:cubicBezTo>
                    <a:pt x="716122" y="290841"/>
                    <a:pt x="628873" y="282316"/>
                    <a:pt x="616195" y="280840"/>
                  </a:cubicBezTo>
                  <a:cubicBezTo>
                    <a:pt x="492999" y="266505"/>
                    <a:pt x="354896" y="241968"/>
                    <a:pt x="245457" y="180904"/>
                  </a:cubicBezTo>
                  <a:cubicBezTo>
                    <a:pt x="181853" y="145413"/>
                    <a:pt x="109476" y="111562"/>
                    <a:pt x="57228" y="59803"/>
                  </a:cubicBezTo>
                  <a:cubicBezTo>
                    <a:pt x="38813" y="41563"/>
                    <a:pt x="-16805" y="-11711"/>
                    <a:pt x="4983" y="2329"/>
                  </a:cubicBezTo>
                  <a:cubicBezTo>
                    <a:pt x="65950" y="41619"/>
                    <a:pt x="172935" y="75243"/>
                    <a:pt x="234709" y="88016"/>
                  </a:cubicBezTo>
                  <a:cubicBezTo>
                    <a:pt x="288205" y="99074"/>
                    <a:pt x="346971" y="98798"/>
                    <a:pt x="398825" y="116819"/>
                  </a:cubicBezTo>
                  <a:cubicBezTo>
                    <a:pt x="487979" y="147814"/>
                    <a:pt x="563493" y="204049"/>
                    <a:pt x="645142" y="248274"/>
                  </a:cubicBezTo>
                  <a:cubicBezTo>
                    <a:pt x="670135" y="261819"/>
                    <a:pt x="738868" y="276925"/>
                    <a:pt x="754194" y="294375"/>
                  </a:cubicBezTo>
                  <a:cubicBezTo>
                    <a:pt x="757061" y="297642"/>
                    <a:pt x="754755" y="300137"/>
                    <a:pt x="753508" y="30366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5" name="Google Shape;75;p3"/>
            <p:cNvSpPr/>
            <p:nvPr/>
          </p:nvSpPr>
          <p:spPr>
            <a:xfrm>
              <a:off x="1000288" y="4745719"/>
              <a:ext cx="104008" cy="131922"/>
            </a:xfrm>
            <a:custGeom>
              <a:avLst/>
              <a:gdLst/>
              <a:ahLst/>
              <a:cxnLst/>
              <a:rect l="l" t="t" r="r" b="b"/>
              <a:pathLst>
                <a:path w="104008" h="131922" extrusionOk="0">
                  <a:moveTo>
                    <a:pt x="11739" y="58"/>
                  </a:moveTo>
                  <a:cubicBezTo>
                    <a:pt x="9091" y="-246"/>
                    <a:pt x="6253" y="658"/>
                    <a:pt x="3995" y="2439"/>
                  </a:cubicBezTo>
                  <a:cubicBezTo>
                    <a:pt x="-510" y="6002"/>
                    <a:pt x="-1348" y="12517"/>
                    <a:pt x="2214" y="17022"/>
                  </a:cubicBezTo>
                  <a:cubicBezTo>
                    <a:pt x="5176" y="20766"/>
                    <a:pt x="8463" y="24604"/>
                    <a:pt x="12034" y="28633"/>
                  </a:cubicBezTo>
                  <a:cubicBezTo>
                    <a:pt x="19073" y="36568"/>
                    <a:pt x="25931" y="43606"/>
                    <a:pt x="38523" y="56313"/>
                  </a:cubicBezTo>
                  <a:cubicBezTo>
                    <a:pt x="53392" y="71305"/>
                    <a:pt x="57240" y="75353"/>
                    <a:pt x="63527" y="82211"/>
                  </a:cubicBezTo>
                  <a:cubicBezTo>
                    <a:pt x="65860" y="84755"/>
                    <a:pt x="66975" y="88108"/>
                    <a:pt x="68889" y="90841"/>
                  </a:cubicBezTo>
                  <a:cubicBezTo>
                    <a:pt x="75919" y="98756"/>
                    <a:pt x="80548" y="106319"/>
                    <a:pt x="83472" y="113463"/>
                  </a:cubicBezTo>
                  <a:cubicBezTo>
                    <a:pt x="83901" y="113901"/>
                    <a:pt x="84777" y="113711"/>
                    <a:pt x="84958" y="114358"/>
                  </a:cubicBezTo>
                  <a:cubicBezTo>
                    <a:pt x="85739" y="117092"/>
                    <a:pt x="88082" y="124617"/>
                    <a:pt x="88234" y="125074"/>
                  </a:cubicBezTo>
                  <a:cubicBezTo>
                    <a:pt x="89139" y="127741"/>
                    <a:pt x="89482" y="129255"/>
                    <a:pt x="90025" y="131027"/>
                  </a:cubicBezTo>
                  <a:cubicBezTo>
                    <a:pt x="92330" y="131456"/>
                    <a:pt x="93892" y="131922"/>
                    <a:pt x="93892" y="131922"/>
                  </a:cubicBezTo>
                  <a:cubicBezTo>
                    <a:pt x="93892" y="131922"/>
                    <a:pt x="94188" y="130379"/>
                    <a:pt x="96274" y="128046"/>
                  </a:cubicBezTo>
                  <a:cubicBezTo>
                    <a:pt x="96655" y="128360"/>
                    <a:pt x="97150" y="128065"/>
                    <a:pt x="97169" y="128646"/>
                  </a:cubicBezTo>
                  <a:cubicBezTo>
                    <a:pt x="97159" y="128388"/>
                    <a:pt x="104017" y="131922"/>
                    <a:pt x="104008" y="131922"/>
                  </a:cubicBezTo>
                  <a:cubicBezTo>
                    <a:pt x="104084" y="131198"/>
                    <a:pt x="99302" y="128951"/>
                    <a:pt x="96569" y="127750"/>
                  </a:cubicBezTo>
                  <a:cubicBezTo>
                    <a:pt x="97540" y="126750"/>
                    <a:pt x="97655" y="125788"/>
                    <a:pt x="100141" y="124474"/>
                  </a:cubicBezTo>
                  <a:cubicBezTo>
                    <a:pt x="102484" y="120597"/>
                    <a:pt x="102360" y="120549"/>
                    <a:pt x="102522" y="119121"/>
                  </a:cubicBezTo>
                  <a:cubicBezTo>
                    <a:pt x="102693" y="118140"/>
                    <a:pt x="102846" y="117425"/>
                    <a:pt x="102817" y="116444"/>
                  </a:cubicBezTo>
                  <a:cubicBezTo>
                    <a:pt x="102789" y="115311"/>
                    <a:pt x="101988" y="114472"/>
                    <a:pt x="101627" y="113463"/>
                  </a:cubicBezTo>
                  <a:cubicBezTo>
                    <a:pt x="101379" y="112587"/>
                    <a:pt x="98922" y="101614"/>
                    <a:pt x="98359" y="100071"/>
                  </a:cubicBezTo>
                  <a:cubicBezTo>
                    <a:pt x="93892" y="87765"/>
                    <a:pt x="87625" y="77306"/>
                    <a:pt x="79005" y="67924"/>
                  </a:cubicBezTo>
                  <a:cubicBezTo>
                    <a:pt x="72461" y="60780"/>
                    <a:pt x="68499" y="56942"/>
                    <a:pt x="53411" y="41730"/>
                  </a:cubicBezTo>
                  <a:cubicBezTo>
                    <a:pt x="41076" y="29290"/>
                    <a:pt x="34513" y="22194"/>
                    <a:pt x="27808" y="14641"/>
                  </a:cubicBezTo>
                  <a:cubicBezTo>
                    <a:pt x="24484" y="10888"/>
                    <a:pt x="21293" y="7345"/>
                    <a:pt x="18588" y="3925"/>
                  </a:cubicBezTo>
                  <a:cubicBezTo>
                    <a:pt x="16806" y="1678"/>
                    <a:pt x="14387" y="363"/>
                    <a:pt x="11739" y="5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76" name="Google Shape;76;p3"/>
          <p:cNvSpPr txBox="1">
            <a:spLocks noGrp="1"/>
          </p:cNvSpPr>
          <p:nvPr>
            <p:ph type="title"/>
          </p:nvPr>
        </p:nvSpPr>
        <p:spPr>
          <a:xfrm>
            <a:off x="1526118" y="2705675"/>
            <a:ext cx="9139800" cy="1324800"/>
          </a:xfrm>
          <a:prstGeom prst="rect">
            <a:avLst/>
          </a:prstGeom>
        </p:spPr>
        <p:txBody>
          <a:bodyPr spcFirstLastPara="1" wrap="square" lIns="121900" tIns="121900" rIns="121900" bIns="121900" anchor="ctr" anchorCtr="0">
            <a:noAutofit/>
          </a:bodyPr>
          <a:lstStyle>
            <a:lvl1pPr marL="0" marR="0" lvl="0" indent="0" algn="ctr" rtl="0">
              <a:lnSpc>
                <a:spcPct val="100000"/>
              </a:lnSpc>
              <a:spcBef>
                <a:spcPts val="0"/>
              </a:spcBef>
              <a:spcAft>
                <a:spcPts val="0"/>
              </a:spcAft>
              <a:buClr>
                <a:schemeClr val="dk1"/>
              </a:buClr>
              <a:buSzPts val="7000"/>
              <a:buFont typeface="Aldrich"/>
              <a:buNone/>
              <a:defRPr sz="7000"/>
            </a:lvl1pPr>
            <a:lvl2pPr lvl="1" algn="ctr" rtl="0">
              <a:spcBef>
                <a:spcPts val="0"/>
              </a:spcBef>
              <a:spcAft>
                <a:spcPts val="0"/>
              </a:spcAft>
              <a:buClr>
                <a:schemeClr val="dk1"/>
              </a:buClr>
              <a:buSzPts val="7000"/>
              <a:buFont typeface="Abril Fatface"/>
              <a:buNone/>
              <a:defRPr sz="7000">
                <a:solidFill>
                  <a:schemeClr val="dk1"/>
                </a:solidFill>
                <a:latin typeface="Abril Fatface"/>
                <a:ea typeface="Abril Fatface"/>
                <a:cs typeface="Abril Fatface"/>
                <a:sym typeface="Abril Fatface"/>
              </a:defRPr>
            </a:lvl2pPr>
            <a:lvl3pPr lvl="2" algn="ctr" rtl="0">
              <a:spcBef>
                <a:spcPts val="0"/>
              </a:spcBef>
              <a:spcAft>
                <a:spcPts val="0"/>
              </a:spcAft>
              <a:buClr>
                <a:schemeClr val="dk1"/>
              </a:buClr>
              <a:buSzPts val="7000"/>
              <a:buFont typeface="Abril Fatface"/>
              <a:buNone/>
              <a:defRPr sz="7000">
                <a:solidFill>
                  <a:schemeClr val="dk1"/>
                </a:solidFill>
                <a:latin typeface="Abril Fatface"/>
                <a:ea typeface="Abril Fatface"/>
                <a:cs typeface="Abril Fatface"/>
                <a:sym typeface="Abril Fatface"/>
              </a:defRPr>
            </a:lvl3pPr>
            <a:lvl4pPr lvl="3" algn="ctr" rtl="0">
              <a:spcBef>
                <a:spcPts val="0"/>
              </a:spcBef>
              <a:spcAft>
                <a:spcPts val="0"/>
              </a:spcAft>
              <a:buClr>
                <a:schemeClr val="dk1"/>
              </a:buClr>
              <a:buSzPts val="7000"/>
              <a:buFont typeface="Abril Fatface"/>
              <a:buNone/>
              <a:defRPr sz="7000">
                <a:solidFill>
                  <a:schemeClr val="dk1"/>
                </a:solidFill>
                <a:latin typeface="Abril Fatface"/>
                <a:ea typeface="Abril Fatface"/>
                <a:cs typeface="Abril Fatface"/>
                <a:sym typeface="Abril Fatface"/>
              </a:defRPr>
            </a:lvl4pPr>
            <a:lvl5pPr lvl="4" algn="ctr" rtl="0">
              <a:spcBef>
                <a:spcPts val="0"/>
              </a:spcBef>
              <a:spcAft>
                <a:spcPts val="0"/>
              </a:spcAft>
              <a:buClr>
                <a:schemeClr val="dk1"/>
              </a:buClr>
              <a:buSzPts val="7000"/>
              <a:buFont typeface="Abril Fatface"/>
              <a:buNone/>
              <a:defRPr sz="7000">
                <a:solidFill>
                  <a:schemeClr val="dk1"/>
                </a:solidFill>
                <a:latin typeface="Abril Fatface"/>
                <a:ea typeface="Abril Fatface"/>
                <a:cs typeface="Abril Fatface"/>
                <a:sym typeface="Abril Fatface"/>
              </a:defRPr>
            </a:lvl5pPr>
            <a:lvl6pPr lvl="5" algn="ctr" rtl="0">
              <a:spcBef>
                <a:spcPts val="0"/>
              </a:spcBef>
              <a:spcAft>
                <a:spcPts val="0"/>
              </a:spcAft>
              <a:buClr>
                <a:schemeClr val="dk1"/>
              </a:buClr>
              <a:buSzPts val="7000"/>
              <a:buFont typeface="Abril Fatface"/>
              <a:buNone/>
              <a:defRPr sz="7000">
                <a:solidFill>
                  <a:schemeClr val="dk1"/>
                </a:solidFill>
                <a:latin typeface="Abril Fatface"/>
                <a:ea typeface="Abril Fatface"/>
                <a:cs typeface="Abril Fatface"/>
                <a:sym typeface="Abril Fatface"/>
              </a:defRPr>
            </a:lvl6pPr>
            <a:lvl7pPr lvl="6" algn="ctr" rtl="0">
              <a:spcBef>
                <a:spcPts val="0"/>
              </a:spcBef>
              <a:spcAft>
                <a:spcPts val="0"/>
              </a:spcAft>
              <a:buClr>
                <a:schemeClr val="dk1"/>
              </a:buClr>
              <a:buSzPts val="7000"/>
              <a:buFont typeface="Abril Fatface"/>
              <a:buNone/>
              <a:defRPr sz="7000">
                <a:solidFill>
                  <a:schemeClr val="dk1"/>
                </a:solidFill>
                <a:latin typeface="Abril Fatface"/>
                <a:ea typeface="Abril Fatface"/>
                <a:cs typeface="Abril Fatface"/>
                <a:sym typeface="Abril Fatface"/>
              </a:defRPr>
            </a:lvl7pPr>
            <a:lvl8pPr lvl="7" algn="ctr" rtl="0">
              <a:spcBef>
                <a:spcPts val="0"/>
              </a:spcBef>
              <a:spcAft>
                <a:spcPts val="0"/>
              </a:spcAft>
              <a:buClr>
                <a:schemeClr val="dk1"/>
              </a:buClr>
              <a:buSzPts val="7000"/>
              <a:buFont typeface="Abril Fatface"/>
              <a:buNone/>
              <a:defRPr sz="7000">
                <a:solidFill>
                  <a:schemeClr val="dk1"/>
                </a:solidFill>
                <a:latin typeface="Abril Fatface"/>
                <a:ea typeface="Abril Fatface"/>
                <a:cs typeface="Abril Fatface"/>
                <a:sym typeface="Abril Fatface"/>
              </a:defRPr>
            </a:lvl8pPr>
            <a:lvl9pPr lvl="8" algn="ctr" rtl="0">
              <a:spcBef>
                <a:spcPts val="0"/>
              </a:spcBef>
              <a:spcAft>
                <a:spcPts val="0"/>
              </a:spcAft>
              <a:buClr>
                <a:schemeClr val="dk1"/>
              </a:buClr>
              <a:buSzPts val="7000"/>
              <a:buFont typeface="Abril Fatface"/>
              <a:buNone/>
              <a:defRPr sz="7000">
                <a:solidFill>
                  <a:schemeClr val="dk1"/>
                </a:solidFill>
                <a:latin typeface="Abril Fatface"/>
                <a:ea typeface="Abril Fatface"/>
                <a:cs typeface="Abril Fatface"/>
                <a:sym typeface="Abril Fatface"/>
              </a:defRPr>
            </a:lvl9pPr>
          </a:lstStyle>
          <a:p>
            <a:endParaRPr/>
          </a:p>
        </p:txBody>
      </p:sp>
      <p:sp>
        <p:nvSpPr>
          <p:cNvPr id="77" name="Google Shape;77;p3"/>
          <p:cNvSpPr txBox="1">
            <a:spLocks noGrp="1"/>
          </p:cNvSpPr>
          <p:nvPr>
            <p:ph type="body" idx="1"/>
          </p:nvPr>
        </p:nvSpPr>
        <p:spPr>
          <a:xfrm>
            <a:off x="1526075" y="4109975"/>
            <a:ext cx="9139800" cy="2235900"/>
          </a:xfrm>
          <a:prstGeom prst="rect">
            <a:avLst/>
          </a:prstGeom>
        </p:spPr>
        <p:txBody>
          <a:bodyPr spcFirstLastPara="1" wrap="square" lIns="121900" tIns="121900" rIns="121900" bIns="121900" anchor="t" anchorCtr="0">
            <a:noAutofit/>
          </a:bodyPr>
          <a:lstStyle>
            <a:lvl1pPr marL="457200" lvl="0" indent="-342900" algn="ctr">
              <a:spcBef>
                <a:spcPts val="0"/>
              </a:spcBef>
              <a:spcAft>
                <a:spcPts val="0"/>
              </a:spcAft>
              <a:buSzPts val="1800"/>
              <a:buChar char="●"/>
              <a:defRPr/>
            </a:lvl1pPr>
            <a:lvl2pPr marL="914400" lvl="1" indent="-342900" algn="ctr">
              <a:spcBef>
                <a:spcPts val="0"/>
              </a:spcBef>
              <a:spcAft>
                <a:spcPts val="0"/>
              </a:spcAft>
              <a:buSzPts val="1800"/>
              <a:buChar char="○"/>
              <a:defRPr/>
            </a:lvl2pPr>
            <a:lvl3pPr marL="1371600" lvl="2" indent="-342900" algn="ctr">
              <a:spcBef>
                <a:spcPts val="2100"/>
              </a:spcBef>
              <a:spcAft>
                <a:spcPts val="0"/>
              </a:spcAft>
              <a:buSzPts val="1800"/>
              <a:buChar char="■"/>
              <a:defRPr/>
            </a:lvl3pPr>
            <a:lvl4pPr marL="1828800" lvl="3" indent="-342900" algn="ctr">
              <a:spcBef>
                <a:spcPts val="2100"/>
              </a:spcBef>
              <a:spcAft>
                <a:spcPts val="0"/>
              </a:spcAft>
              <a:buSzPts val="1800"/>
              <a:buChar char="●"/>
              <a:defRPr/>
            </a:lvl4pPr>
            <a:lvl5pPr marL="2286000" lvl="4" indent="-342900" algn="ctr">
              <a:spcBef>
                <a:spcPts val="2100"/>
              </a:spcBef>
              <a:spcAft>
                <a:spcPts val="0"/>
              </a:spcAft>
              <a:buSzPts val="1800"/>
              <a:buChar char="○"/>
              <a:defRPr/>
            </a:lvl5pPr>
            <a:lvl6pPr marL="2743200" lvl="5" indent="-342900" algn="ctr">
              <a:spcBef>
                <a:spcPts val="2100"/>
              </a:spcBef>
              <a:spcAft>
                <a:spcPts val="0"/>
              </a:spcAft>
              <a:buSzPts val="1800"/>
              <a:buChar char="■"/>
              <a:defRPr/>
            </a:lvl6pPr>
            <a:lvl7pPr marL="3200400" lvl="6" indent="-342900" algn="ctr">
              <a:spcBef>
                <a:spcPts val="2100"/>
              </a:spcBef>
              <a:spcAft>
                <a:spcPts val="0"/>
              </a:spcAft>
              <a:buSzPts val="1800"/>
              <a:buChar char="●"/>
              <a:defRPr/>
            </a:lvl7pPr>
            <a:lvl8pPr marL="3657600" lvl="7" indent="-342900" algn="ctr">
              <a:spcBef>
                <a:spcPts val="2100"/>
              </a:spcBef>
              <a:spcAft>
                <a:spcPts val="0"/>
              </a:spcAft>
              <a:buSzPts val="1800"/>
              <a:buChar char="○"/>
              <a:defRPr/>
            </a:lvl8pPr>
            <a:lvl9pPr marL="4114800" lvl="8" indent="-342900" algn="ctr">
              <a:spcBef>
                <a:spcPts val="2100"/>
              </a:spcBef>
              <a:spcAft>
                <a:spcPts val="2100"/>
              </a:spcAft>
              <a:buSzPts val="1800"/>
              <a:buChar char="■"/>
              <a:defRPr/>
            </a:lvl9pPr>
          </a:lstStyle>
          <a:p>
            <a:endParaRPr/>
          </a:p>
        </p:txBody>
      </p:sp>
      <p:sp>
        <p:nvSpPr>
          <p:cNvPr id="78" name="Google Shape;78;p3"/>
          <p:cNvSpPr>
            <a:spLocks noGrp="1"/>
          </p:cNvSpPr>
          <p:nvPr>
            <p:ph type="pic" idx="2"/>
          </p:nvPr>
        </p:nvSpPr>
        <p:spPr>
          <a:xfrm>
            <a:off x="5087400" y="372700"/>
            <a:ext cx="2017200" cy="2017200"/>
          </a:xfrm>
          <a:prstGeom prst="ellipse">
            <a:avLst/>
          </a:prstGeom>
          <a:noFill/>
          <a:ln>
            <a:noFill/>
          </a:ln>
        </p:spPr>
      </p:sp>
      <p:sp>
        <p:nvSpPr>
          <p:cNvPr id="79" name="Google Shape;79;p3"/>
          <p:cNvSpPr/>
          <p:nvPr/>
        </p:nvSpPr>
        <p:spPr>
          <a:xfrm>
            <a:off x="10545633" y="5293463"/>
            <a:ext cx="1281479" cy="846474"/>
          </a:xfrm>
          <a:custGeom>
            <a:avLst/>
            <a:gdLst/>
            <a:ahLst/>
            <a:cxnLst/>
            <a:rect l="l" t="t" r="r" b="b"/>
            <a:pathLst>
              <a:path w="958115" h="632878" extrusionOk="0">
                <a:moveTo>
                  <a:pt x="0" y="170479"/>
                </a:moveTo>
                <a:lnTo>
                  <a:pt x="958110" y="0"/>
                </a:lnTo>
                <a:cubicBezTo>
                  <a:pt x="958110" y="0"/>
                  <a:pt x="963939" y="545202"/>
                  <a:pt x="598799" y="621468"/>
                </a:cubicBezTo>
                <a:cubicBezTo>
                  <a:pt x="136684" y="717985"/>
                  <a:pt x="0" y="170479"/>
                  <a:pt x="0" y="17047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 name="Google Shape;80;p3"/>
          <p:cNvSpPr/>
          <p:nvPr/>
        </p:nvSpPr>
        <p:spPr>
          <a:xfrm>
            <a:off x="10808324" y="5624987"/>
            <a:ext cx="1287254" cy="837711"/>
          </a:xfrm>
          <a:custGeom>
            <a:avLst/>
            <a:gdLst/>
            <a:ahLst/>
            <a:cxnLst/>
            <a:rect l="l" t="t" r="r" b="b"/>
            <a:pathLst>
              <a:path w="962433" h="626326" extrusionOk="0">
                <a:moveTo>
                  <a:pt x="1666" y="0"/>
                </a:moveTo>
                <a:lnTo>
                  <a:pt x="962434" y="154800"/>
                </a:lnTo>
                <a:cubicBezTo>
                  <a:pt x="962434" y="154800"/>
                  <a:pt x="788260" y="671465"/>
                  <a:pt x="418385" y="623135"/>
                </a:cubicBezTo>
                <a:cubicBezTo>
                  <a:pt x="-49731" y="561965"/>
                  <a:pt x="1666" y="0"/>
                  <a:pt x="1666"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 name="Google Shape;81;p3"/>
          <p:cNvSpPr/>
          <p:nvPr/>
        </p:nvSpPr>
        <p:spPr>
          <a:xfrm>
            <a:off x="10456476" y="6044226"/>
            <a:ext cx="1340979" cy="767349"/>
          </a:xfrm>
          <a:custGeom>
            <a:avLst/>
            <a:gdLst/>
            <a:ahLst/>
            <a:cxnLst/>
            <a:rect l="l" t="t" r="r" b="b"/>
            <a:pathLst>
              <a:path w="1002601" h="573719" extrusionOk="0">
                <a:moveTo>
                  <a:pt x="0" y="0"/>
                </a:moveTo>
                <a:lnTo>
                  <a:pt x="1002602" y="48339"/>
                </a:lnTo>
                <a:cubicBezTo>
                  <a:pt x="1002602" y="48339"/>
                  <a:pt x="884368" y="581054"/>
                  <a:pt x="499701" y="573643"/>
                </a:cubicBezTo>
                <a:cubicBezTo>
                  <a:pt x="12878" y="564261"/>
                  <a:pt x="0" y="0"/>
                  <a:pt x="0"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2" name="Google Shape;82;p3"/>
          <p:cNvSpPr/>
          <p:nvPr/>
        </p:nvSpPr>
        <p:spPr>
          <a:xfrm rot="5400000">
            <a:off x="638833" y="396572"/>
            <a:ext cx="1195509" cy="648389"/>
          </a:xfrm>
          <a:custGeom>
            <a:avLst/>
            <a:gdLst/>
            <a:ahLst/>
            <a:cxnLst/>
            <a:rect l="l" t="t" r="r" b="b"/>
            <a:pathLst>
              <a:path w="1449102" h="785926" extrusionOk="0">
                <a:moveTo>
                  <a:pt x="175981" y="9058"/>
                </a:moveTo>
                <a:cubicBezTo>
                  <a:pt x="-131582" y="-3181"/>
                  <a:pt x="51584" y="332175"/>
                  <a:pt x="79683" y="378504"/>
                </a:cubicBezTo>
                <a:cubicBezTo>
                  <a:pt x="192268" y="564175"/>
                  <a:pt x="271136" y="696459"/>
                  <a:pt x="492115" y="755771"/>
                </a:cubicBezTo>
                <a:cubicBezTo>
                  <a:pt x="713191" y="815140"/>
                  <a:pt x="965127" y="786937"/>
                  <a:pt x="1169915" y="670360"/>
                </a:cubicBezTo>
                <a:cubicBezTo>
                  <a:pt x="1326505" y="581225"/>
                  <a:pt x="1412136" y="306734"/>
                  <a:pt x="1439853" y="203425"/>
                </a:cubicBezTo>
                <a:cubicBezTo>
                  <a:pt x="1472143" y="83134"/>
                  <a:pt x="1424042" y="-7315"/>
                  <a:pt x="1229541" y="467"/>
                </a:cubicBezTo>
                <a:cubicBezTo>
                  <a:pt x="951221" y="11592"/>
                  <a:pt x="498307" y="21879"/>
                  <a:pt x="175981" y="9058"/>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3" name="Google Shape;83;p3"/>
          <p:cNvSpPr/>
          <p:nvPr/>
        </p:nvSpPr>
        <p:spPr>
          <a:xfrm rot="5400000">
            <a:off x="1561238" y="488593"/>
            <a:ext cx="465122" cy="465106"/>
          </a:xfrm>
          <a:custGeom>
            <a:avLst/>
            <a:gdLst/>
            <a:ahLst/>
            <a:cxnLst/>
            <a:rect l="l" t="t" r="r" b="b"/>
            <a:pathLst>
              <a:path w="563784" h="563765" extrusionOk="0">
                <a:moveTo>
                  <a:pt x="0" y="281883"/>
                </a:moveTo>
                <a:cubicBezTo>
                  <a:pt x="0" y="126206"/>
                  <a:pt x="126206" y="0"/>
                  <a:pt x="281844" y="0"/>
                </a:cubicBezTo>
                <a:cubicBezTo>
                  <a:pt x="437578" y="0"/>
                  <a:pt x="563784" y="126206"/>
                  <a:pt x="563784" y="281883"/>
                </a:cubicBezTo>
                <a:cubicBezTo>
                  <a:pt x="563784" y="437559"/>
                  <a:pt x="437578" y="563766"/>
                  <a:pt x="281844" y="563766"/>
                </a:cubicBezTo>
                <a:cubicBezTo>
                  <a:pt x="126206" y="563766"/>
                  <a:pt x="0" y="437559"/>
                  <a:pt x="0" y="28188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4" name="Google Shape;84;p3"/>
          <p:cNvSpPr/>
          <p:nvPr/>
        </p:nvSpPr>
        <p:spPr>
          <a:xfrm rot="-425110">
            <a:off x="10021070" y="454242"/>
            <a:ext cx="1341194" cy="767472"/>
          </a:xfrm>
          <a:custGeom>
            <a:avLst/>
            <a:gdLst/>
            <a:ahLst/>
            <a:cxnLst/>
            <a:rect l="l" t="t" r="r" b="b"/>
            <a:pathLst>
              <a:path w="1002601" h="573719" extrusionOk="0">
                <a:moveTo>
                  <a:pt x="0" y="0"/>
                </a:moveTo>
                <a:lnTo>
                  <a:pt x="1002602" y="48339"/>
                </a:lnTo>
                <a:cubicBezTo>
                  <a:pt x="1002602" y="48339"/>
                  <a:pt x="884368" y="581054"/>
                  <a:pt x="499701" y="573643"/>
                </a:cubicBezTo>
                <a:cubicBezTo>
                  <a:pt x="12878" y="564261"/>
                  <a:pt x="0" y="0"/>
                  <a:pt x="0"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85" name="Google Shape;85;p3"/>
          <p:cNvGrpSpPr/>
          <p:nvPr/>
        </p:nvGrpSpPr>
        <p:grpSpPr>
          <a:xfrm rot="10800000">
            <a:off x="9902441" y="8"/>
            <a:ext cx="1502034" cy="1675952"/>
            <a:chOff x="6415621" y="443747"/>
            <a:chExt cx="1388458" cy="1549225"/>
          </a:xfrm>
        </p:grpSpPr>
        <p:sp>
          <p:nvSpPr>
            <p:cNvPr id="86" name="Google Shape;86;p3"/>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 name="Google Shape;87;p3"/>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 name="Google Shape;88;p3"/>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 name="Google Shape;89;p3"/>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 name="Google Shape;90;p3"/>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 name="Google Shape;91;p3"/>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 name="Google Shape;92;p3"/>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 name="Google Shape;93;p3"/>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 name="Google Shape;94;p3"/>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 name="Google Shape;95;p3"/>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 name="Google Shape;96;p3"/>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97" name="Google Shape;97;p3"/>
          <p:cNvGrpSpPr/>
          <p:nvPr/>
        </p:nvGrpSpPr>
        <p:grpSpPr>
          <a:xfrm rot="5400000">
            <a:off x="77924" y="25566"/>
            <a:ext cx="1346110" cy="1501974"/>
            <a:chOff x="6415621" y="443747"/>
            <a:chExt cx="1388458" cy="1549225"/>
          </a:xfrm>
        </p:grpSpPr>
        <p:sp>
          <p:nvSpPr>
            <p:cNvPr id="98" name="Google Shape;98;p3"/>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9" name="Google Shape;99;p3"/>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 name="Google Shape;100;p3"/>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 name="Google Shape;101;p3"/>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 name="Google Shape;102;p3"/>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 name="Google Shape;103;p3"/>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 name="Google Shape;104;p3"/>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5" name="Google Shape;105;p3"/>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 name="Google Shape;106;p3"/>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 name="Google Shape;107;p3"/>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 name="Google Shape;108;p3"/>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003 Six columns">
  <p:cSld name="CUSTOM_2">
    <p:spTree>
      <p:nvGrpSpPr>
        <p:cNvPr id="1" name="Shape 109"/>
        <p:cNvGrpSpPr/>
        <p:nvPr/>
      </p:nvGrpSpPr>
      <p:grpSpPr>
        <a:xfrm>
          <a:off x="0" y="0"/>
          <a:ext cx="0" cy="0"/>
          <a:chOff x="0" y="0"/>
          <a:chExt cx="0" cy="0"/>
        </a:xfrm>
      </p:grpSpPr>
      <p:sp>
        <p:nvSpPr>
          <p:cNvPr id="110" name="Google Shape;110;p4"/>
          <p:cNvSpPr/>
          <p:nvPr/>
        </p:nvSpPr>
        <p:spPr>
          <a:xfrm>
            <a:off x="3673050" y="125"/>
            <a:ext cx="8518800" cy="6858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4"/>
          <p:cNvSpPr txBox="1">
            <a:spLocks noGrp="1"/>
          </p:cNvSpPr>
          <p:nvPr>
            <p:ph type="title"/>
          </p:nvPr>
        </p:nvSpPr>
        <p:spPr>
          <a:xfrm>
            <a:off x="250950" y="370225"/>
            <a:ext cx="3160800" cy="3655500"/>
          </a:xfrm>
          <a:prstGeom prst="rect">
            <a:avLst/>
          </a:prstGeom>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112" name="Google Shape;112;p4"/>
          <p:cNvSpPr txBox="1">
            <a:spLocks noGrp="1"/>
          </p:cNvSpPr>
          <p:nvPr>
            <p:ph type="body" idx="1"/>
          </p:nvPr>
        </p:nvSpPr>
        <p:spPr>
          <a:xfrm>
            <a:off x="4216300" y="2094432"/>
            <a:ext cx="3294600" cy="1322700"/>
          </a:xfrm>
          <a:prstGeom prst="rect">
            <a:avLst/>
          </a:prstGeom>
        </p:spPr>
        <p:txBody>
          <a:bodyPr spcFirstLastPara="1" wrap="square" lIns="121900" tIns="121900" rIns="121900" bIns="121900" anchor="t" anchorCtr="0">
            <a:noAutofit/>
          </a:bodyPr>
          <a:lstStyle>
            <a:lvl1pPr marL="457200" lvl="0" indent="-342900" rtl="0">
              <a:spcBef>
                <a:spcPts val="0"/>
              </a:spcBef>
              <a:spcAft>
                <a:spcPts val="0"/>
              </a:spcAft>
              <a:buSzPts val="1800"/>
              <a:buChar char="●"/>
              <a:defRPr/>
            </a:lvl1pPr>
            <a:lvl2pPr marL="914400" lvl="1" indent="-342900" rtl="0">
              <a:lnSpc>
                <a:spcPct val="100000"/>
              </a:lnSpc>
              <a:spcBef>
                <a:spcPts val="0"/>
              </a:spcBef>
              <a:spcAft>
                <a:spcPts val="0"/>
              </a:spcAft>
              <a:buSzPts val="1800"/>
              <a:buChar char="○"/>
              <a:defRPr/>
            </a:lvl2pPr>
            <a:lvl3pPr marL="1371600" lvl="2" indent="-342900" rtl="0">
              <a:lnSpc>
                <a:spcPct val="100000"/>
              </a:lnSpc>
              <a:spcBef>
                <a:spcPts val="2100"/>
              </a:spcBef>
              <a:spcAft>
                <a:spcPts val="0"/>
              </a:spcAft>
              <a:buSzPts val="1800"/>
              <a:buChar char="■"/>
              <a:defRPr/>
            </a:lvl3pPr>
            <a:lvl4pPr marL="1828800" lvl="3" indent="-342900" rtl="0">
              <a:lnSpc>
                <a:spcPct val="100000"/>
              </a:lnSpc>
              <a:spcBef>
                <a:spcPts val="2100"/>
              </a:spcBef>
              <a:spcAft>
                <a:spcPts val="0"/>
              </a:spcAft>
              <a:buSzPts val="1800"/>
              <a:buChar char="●"/>
              <a:defRPr/>
            </a:lvl4pPr>
            <a:lvl5pPr marL="2286000" lvl="4" indent="-342900" rtl="0">
              <a:lnSpc>
                <a:spcPct val="100000"/>
              </a:lnSpc>
              <a:spcBef>
                <a:spcPts val="2100"/>
              </a:spcBef>
              <a:spcAft>
                <a:spcPts val="0"/>
              </a:spcAft>
              <a:buSzPts val="1800"/>
              <a:buChar char="○"/>
              <a:defRPr/>
            </a:lvl5pPr>
            <a:lvl6pPr marL="2743200" lvl="5" indent="-342900" rtl="0">
              <a:lnSpc>
                <a:spcPct val="100000"/>
              </a:lnSpc>
              <a:spcBef>
                <a:spcPts val="2100"/>
              </a:spcBef>
              <a:spcAft>
                <a:spcPts val="0"/>
              </a:spcAft>
              <a:buSzPts val="1800"/>
              <a:buChar char="■"/>
              <a:defRPr/>
            </a:lvl6pPr>
            <a:lvl7pPr marL="3200400" lvl="6" indent="-342900" rtl="0">
              <a:lnSpc>
                <a:spcPct val="100000"/>
              </a:lnSpc>
              <a:spcBef>
                <a:spcPts val="2100"/>
              </a:spcBef>
              <a:spcAft>
                <a:spcPts val="0"/>
              </a:spcAft>
              <a:buSzPts val="1800"/>
              <a:buChar char="●"/>
              <a:defRPr/>
            </a:lvl7pPr>
            <a:lvl8pPr marL="3657600" lvl="7" indent="-342900" rtl="0">
              <a:lnSpc>
                <a:spcPct val="100000"/>
              </a:lnSpc>
              <a:spcBef>
                <a:spcPts val="2100"/>
              </a:spcBef>
              <a:spcAft>
                <a:spcPts val="0"/>
              </a:spcAft>
              <a:buSzPts val="1800"/>
              <a:buChar char="○"/>
              <a:defRPr/>
            </a:lvl8pPr>
            <a:lvl9pPr marL="4114800" lvl="8" indent="-342900" rtl="0">
              <a:lnSpc>
                <a:spcPct val="100000"/>
              </a:lnSpc>
              <a:spcBef>
                <a:spcPts val="2100"/>
              </a:spcBef>
              <a:spcAft>
                <a:spcPts val="2100"/>
              </a:spcAft>
              <a:buSzPts val="1800"/>
              <a:buChar char="■"/>
              <a:defRPr/>
            </a:lvl9pPr>
          </a:lstStyle>
          <a:p>
            <a:endParaRPr/>
          </a:p>
        </p:txBody>
      </p:sp>
      <p:sp>
        <p:nvSpPr>
          <p:cNvPr id="113" name="Google Shape;113;p4"/>
          <p:cNvSpPr txBox="1">
            <a:spLocks noGrp="1"/>
          </p:cNvSpPr>
          <p:nvPr>
            <p:ph type="body" idx="2"/>
          </p:nvPr>
        </p:nvSpPr>
        <p:spPr>
          <a:xfrm>
            <a:off x="8174225" y="2094432"/>
            <a:ext cx="3294600" cy="1322700"/>
          </a:xfrm>
          <a:prstGeom prst="rect">
            <a:avLst/>
          </a:prstGeom>
        </p:spPr>
        <p:txBody>
          <a:bodyPr spcFirstLastPara="1" wrap="square" lIns="121900" tIns="121900" rIns="121900" bIns="121900" anchor="t" anchorCtr="0">
            <a:noAutofit/>
          </a:bodyPr>
          <a:lstStyle>
            <a:lvl1pPr marL="457200" lvl="0" indent="-342900" rtl="0">
              <a:spcBef>
                <a:spcPts val="0"/>
              </a:spcBef>
              <a:spcAft>
                <a:spcPts val="0"/>
              </a:spcAft>
              <a:buSzPts val="1800"/>
              <a:buChar char="●"/>
              <a:defRPr/>
            </a:lvl1pPr>
            <a:lvl2pPr marL="914400" lvl="1" indent="-342900" rtl="0">
              <a:lnSpc>
                <a:spcPct val="100000"/>
              </a:lnSpc>
              <a:spcBef>
                <a:spcPts val="0"/>
              </a:spcBef>
              <a:spcAft>
                <a:spcPts val="0"/>
              </a:spcAft>
              <a:buSzPts val="1800"/>
              <a:buChar char="○"/>
              <a:defRPr/>
            </a:lvl2pPr>
            <a:lvl3pPr marL="1371600" lvl="2" indent="-342900" rtl="0">
              <a:lnSpc>
                <a:spcPct val="100000"/>
              </a:lnSpc>
              <a:spcBef>
                <a:spcPts val="2100"/>
              </a:spcBef>
              <a:spcAft>
                <a:spcPts val="0"/>
              </a:spcAft>
              <a:buSzPts val="1800"/>
              <a:buChar char="■"/>
              <a:defRPr/>
            </a:lvl3pPr>
            <a:lvl4pPr marL="1828800" lvl="3" indent="-342900" rtl="0">
              <a:lnSpc>
                <a:spcPct val="100000"/>
              </a:lnSpc>
              <a:spcBef>
                <a:spcPts val="2100"/>
              </a:spcBef>
              <a:spcAft>
                <a:spcPts val="0"/>
              </a:spcAft>
              <a:buSzPts val="1800"/>
              <a:buChar char="●"/>
              <a:defRPr/>
            </a:lvl4pPr>
            <a:lvl5pPr marL="2286000" lvl="4" indent="-342900" rtl="0">
              <a:lnSpc>
                <a:spcPct val="100000"/>
              </a:lnSpc>
              <a:spcBef>
                <a:spcPts val="2100"/>
              </a:spcBef>
              <a:spcAft>
                <a:spcPts val="0"/>
              </a:spcAft>
              <a:buSzPts val="1800"/>
              <a:buChar char="○"/>
              <a:defRPr/>
            </a:lvl5pPr>
            <a:lvl6pPr marL="2743200" lvl="5" indent="-342900" rtl="0">
              <a:lnSpc>
                <a:spcPct val="100000"/>
              </a:lnSpc>
              <a:spcBef>
                <a:spcPts val="2100"/>
              </a:spcBef>
              <a:spcAft>
                <a:spcPts val="0"/>
              </a:spcAft>
              <a:buSzPts val="1800"/>
              <a:buChar char="■"/>
              <a:defRPr/>
            </a:lvl6pPr>
            <a:lvl7pPr marL="3200400" lvl="6" indent="-342900" rtl="0">
              <a:lnSpc>
                <a:spcPct val="100000"/>
              </a:lnSpc>
              <a:spcBef>
                <a:spcPts val="2100"/>
              </a:spcBef>
              <a:spcAft>
                <a:spcPts val="0"/>
              </a:spcAft>
              <a:buSzPts val="1800"/>
              <a:buChar char="●"/>
              <a:defRPr/>
            </a:lvl7pPr>
            <a:lvl8pPr marL="3657600" lvl="7" indent="-342900" rtl="0">
              <a:lnSpc>
                <a:spcPct val="100000"/>
              </a:lnSpc>
              <a:spcBef>
                <a:spcPts val="2100"/>
              </a:spcBef>
              <a:spcAft>
                <a:spcPts val="0"/>
              </a:spcAft>
              <a:buSzPts val="1800"/>
              <a:buChar char="○"/>
              <a:defRPr/>
            </a:lvl8pPr>
            <a:lvl9pPr marL="4114800" lvl="8" indent="-342900" rtl="0">
              <a:lnSpc>
                <a:spcPct val="100000"/>
              </a:lnSpc>
              <a:spcBef>
                <a:spcPts val="2100"/>
              </a:spcBef>
              <a:spcAft>
                <a:spcPts val="2100"/>
              </a:spcAft>
              <a:buSzPts val="1800"/>
              <a:buChar char="■"/>
              <a:defRPr/>
            </a:lvl9pPr>
          </a:lstStyle>
          <a:p>
            <a:endParaRPr/>
          </a:p>
        </p:txBody>
      </p:sp>
      <p:sp>
        <p:nvSpPr>
          <p:cNvPr id="114" name="Google Shape;114;p4"/>
          <p:cNvSpPr txBox="1">
            <a:spLocks noGrp="1"/>
          </p:cNvSpPr>
          <p:nvPr>
            <p:ph type="body" idx="3"/>
          </p:nvPr>
        </p:nvSpPr>
        <p:spPr>
          <a:xfrm>
            <a:off x="8174200" y="4112991"/>
            <a:ext cx="3294600" cy="1322700"/>
          </a:xfrm>
          <a:prstGeom prst="rect">
            <a:avLst/>
          </a:prstGeom>
        </p:spPr>
        <p:txBody>
          <a:bodyPr spcFirstLastPara="1" wrap="square" lIns="121900" tIns="121900" rIns="121900" bIns="121900" anchor="t" anchorCtr="0">
            <a:noAutofit/>
          </a:bodyPr>
          <a:lstStyle>
            <a:lvl1pPr marL="457200" lvl="0" indent="-342900" rtl="0">
              <a:spcBef>
                <a:spcPts val="0"/>
              </a:spcBef>
              <a:spcAft>
                <a:spcPts val="0"/>
              </a:spcAft>
              <a:buSzPts val="1800"/>
              <a:buChar char="●"/>
              <a:defRPr/>
            </a:lvl1pPr>
            <a:lvl2pPr marL="914400" lvl="1" indent="-342900" rtl="0">
              <a:lnSpc>
                <a:spcPct val="100000"/>
              </a:lnSpc>
              <a:spcBef>
                <a:spcPts val="0"/>
              </a:spcBef>
              <a:spcAft>
                <a:spcPts val="0"/>
              </a:spcAft>
              <a:buSzPts val="1800"/>
              <a:buChar char="○"/>
              <a:defRPr/>
            </a:lvl2pPr>
            <a:lvl3pPr marL="1371600" lvl="2" indent="-342900" rtl="0">
              <a:lnSpc>
                <a:spcPct val="100000"/>
              </a:lnSpc>
              <a:spcBef>
                <a:spcPts val="2100"/>
              </a:spcBef>
              <a:spcAft>
                <a:spcPts val="0"/>
              </a:spcAft>
              <a:buSzPts val="1800"/>
              <a:buChar char="■"/>
              <a:defRPr/>
            </a:lvl3pPr>
            <a:lvl4pPr marL="1828800" lvl="3" indent="-342900" rtl="0">
              <a:lnSpc>
                <a:spcPct val="100000"/>
              </a:lnSpc>
              <a:spcBef>
                <a:spcPts val="2100"/>
              </a:spcBef>
              <a:spcAft>
                <a:spcPts val="0"/>
              </a:spcAft>
              <a:buSzPts val="1800"/>
              <a:buChar char="●"/>
              <a:defRPr/>
            </a:lvl4pPr>
            <a:lvl5pPr marL="2286000" lvl="4" indent="-342900" rtl="0">
              <a:lnSpc>
                <a:spcPct val="100000"/>
              </a:lnSpc>
              <a:spcBef>
                <a:spcPts val="2100"/>
              </a:spcBef>
              <a:spcAft>
                <a:spcPts val="0"/>
              </a:spcAft>
              <a:buSzPts val="1800"/>
              <a:buChar char="○"/>
              <a:defRPr/>
            </a:lvl5pPr>
            <a:lvl6pPr marL="2743200" lvl="5" indent="-342900" rtl="0">
              <a:lnSpc>
                <a:spcPct val="100000"/>
              </a:lnSpc>
              <a:spcBef>
                <a:spcPts val="2100"/>
              </a:spcBef>
              <a:spcAft>
                <a:spcPts val="0"/>
              </a:spcAft>
              <a:buSzPts val="1800"/>
              <a:buChar char="■"/>
              <a:defRPr/>
            </a:lvl6pPr>
            <a:lvl7pPr marL="3200400" lvl="6" indent="-342900" rtl="0">
              <a:lnSpc>
                <a:spcPct val="100000"/>
              </a:lnSpc>
              <a:spcBef>
                <a:spcPts val="2100"/>
              </a:spcBef>
              <a:spcAft>
                <a:spcPts val="0"/>
              </a:spcAft>
              <a:buSzPts val="1800"/>
              <a:buChar char="●"/>
              <a:defRPr/>
            </a:lvl7pPr>
            <a:lvl8pPr marL="3657600" lvl="7" indent="-342900" rtl="0">
              <a:lnSpc>
                <a:spcPct val="100000"/>
              </a:lnSpc>
              <a:spcBef>
                <a:spcPts val="2100"/>
              </a:spcBef>
              <a:spcAft>
                <a:spcPts val="0"/>
              </a:spcAft>
              <a:buSzPts val="1800"/>
              <a:buChar char="○"/>
              <a:defRPr/>
            </a:lvl8pPr>
            <a:lvl9pPr marL="4114800" lvl="8" indent="-342900" rtl="0">
              <a:lnSpc>
                <a:spcPct val="100000"/>
              </a:lnSpc>
              <a:spcBef>
                <a:spcPts val="2100"/>
              </a:spcBef>
              <a:spcAft>
                <a:spcPts val="2100"/>
              </a:spcAft>
              <a:buSzPts val="1800"/>
              <a:buChar char="■"/>
              <a:defRPr/>
            </a:lvl9pPr>
          </a:lstStyle>
          <a:p>
            <a:endParaRPr/>
          </a:p>
        </p:txBody>
      </p:sp>
      <p:sp>
        <p:nvSpPr>
          <p:cNvPr id="115" name="Google Shape;115;p4"/>
          <p:cNvSpPr txBox="1">
            <a:spLocks noGrp="1"/>
          </p:cNvSpPr>
          <p:nvPr>
            <p:ph type="title" idx="4"/>
          </p:nvPr>
        </p:nvSpPr>
        <p:spPr>
          <a:xfrm>
            <a:off x="4216300" y="1398663"/>
            <a:ext cx="3294600" cy="695700"/>
          </a:xfrm>
          <a:prstGeom prst="rect">
            <a:avLst/>
          </a:prstGeom>
        </p:spPr>
        <p:txBody>
          <a:bodyPr spcFirstLastPara="1" wrap="square" lIns="121900" tIns="121900" rIns="121900" bIns="121900" anchor="ctr" anchorCtr="0">
            <a:noAutofit/>
          </a:bodyPr>
          <a:lstStyle>
            <a:lvl1pPr marL="0" marR="0" lvl="0" indent="0" rtl="0">
              <a:lnSpc>
                <a:spcPct val="100000"/>
              </a:lnSpc>
              <a:spcBef>
                <a:spcPts val="0"/>
              </a:spcBef>
              <a:spcAft>
                <a:spcPts val="0"/>
              </a:spcAft>
              <a:buClr>
                <a:schemeClr val="dk1"/>
              </a:buClr>
              <a:buSzPts val="2600"/>
              <a:buFont typeface="Aldrich"/>
              <a:buNone/>
              <a:defRPr sz="2600"/>
            </a:lvl1pPr>
            <a:lvl2pPr lvl="1"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2pPr>
            <a:lvl3pPr lvl="2"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3pPr>
            <a:lvl4pPr lvl="3"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4pPr>
            <a:lvl5pPr lvl="4"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5pPr>
            <a:lvl6pPr lvl="5"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6pPr>
            <a:lvl7pPr lvl="6"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7pPr>
            <a:lvl8pPr lvl="7"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8pPr>
            <a:lvl9pPr lvl="8"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9pPr>
          </a:lstStyle>
          <a:p>
            <a:endParaRPr/>
          </a:p>
        </p:txBody>
      </p:sp>
      <p:sp>
        <p:nvSpPr>
          <p:cNvPr id="116" name="Google Shape;116;p4"/>
          <p:cNvSpPr txBox="1">
            <a:spLocks noGrp="1"/>
          </p:cNvSpPr>
          <p:nvPr>
            <p:ph type="title" idx="5"/>
          </p:nvPr>
        </p:nvSpPr>
        <p:spPr>
          <a:xfrm>
            <a:off x="8174225" y="1398663"/>
            <a:ext cx="3294600" cy="695700"/>
          </a:xfrm>
          <a:prstGeom prst="rect">
            <a:avLst/>
          </a:prstGeom>
        </p:spPr>
        <p:txBody>
          <a:bodyPr spcFirstLastPara="1" wrap="square" lIns="121900" tIns="121900" rIns="121900" bIns="121900" anchor="ctr" anchorCtr="0">
            <a:noAutofit/>
          </a:bodyPr>
          <a:lstStyle>
            <a:lvl1pPr marL="0" marR="0" lvl="0" indent="0" rtl="0">
              <a:lnSpc>
                <a:spcPct val="100000"/>
              </a:lnSpc>
              <a:spcBef>
                <a:spcPts val="0"/>
              </a:spcBef>
              <a:spcAft>
                <a:spcPts val="0"/>
              </a:spcAft>
              <a:buClr>
                <a:schemeClr val="dk1"/>
              </a:buClr>
              <a:buSzPts val="2600"/>
              <a:buFont typeface="Aldrich"/>
              <a:buNone/>
              <a:defRPr sz="2600"/>
            </a:lvl1pPr>
            <a:lvl2pPr lvl="1"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2pPr>
            <a:lvl3pPr lvl="2"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3pPr>
            <a:lvl4pPr lvl="3"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4pPr>
            <a:lvl5pPr lvl="4"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5pPr>
            <a:lvl6pPr lvl="5"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6pPr>
            <a:lvl7pPr lvl="6"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7pPr>
            <a:lvl8pPr lvl="7"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8pPr>
            <a:lvl9pPr lvl="8"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9pPr>
          </a:lstStyle>
          <a:p>
            <a:endParaRPr/>
          </a:p>
        </p:txBody>
      </p:sp>
      <p:sp>
        <p:nvSpPr>
          <p:cNvPr id="117" name="Google Shape;117;p4"/>
          <p:cNvSpPr txBox="1">
            <a:spLocks noGrp="1"/>
          </p:cNvSpPr>
          <p:nvPr>
            <p:ph type="title" idx="6"/>
          </p:nvPr>
        </p:nvSpPr>
        <p:spPr>
          <a:xfrm>
            <a:off x="8174200" y="3417221"/>
            <a:ext cx="3294600" cy="695700"/>
          </a:xfrm>
          <a:prstGeom prst="rect">
            <a:avLst/>
          </a:prstGeom>
        </p:spPr>
        <p:txBody>
          <a:bodyPr spcFirstLastPara="1" wrap="square" lIns="121900" tIns="121900" rIns="121900" bIns="121900" anchor="ctr" anchorCtr="0">
            <a:noAutofit/>
          </a:bodyPr>
          <a:lstStyle>
            <a:lvl1pPr marL="0" marR="0" lvl="0" indent="0" rtl="0">
              <a:lnSpc>
                <a:spcPct val="100000"/>
              </a:lnSpc>
              <a:spcBef>
                <a:spcPts val="0"/>
              </a:spcBef>
              <a:spcAft>
                <a:spcPts val="0"/>
              </a:spcAft>
              <a:buClr>
                <a:schemeClr val="dk1"/>
              </a:buClr>
              <a:buSzPts val="2600"/>
              <a:buFont typeface="Aldrich"/>
              <a:buNone/>
              <a:defRPr sz="2600"/>
            </a:lvl1pPr>
            <a:lvl2pPr lvl="1"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2pPr>
            <a:lvl3pPr lvl="2"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3pPr>
            <a:lvl4pPr lvl="3"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4pPr>
            <a:lvl5pPr lvl="4"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5pPr>
            <a:lvl6pPr lvl="5"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6pPr>
            <a:lvl7pPr lvl="6"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7pPr>
            <a:lvl8pPr lvl="7"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8pPr>
            <a:lvl9pPr lvl="8"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9pPr>
          </a:lstStyle>
          <a:p>
            <a:endParaRPr/>
          </a:p>
        </p:txBody>
      </p:sp>
      <p:sp>
        <p:nvSpPr>
          <p:cNvPr id="118" name="Google Shape;118;p4"/>
          <p:cNvSpPr txBox="1">
            <a:spLocks noGrp="1"/>
          </p:cNvSpPr>
          <p:nvPr>
            <p:ph type="body" idx="7"/>
          </p:nvPr>
        </p:nvSpPr>
        <p:spPr>
          <a:xfrm>
            <a:off x="4216300" y="4112982"/>
            <a:ext cx="3294600" cy="1322700"/>
          </a:xfrm>
          <a:prstGeom prst="rect">
            <a:avLst/>
          </a:prstGeom>
        </p:spPr>
        <p:txBody>
          <a:bodyPr spcFirstLastPara="1" wrap="square" lIns="121900" tIns="121900" rIns="121900" bIns="121900" anchor="t" anchorCtr="0">
            <a:noAutofit/>
          </a:bodyPr>
          <a:lstStyle>
            <a:lvl1pPr marL="457200" lvl="0" indent="-342900" rtl="0">
              <a:spcBef>
                <a:spcPts val="0"/>
              </a:spcBef>
              <a:spcAft>
                <a:spcPts val="0"/>
              </a:spcAft>
              <a:buSzPts val="1800"/>
              <a:buChar char="●"/>
              <a:defRPr/>
            </a:lvl1pPr>
            <a:lvl2pPr marL="914400" lvl="1" indent="-342900" rtl="0">
              <a:lnSpc>
                <a:spcPct val="100000"/>
              </a:lnSpc>
              <a:spcBef>
                <a:spcPts val="0"/>
              </a:spcBef>
              <a:spcAft>
                <a:spcPts val="0"/>
              </a:spcAft>
              <a:buSzPts val="1800"/>
              <a:buChar char="○"/>
              <a:defRPr/>
            </a:lvl2pPr>
            <a:lvl3pPr marL="1371600" lvl="2" indent="-342900" rtl="0">
              <a:lnSpc>
                <a:spcPct val="100000"/>
              </a:lnSpc>
              <a:spcBef>
                <a:spcPts val="2100"/>
              </a:spcBef>
              <a:spcAft>
                <a:spcPts val="0"/>
              </a:spcAft>
              <a:buSzPts val="1800"/>
              <a:buChar char="■"/>
              <a:defRPr/>
            </a:lvl3pPr>
            <a:lvl4pPr marL="1828800" lvl="3" indent="-342900" rtl="0">
              <a:lnSpc>
                <a:spcPct val="100000"/>
              </a:lnSpc>
              <a:spcBef>
                <a:spcPts val="2100"/>
              </a:spcBef>
              <a:spcAft>
                <a:spcPts val="0"/>
              </a:spcAft>
              <a:buSzPts val="1800"/>
              <a:buChar char="●"/>
              <a:defRPr/>
            </a:lvl4pPr>
            <a:lvl5pPr marL="2286000" lvl="4" indent="-342900" rtl="0">
              <a:lnSpc>
                <a:spcPct val="100000"/>
              </a:lnSpc>
              <a:spcBef>
                <a:spcPts val="2100"/>
              </a:spcBef>
              <a:spcAft>
                <a:spcPts val="0"/>
              </a:spcAft>
              <a:buSzPts val="1800"/>
              <a:buChar char="○"/>
              <a:defRPr/>
            </a:lvl5pPr>
            <a:lvl6pPr marL="2743200" lvl="5" indent="-342900" rtl="0">
              <a:lnSpc>
                <a:spcPct val="100000"/>
              </a:lnSpc>
              <a:spcBef>
                <a:spcPts val="2100"/>
              </a:spcBef>
              <a:spcAft>
                <a:spcPts val="0"/>
              </a:spcAft>
              <a:buSzPts val="1800"/>
              <a:buChar char="■"/>
              <a:defRPr/>
            </a:lvl6pPr>
            <a:lvl7pPr marL="3200400" lvl="6" indent="-342900" rtl="0">
              <a:lnSpc>
                <a:spcPct val="100000"/>
              </a:lnSpc>
              <a:spcBef>
                <a:spcPts val="2100"/>
              </a:spcBef>
              <a:spcAft>
                <a:spcPts val="0"/>
              </a:spcAft>
              <a:buSzPts val="1800"/>
              <a:buChar char="●"/>
              <a:defRPr/>
            </a:lvl7pPr>
            <a:lvl8pPr marL="3657600" lvl="7" indent="-342900" rtl="0">
              <a:lnSpc>
                <a:spcPct val="100000"/>
              </a:lnSpc>
              <a:spcBef>
                <a:spcPts val="2100"/>
              </a:spcBef>
              <a:spcAft>
                <a:spcPts val="0"/>
              </a:spcAft>
              <a:buSzPts val="1800"/>
              <a:buChar char="○"/>
              <a:defRPr/>
            </a:lvl8pPr>
            <a:lvl9pPr marL="4114800" lvl="8" indent="-342900" rtl="0">
              <a:lnSpc>
                <a:spcPct val="100000"/>
              </a:lnSpc>
              <a:spcBef>
                <a:spcPts val="2100"/>
              </a:spcBef>
              <a:spcAft>
                <a:spcPts val="2100"/>
              </a:spcAft>
              <a:buSzPts val="1800"/>
              <a:buChar char="■"/>
              <a:defRPr/>
            </a:lvl9pPr>
          </a:lstStyle>
          <a:p>
            <a:endParaRPr/>
          </a:p>
        </p:txBody>
      </p:sp>
      <p:sp>
        <p:nvSpPr>
          <p:cNvPr id="119" name="Google Shape;119;p4"/>
          <p:cNvSpPr txBox="1">
            <a:spLocks noGrp="1"/>
          </p:cNvSpPr>
          <p:nvPr>
            <p:ph type="title" idx="8"/>
          </p:nvPr>
        </p:nvSpPr>
        <p:spPr>
          <a:xfrm>
            <a:off x="4216300" y="3417213"/>
            <a:ext cx="3294600" cy="695700"/>
          </a:xfrm>
          <a:prstGeom prst="rect">
            <a:avLst/>
          </a:prstGeom>
        </p:spPr>
        <p:txBody>
          <a:bodyPr spcFirstLastPara="1" wrap="square" lIns="121900" tIns="121900" rIns="121900" bIns="121900" anchor="ctr" anchorCtr="0">
            <a:noAutofit/>
          </a:bodyPr>
          <a:lstStyle>
            <a:lvl1pPr marL="0" marR="0" lvl="0" indent="0" rtl="0">
              <a:lnSpc>
                <a:spcPct val="100000"/>
              </a:lnSpc>
              <a:spcBef>
                <a:spcPts val="0"/>
              </a:spcBef>
              <a:spcAft>
                <a:spcPts val="0"/>
              </a:spcAft>
              <a:buClr>
                <a:schemeClr val="dk1"/>
              </a:buClr>
              <a:buSzPts val="2600"/>
              <a:buFont typeface="Aldrich"/>
              <a:buNone/>
              <a:defRPr sz="2600"/>
            </a:lvl1pPr>
            <a:lvl2pPr lvl="1"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2pPr>
            <a:lvl3pPr lvl="2"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3pPr>
            <a:lvl4pPr lvl="3"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4pPr>
            <a:lvl5pPr lvl="4"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5pPr>
            <a:lvl6pPr lvl="5"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6pPr>
            <a:lvl7pPr lvl="6"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7pPr>
            <a:lvl8pPr lvl="7"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8pPr>
            <a:lvl9pPr lvl="8" rtl="0">
              <a:lnSpc>
                <a:spcPct val="100000"/>
              </a:lnSpc>
              <a:spcBef>
                <a:spcPts val="0"/>
              </a:spcBef>
              <a:spcAft>
                <a:spcPts val="0"/>
              </a:spcAft>
              <a:buClr>
                <a:schemeClr val="dk1"/>
              </a:buClr>
              <a:buSzPts val="2600"/>
              <a:buFont typeface="Abril Fatface"/>
              <a:buNone/>
              <a:defRPr sz="2600">
                <a:solidFill>
                  <a:schemeClr val="dk1"/>
                </a:solidFill>
                <a:latin typeface="Abril Fatface"/>
                <a:ea typeface="Abril Fatface"/>
                <a:cs typeface="Abril Fatface"/>
                <a:sym typeface="Abril Fatface"/>
              </a:defRPr>
            </a:lvl9pPr>
          </a:lstStyle>
          <a:p>
            <a:endParaRPr/>
          </a:p>
        </p:txBody>
      </p:sp>
      <p:sp>
        <p:nvSpPr>
          <p:cNvPr id="120" name="Google Shape;120;p4"/>
          <p:cNvSpPr/>
          <p:nvPr/>
        </p:nvSpPr>
        <p:spPr>
          <a:xfrm flipH="1">
            <a:off x="569461" y="4291542"/>
            <a:ext cx="1131600" cy="1131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4"/>
          <p:cNvSpPr/>
          <p:nvPr/>
        </p:nvSpPr>
        <p:spPr>
          <a:xfrm flipH="1">
            <a:off x="886577" y="3700998"/>
            <a:ext cx="497400" cy="497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4"/>
          <p:cNvSpPr/>
          <p:nvPr/>
        </p:nvSpPr>
        <p:spPr>
          <a:xfrm flipH="1">
            <a:off x="1779903" y="5188810"/>
            <a:ext cx="1318171" cy="957706"/>
          </a:xfrm>
          <a:custGeom>
            <a:avLst/>
            <a:gdLst/>
            <a:ahLst/>
            <a:cxnLst/>
            <a:rect l="l" t="t" r="r" b="b"/>
            <a:pathLst>
              <a:path w="1555364" h="1130037" extrusionOk="0">
                <a:moveTo>
                  <a:pt x="232" y="786699"/>
                </a:moveTo>
                <a:cubicBezTo>
                  <a:pt x="-7828" y="760106"/>
                  <a:pt x="196976" y="649768"/>
                  <a:pt x="230827" y="631728"/>
                </a:cubicBezTo>
                <a:cubicBezTo>
                  <a:pt x="364031" y="560729"/>
                  <a:pt x="492676" y="484081"/>
                  <a:pt x="626540" y="414653"/>
                </a:cubicBezTo>
                <a:cubicBezTo>
                  <a:pt x="721762" y="365276"/>
                  <a:pt x="823898" y="332043"/>
                  <a:pt x="919529" y="284151"/>
                </a:cubicBezTo>
                <a:cubicBezTo>
                  <a:pt x="1073853" y="206865"/>
                  <a:pt x="1232540" y="140409"/>
                  <a:pt x="1386350" y="62638"/>
                </a:cubicBezTo>
                <a:cubicBezTo>
                  <a:pt x="1404885" y="53275"/>
                  <a:pt x="1521938" y="-22087"/>
                  <a:pt x="1530425" y="6393"/>
                </a:cubicBezTo>
                <a:cubicBezTo>
                  <a:pt x="1555180" y="89374"/>
                  <a:pt x="1560562" y="203874"/>
                  <a:pt x="1550732" y="288799"/>
                </a:cubicBezTo>
                <a:cubicBezTo>
                  <a:pt x="1538816" y="391764"/>
                  <a:pt x="1535749" y="496978"/>
                  <a:pt x="1496906" y="595199"/>
                </a:cubicBezTo>
                <a:cubicBezTo>
                  <a:pt x="1398208" y="844783"/>
                  <a:pt x="1145672" y="1066011"/>
                  <a:pt x="893879" y="1114846"/>
                </a:cubicBezTo>
                <a:cubicBezTo>
                  <a:pt x="688196" y="1154726"/>
                  <a:pt x="446556" y="1115512"/>
                  <a:pt x="275215" y="1004012"/>
                </a:cubicBezTo>
                <a:cubicBezTo>
                  <a:pt x="213104" y="963589"/>
                  <a:pt x="6486" y="807341"/>
                  <a:pt x="232" y="78669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3" name="Google Shape;123;p4"/>
          <p:cNvSpPr/>
          <p:nvPr/>
        </p:nvSpPr>
        <p:spPr>
          <a:xfrm flipH="1">
            <a:off x="1414384" y="5879259"/>
            <a:ext cx="1171981" cy="1005418"/>
          </a:xfrm>
          <a:custGeom>
            <a:avLst/>
            <a:gdLst/>
            <a:ahLst/>
            <a:cxnLst/>
            <a:rect l="l" t="t" r="r" b="b"/>
            <a:pathLst>
              <a:path w="1382868" h="1186334" extrusionOk="0">
                <a:moveTo>
                  <a:pt x="467097" y="35491"/>
                </a:moveTo>
                <a:cubicBezTo>
                  <a:pt x="233382" y="101500"/>
                  <a:pt x="149619" y="254976"/>
                  <a:pt x="122654" y="298124"/>
                </a:cubicBezTo>
                <a:cubicBezTo>
                  <a:pt x="49968" y="414415"/>
                  <a:pt x="27566" y="565958"/>
                  <a:pt x="5667" y="697308"/>
                </a:cubicBezTo>
                <a:cubicBezTo>
                  <a:pt x="-1571" y="740732"/>
                  <a:pt x="1591" y="859604"/>
                  <a:pt x="1591" y="859604"/>
                </a:cubicBezTo>
                <a:cubicBezTo>
                  <a:pt x="-6744" y="934537"/>
                  <a:pt x="18793" y="1013823"/>
                  <a:pt x="51950" y="1080146"/>
                </a:cubicBezTo>
                <a:cubicBezTo>
                  <a:pt x="105613" y="1187483"/>
                  <a:pt x="267948" y="1213610"/>
                  <a:pt x="365646" y="1157784"/>
                </a:cubicBezTo>
                <a:cubicBezTo>
                  <a:pt x="456305" y="1105978"/>
                  <a:pt x="487594" y="1010585"/>
                  <a:pt x="542677" y="927956"/>
                </a:cubicBezTo>
                <a:cubicBezTo>
                  <a:pt x="590503" y="856213"/>
                  <a:pt x="655311" y="792177"/>
                  <a:pt x="710394" y="726073"/>
                </a:cubicBezTo>
                <a:cubicBezTo>
                  <a:pt x="820636" y="593780"/>
                  <a:pt x="1001011" y="545936"/>
                  <a:pt x="1132799" y="443428"/>
                </a:cubicBezTo>
                <a:cubicBezTo>
                  <a:pt x="1206599" y="386031"/>
                  <a:pt x="1360256" y="327995"/>
                  <a:pt x="1381268" y="222915"/>
                </a:cubicBezTo>
                <a:cubicBezTo>
                  <a:pt x="1405185" y="103338"/>
                  <a:pt x="1154411" y="43893"/>
                  <a:pt x="1073792" y="36558"/>
                </a:cubicBezTo>
                <a:cubicBezTo>
                  <a:pt x="792861" y="11021"/>
                  <a:pt x="700821" y="-30507"/>
                  <a:pt x="467097" y="35491"/>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24" name="Google Shape;124;p4"/>
          <p:cNvGrpSpPr/>
          <p:nvPr/>
        </p:nvGrpSpPr>
        <p:grpSpPr>
          <a:xfrm flipH="1">
            <a:off x="546966" y="5582292"/>
            <a:ext cx="1177274" cy="1313588"/>
            <a:chOff x="6415621" y="443747"/>
            <a:chExt cx="1388458" cy="1549225"/>
          </a:xfrm>
        </p:grpSpPr>
        <p:sp>
          <p:nvSpPr>
            <p:cNvPr id="125" name="Google Shape;125;p4"/>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6" name="Google Shape;126;p4"/>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7" name="Google Shape;127;p4"/>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8" name="Google Shape;128;p4"/>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9" name="Google Shape;129;p4"/>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0" name="Google Shape;130;p4"/>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1" name="Google Shape;131;p4"/>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2" name="Google Shape;132;p4"/>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3" name="Google Shape;133;p4"/>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4" name="Google Shape;134;p4"/>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5" name="Google Shape;135;p4"/>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36" name="Google Shape;136;p4"/>
          <p:cNvGrpSpPr/>
          <p:nvPr/>
        </p:nvGrpSpPr>
        <p:grpSpPr>
          <a:xfrm flipH="1">
            <a:off x="1609816" y="5125741"/>
            <a:ext cx="1420993" cy="1960803"/>
            <a:chOff x="259396" y="3664530"/>
            <a:chExt cx="1812954" cy="2501662"/>
          </a:xfrm>
        </p:grpSpPr>
        <p:sp>
          <p:nvSpPr>
            <p:cNvPr id="137" name="Google Shape;137;p4"/>
            <p:cNvSpPr/>
            <p:nvPr/>
          </p:nvSpPr>
          <p:spPr>
            <a:xfrm>
              <a:off x="1060156" y="4349599"/>
              <a:ext cx="684212" cy="1597125"/>
            </a:xfrm>
            <a:custGeom>
              <a:avLst/>
              <a:gdLst/>
              <a:ahLst/>
              <a:cxnLst/>
              <a:rect l="l" t="t" r="r" b="b"/>
              <a:pathLst>
                <a:path w="684212" h="1597125" extrusionOk="0">
                  <a:moveTo>
                    <a:pt x="676362" y="405"/>
                  </a:moveTo>
                  <a:cubicBezTo>
                    <a:pt x="673780" y="-310"/>
                    <a:pt x="671142" y="-119"/>
                    <a:pt x="668618" y="1300"/>
                  </a:cubicBezTo>
                  <a:cubicBezTo>
                    <a:pt x="649539" y="12054"/>
                    <a:pt x="634233" y="28647"/>
                    <a:pt x="613259" y="57860"/>
                  </a:cubicBezTo>
                  <a:cubicBezTo>
                    <a:pt x="610601" y="61556"/>
                    <a:pt x="601533" y="74567"/>
                    <a:pt x="599857" y="76910"/>
                  </a:cubicBezTo>
                  <a:cubicBezTo>
                    <a:pt x="594866" y="83882"/>
                    <a:pt x="591037" y="89007"/>
                    <a:pt x="587360" y="93579"/>
                  </a:cubicBezTo>
                  <a:cubicBezTo>
                    <a:pt x="523019" y="173589"/>
                    <a:pt x="479899" y="245312"/>
                    <a:pt x="401327" y="393911"/>
                  </a:cubicBezTo>
                  <a:cubicBezTo>
                    <a:pt x="390640" y="414104"/>
                    <a:pt x="381506" y="430440"/>
                    <a:pt x="361141" y="465939"/>
                  </a:cubicBezTo>
                  <a:cubicBezTo>
                    <a:pt x="360741" y="466635"/>
                    <a:pt x="333100" y="514993"/>
                    <a:pt x="323041" y="533805"/>
                  </a:cubicBezTo>
                  <a:cubicBezTo>
                    <a:pt x="304734" y="568047"/>
                    <a:pt x="292876" y="599632"/>
                    <a:pt x="271244" y="664774"/>
                  </a:cubicBezTo>
                  <a:cubicBezTo>
                    <a:pt x="270359" y="667450"/>
                    <a:pt x="270349" y="667460"/>
                    <a:pt x="269463" y="670136"/>
                  </a:cubicBezTo>
                  <a:cubicBezTo>
                    <a:pt x="252918" y="720000"/>
                    <a:pt x="244603" y="742602"/>
                    <a:pt x="233144" y="768663"/>
                  </a:cubicBezTo>
                  <a:cubicBezTo>
                    <a:pt x="137275" y="986709"/>
                    <a:pt x="72038" y="1169218"/>
                    <a:pt x="28062" y="1355041"/>
                  </a:cubicBezTo>
                  <a:cubicBezTo>
                    <a:pt x="19327" y="1391941"/>
                    <a:pt x="14822" y="1427679"/>
                    <a:pt x="9907" y="1484819"/>
                  </a:cubicBezTo>
                  <a:cubicBezTo>
                    <a:pt x="9450" y="1490086"/>
                    <a:pt x="8935" y="1494173"/>
                    <a:pt x="8116" y="1503869"/>
                  </a:cubicBezTo>
                  <a:cubicBezTo>
                    <a:pt x="4706" y="1544684"/>
                    <a:pt x="3020" y="1562715"/>
                    <a:pt x="87" y="1585127"/>
                  </a:cubicBezTo>
                  <a:cubicBezTo>
                    <a:pt x="-666" y="1590861"/>
                    <a:pt x="3573" y="1596281"/>
                    <a:pt x="9307" y="1597033"/>
                  </a:cubicBezTo>
                  <a:cubicBezTo>
                    <a:pt x="15050" y="1597786"/>
                    <a:pt x="20165" y="1593842"/>
                    <a:pt x="20918" y="1588108"/>
                  </a:cubicBezTo>
                  <a:cubicBezTo>
                    <a:pt x="23918" y="1565257"/>
                    <a:pt x="25814" y="1546503"/>
                    <a:pt x="29252" y="1505355"/>
                  </a:cubicBezTo>
                  <a:cubicBezTo>
                    <a:pt x="30062" y="1495677"/>
                    <a:pt x="30290" y="1491849"/>
                    <a:pt x="30738" y="1486610"/>
                  </a:cubicBezTo>
                  <a:cubicBezTo>
                    <a:pt x="35577" y="1430412"/>
                    <a:pt x="40168" y="1395465"/>
                    <a:pt x="48597" y="1359804"/>
                  </a:cubicBezTo>
                  <a:cubicBezTo>
                    <a:pt x="92250" y="1175371"/>
                    <a:pt x="157097" y="993967"/>
                    <a:pt x="252499" y="776997"/>
                  </a:cubicBezTo>
                  <a:cubicBezTo>
                    <a:pt x="264301" y="750137"/>
                    <a:pt x="272359" y="727172"/>
                    <a:pt x="289104" y="676680"/>
                  </a:cubicBezTo>
                  <a:cubicBezTo>
                    <a:pt x="289990" y="674013"/>
                    <a:pt x="290009" y="673994"/>
                    <a:pt x="290894" y="671327"/>
                  </a:cubicBezTo>
                  <a:cubicBezTo>
                    <a:pt x="312145" y="607300"/>
                    <a:pt x="323937" y="576477"/>
                    <a:pt x="341491" y="543635"/>
                  </a:cubicBezTo>
                  <a:cubicBezTo>
                    <a:pt x="351426" y="525061"/>
                    <a:pt x="359932" y="509764"/>
                    <a:pt x="378401" y="477550"/>
                  </a:cubicBezTo>
                  <a:cubicBezTo>
                    <a:pt x="378801" y="476855"/>
                    <a:pt x="408947" y="424210"/>
                    <a:pt x="419777" y="403732"/>
                  </a:cubicBezTo>
                  <a:cubicBezTo>
                    <a:pt x="497758" y="256256"/>
                    <a:pt x="540469" y="185342"/>
                    <a:pt x="603734" y="106676"/>
                  </a:cubicBezTo>
                  <a:cubicBezTo>
                    <a:pt x="607696" y="101742"/>
                    <a:pt x="611630" y="96379"/>
                    <a:pt x="616830" y="89111"/>
                  </a:cubicBezTo>
                  <a:cubicBezTo>
                    <a:pt x="618545" y="86711"/>
                    <a:pt x="627622" y="73976"/>
                    <a:pt x="630223" y="70357"/>
                  </a:cubicBezTo>
                  <a:cubicBezTo>
                    <a:pt x="649511" y="43506"/>
                    <a:pt x="663112" y="28265"/>
                    <a:pt x="678743" y="19455"/>
                  </a:cubicBezTo>
                  <a:cubicBezTo>
                    <a:pt x="683782" y="16616"/>
                    <a:pt x="685744" y="10206"/>
                    <a:pt x="682905" y="5167"/>
                  </a:cubicBezTo>
                  <a:cubicBezTo>
                    <a:pt x="681486" y="2653"/>
                    <a:pt x="678943" y="1129"/>
                    <a:pt x="676362" y="40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8" name="Google Shape;138;p4"/>
            <p:cNvSpPr/>
            <p:nvPr/>
          </p:nvSpPr>
          <p:spPr>
            <a:xfrm>
              <a:off x="1316492" y="4740748"/>
              <a:ext cx="499154" cy="365381"/>
            </a:xfrm>
            <a:custGeom>
              <a:avLst/>
              <a:gdLst/>
              <a:ahLst/>
              <a:cxnLst/>
              <a:rect l="l" t="t" r="r" b="b"/>
              <a:pathLst>
                <a:path w="499154" h="365381" extrusionOk="0">
                  <a:moveTo>
                    <a:pt x="5412" y="353378"/>
                  </a:moveTo>
                  <a:cubicBezTo>
                    <a:pt x="32558" y="202568"/>
                    <a:pt x="209390" y="160696"/>
                    <a:pt x="326624" y="108385"/>
                  </a:cubicBezTo>
                  <a:cubicBezTo>
                    <a:pt x="362504" y="92374"/>
                    <a:pt x="414949" y="65732"/>
                    <a:pt x="443295" y="38690"/>
                  </a:cubicBezTo>
                  <a:cubicBezTo>
                    <a:pt x="453020" y="29413"/>
                    <a:pt x="468136" y="20117"/>
                    <a:pt x="479671" y="13097"/>
                  </a:cubicBezTo>
                  <a:cubicBezTo>
                    <a:pt x="485958" y="9277"/>
                    <a:pt x="502846" y="-4439"/>
                    <a:pt x="498426" y="1448"/>
                  </a:cubicBezTo>
                  <a:cubicBezTo>
                    <a:pt x="480138" y="25813"/>
                    <a:pt x="449210" y="42177"/>
                    <a:pt x="428189" y="64532"/>
                  </a:cubicBezTo>
                  <a:cubicBezTo>
                    <a:pt x="393213" y="101717"/>
                    <a:pt x="358647" y="152781"/>
                    <a:pt x="314698" y="179508"/>
                  </a:cubicBezTo>
                  <a:cubicBezTo>
                    <a:pt x="267597" y="208140"/>
                    <a:pt x="213886" y="222237"/>
                    <a:pt x="166242" y="249641"/>
                  </a:cubicBezTo>
                  <a:cubicBezTo>
                    <a:pt x="127161" y="272110"/>
                    <a:pt x="91175" y="299494"/>
                    <a:pt x="52542" y="322993"/>
                  </a:cubicBezTo>
                  <a:cubicBezTo>
                    <a:pt x="38673" y="331423"/>
                    <a:pt x="27243" y="338976"/>
                    <a:pt x="15480" y="349501"/>
                  </a:cubicBezTo>
                  <a:cubicBezTo>
                    <a:pt x="10289" y="354130"/>
                    <a:pt x="-2322" y="370303"/>
                    <a:pt x="373" y="363903"/>
                  </a:cubicBezTo>
                  <a:cubicBezTo>
                    <a:pt x="3107" y="357426"/>
                    <a:pt x="4983" y="355749"/>
                    <a:pt x="5412" y="35337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9" name="Google Shape;139;p4"/>
            <p:cNvSpPr/>
            <p:nvPr/>
          </p:nvSpPr>
          <p:spPr>
            <a:xfrm>
              <a:off x="1426327" y="4286272"/>
              <a:ext cx="579329" cy="543086"/>
            </a:xfrm>
            <a:custGeom>
              <a:avLst/>
              <a:gdLst/>
              <a:ahLst/>
              <a:cxnLst/>
              <a:rect l="l" t="t" r="r" b="b"/>
              <a:pathLst>
                <a:path w="579329" h="543086" extrusionOk="0">
                  <a:moveTo>
                    <a:pt x="0" y="543087"/>
                  </a:moveTo>
                  <a:cubicBezTo>
                    <a:pt x="3705" y="522770"/>
                    <a:pt x="34147" y="496243"/>
                    <a:pt x="44625" y="477926"/>
                  </a:cubicBezTo>
                  <a:cubicBezTo>
                    <a:pt x="63741" y="444522"/>
                    <a:pt x="76610" y="396002"/>
                    <a:pt x="105061" y="368875"/>
                  </a:cubicBezTo>
                  <a:cubicBezTo>
                    <a:pt x="192700" y="285302"/>
                    <a:pt x="294694" y="225628"/>
                    <a:pt x="397897" y="159773"/>
                  </a:cubicBezTo>
                  <a:cubicBezTo>
                    <a:pt x="440884" y="132331"/>
                    <a:pt x="481384" y="89059"/>
                    <a:pt x="519389" y="55093"/>
                  </a:cubicBezTo>
                  <a:cubicBezTo>
                    <a:pt x="536305" y="39967"/>
                    <a:pt x="553564" y="27118"/>
                    <a:pt x="569490" y="11201"/>
                  </a:cubicBezTo>
                  <a:cubicBezTo>
                    <a:pt x="573005" y="7696"/>
                    <a:pt x="579329" y="0"/>
                    <a:pt x="579329" y="0"/>
                  </a:cubicBezTo>
                  <a:cubicBezTo>
                    <a:pt x="579329" y="0"/>
                    <a:pt x="575224" y="7382"/>
                    <a:pt x="572691" y="10754"/>
                  </a:cubicBezTo>
                  <a:cubicBezTo>
                    <a:pt x="561604" y="25518"/>
                    <a:pt x="552974" y="42729"/>
                    <a:pt x="541792" y="57617"/>
                  </a:cubicBezTo>
                  <a:cubicBezTo>
                    <a:pt x="516388" y="91459"/>
                    <a:pt x="492776" y="132874"/>
                    <a:pt x="462839" y="162773"/>
                  </a:cubicBezTo>
                  <a:cubicBezTo>
                    <a:pt x="380276" y="245259"/>
                    <a:pt x="270853" y="287579"/>
                    <a:pt x="192414" y="374409"/>
                  </a:cubicBezTo>
                  <a:cubicBezTo>
                    <a:pt x="149447" y="421977"/>
                    <a:pt x="115814" y="467935"/>
                    <a:pt x="64284" y="506987"/>
                  </a:cubicBezTo>
                  <a:cubicBezTo>
                    <a:pt x="59979" y="510245"/>
                    <a:pt x="19383" y="537420"/>
                    <a:pt x="15554" y="531886"/>
                  </a:cubicBezTo>
                  <a:cubicBezTo>
                    <a:pt x="11611" y="526180"/>
                    <a:pt x="36881" y="493957"/>
                    <a:pt x="39824" y="490042"/>
                  </a:cubicBezTo>
                  <a:cubicBezTo>
                    <a:pt x="68294" y="452123"/>
                    <a:pt x="80543" y="407241"/>
                    <a:pt x="108490" y="370018"/>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0" name="Google Shape;140;p4"/>
            <p:cNvSpPr/>
            <p:nvPr/>
          </p:nvSpPr>
          <p:spPr>
            <a:xfrm>
              <a:off x="1645711" y="4008904"/>
              <a:ext cx="426639" cy="441396"/>
            </a:xfrm>
            <a:custGeom>
              <a:avLst/>
              <a:gdLst/>
              <a:ahLst/>
              <a:cxnLst/>
              <a:rect l="l" t="t" r="r" b="b"/>
              <a:pathLst>
                <a:path w="426639" h="441396" extrusionOk="0">
                  <a:moveTo>
                    <a:pt x="1044" y="441160"/>
                  </a:moveTo>
                  <a:cubicBezTo>
                    <a:pt x="-2938" y="443151"/>
                    <a:pt x="5625" y="432006"/>
                    <a:pt x="7454" y="428816"/>
                  </a:cubicBezTo>
                  <a:cubicBezTo>
                    <a:pt x="14198" y="417024"/>
                    <a:pt x="20503" y="405717"/>
                    <a:pt x="28742" y="394754"/>
                  </a:cubicBezTo>
                  <a:cubicBezTo>
                    <a:pt x="49250" y="367437"/>
                    <a:pt x="69366" y="332765"/>
                    <a:pt x="84130" y="301933"/>
                  </a:cubicBezTo>
                  <a:cubicBezTo>
                    <a:pt x="131374" y="203283"/>
                    <a:pt x="217147" y="136903"/>
                    <a:pt x="302424" y="74038"/>
                  </a:cubicBezTo>
                  <a:cubicBezTo>
                    <a:pt x="328961" y="54464"/>
                    <a:pt x="358917" y="39481"/>
                    <a:pt x="387521" y="23536"/>
                  </a:cubicBezTo>
                  <a:cubicBezTo>
                    <a:pt x="400817" y="16126"/>
                    <a:pt x="426640" y="0"/>
                    <a:pt x="426640" y="0"/>
                  </a:cubicBezTo>
                  <a:cubicBezTo>
                    <a:pt x="426640" y="0"/>
                    <a:pt x="420277" y="4667"/>
                    <a:pt x="417943" y="7772"/>
                  </a:cubicBezTo>
                  <a:cubicBezTo>
                    <a:pt x="407790" y="21298"/>
                    <a:pt x="394702" y="33014"/>
                    <a:pt x="384311" y="46863"/>
                  </a:cubicBezTo>
                  <a:cubicBezTo>
                    <a:pt x="357898" y="82039"/>
                    <a:pt x="327847" y="114443"/>
                    <a:pt x="301700" y="149276"/>
                  </a:cubicBezTo>
                  <a:cubicBezTo>
                    <a:pt x="264058" y="199406"/>
                    <a:pt x="227139" y="251870"/>
                    <a:pt x="182933" y="296037"/>
                  </a:cubicBezTo>
                  <a:cubicBezTo>
                    <a:pt x="156035" y="322897"/>
                    <a:pt x="126317" y="334737"/>
                    <a:pt x="98656" y="361121"/>
                  </a:cubicBezTo>
                  <a:cubicBezTo>
                    <a:pt x="80101" y="378809"/>
                    <a:pt x="43182" y="401831"/>
                    <a:pt x="20722" y="413042"/>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1" name="Google Shape;141;p4"/>
            <p:cNvSpPr/>
            <p:nvPr/>
          </p:nvSpPr>
          <p:spPr>
            <a:xfrm>
              <a:off x="1388329" y="4191271"/>
              <a:ext cx="110033" cy="635808"/>
            </a:xfrm>
            <a:custGeom>
              <a:avLst/>
              <a:gdLst/>
              <a:ahLst/>
              <a:cxnLst/>
              <a:rect l="l" t="t" r="r" b="b"/>
              <a:pathLst>
                <a:path w="110033" h="635808" extrusionOk="0">
                  <a:moveTo>
                    <a:pt x="38769" y="633231"/>
                  </a:moveTo>
                  <a:cubicBezTo>
                    <a:pt x="16729" y="653500"/>
                    <a:pt x="-245" y="548134"/>
                    <a:pt x="3" y="530485"/>
                  </a:cubicBezTo>
                  <a:cubicBezTo>
                    <a:pt x="1908" y="397868"/>
                    <a:pt x="41713" y="266537"/>
                    <a:pt x="55390" y="134693"/>
                  </a:cubicBezTo>
                  <a:cubicBezTo>
                    <a:pt x="59515" y="94983"/>
                    <a:pt x="65458" y="36652"/>
                    <a:pt x="89852" y="4562"/>
                  </a:cubicBezTo>
                  <a:cubicBezTo>
                    <a:pt x="89985" y="4390"/>
                    <a:pt x="92100" y="-229"/>
                    <a:pt x="93319" y="9"/>
                  </a:cubicBezTo>
                  <a:cubicBezTo>
                    <a:pt x="95596" y="438"/>
                    <a:pt x="92195" y="51806"/>
                    <a:pt x="92005" y="53987"/>
                  </a:cubicBezTo>
                  <a:cubicBezTo>
                    <a:pt x="89319" y="83676"/>
                    <a:pt x="97129" y="117147"/>
                    <a:pt x="101653" y="146551"/>
                  </a:cubicBezTo>
                  <a:cubicBezTo>
                    <a:pt x="120875" y="271367"/>
                    <a:pt x="105273" y="397440"/>
                    <a:pt x="72735" y="518131"/>
                  </a:cubicBezTo>
                  <a:cubicBezTo>
                    <a:pt x="62763" y="555136"/>
                    <a:pt x="64696" y="609380"/>
                    <a:pt x="38769" y="633231"/>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2" name="Google Shape;142;p4"/>
            <p:cNvSpPr/>
            <p:nvPr/>
          </p:nvSpPr>
          <p:spPr>
            <a:xfrm>
              <a:off x="822665" y="4139149"/>
              <a:ext cx="450147" cy="2027043"/>
            </a:xfrm>
            <a:custGeom>
              <a:avLst/>
              <a:gdLst/>
              <a:ahLst/>
              <a:cxnLst/>
              <a:rect l="l" t="t" r="r" b="b"/>
              <a:pathLst>
                <a:path w="450147" h="2027043" extrusionOk="0">
                  <a:moveTo>
                    <a:pt x="16427" y="0"/>
                  </a:moveTo>
                  <a:cubicBezTo>
                    <a:pt x="14436" y="562"/>
                    <a:pt x="12626" y="1191"/>
                    <a:pt x="10169" y="1791"/>
                  </a:cubicBezTo>
                  <a:cubicBezTo>
                    <a:pt x="9997" y="1943"/>
                    <a:pt x="9778" y="2238"/>
                    <a:pt x="9578" y="2381"/>
                  </a:cubicBezTo>
                  <a:cubicBezTo>
                    <a:pt x="8978" y="2838"/>
                    <a:pt x="8150" y="3048"/>
                    <a:pt x="7197" y="3572"/>
                  </a:cubicBezTo>
                  <a:cubicBezTo>
                    <a:pt x="5511" y="4515"/>
                    <a:pt x="3292" y="5829"/>
                    <a:pt x="949" y="6848"/>
                  </a:cubicBezTo>
                  <a:cubicBezTo>
                    <a:pt x="-3452" y="8763"/>
                    <a:pt x="8407" y="22393"/>
                    <a:pt x="17017" y="44653"/>
                  </a:cubicBezTo>
                  <a:cubicBezTo>
                    <a:pt x="19465" y="50968"/>
                    <a:pt x="28971" y="78591"/>
                    <a:pt x="31010" y="83048"/>
                  </a:cubicBezTo>
                  <a:cubicBezTo>
                    <a:pt x="50460" y="125625"/>
                    <a:pt x="65671" y="166049"/>
                    <a:pt x="89941" y="237830"/>
                  </a:cubicBezTo>
                  <a:cubicBezTo>
                    <a:pt x="91427" y="242221"/>
                    <a:pt x="116973" y="317992"/>
                    <a:pt x="125964" y="342309"/>
                  </a:cubicBezTo>
                  <a:cubicBezTo>
                    <a:pt x="243084" y="659254"/>
                    <a:pt x="304348" y="839448"/>
                    <a:pt x="359622" y="1044483"/>
                  </a:cubicBezTo>
                  <a:cubicBezTo>
                    <a:pt x="381015" y="1123845"/>
                    <a:pt x="394522" y="1208027"/>
                    <a:pt x="406647" y="1324280"/>
                  </a:cubicBezTo>
                  <a:cubicBezTo>
                    <a:pt x="409314" y="1349826"/>
                    <a:pt x="418953" y="1453325"/>
                    <a:pt x="420344" y="1467450"/>
                  </a:cubicBezTo>
                  <a:cubicBezTo>
                    <a:pt x="425964" y="1524524"/>
                    <a:pt x="428450" y="1582245"/>
                    <a:pt x="428974" y="1653483"/>
                  </a:cubicBezTo>
                  <a:cubicBezTo>
                    <a:pt x="429183" y="1680924"/>
                    <a:pt x="428516" y="1821732"/>
                    <a:pt x="428678" y="1848745"/>
                  </a:cubicBezTo>
                  <a:cubicBezTo>
                    <a:pt x="428945" y="1893579"/>
                    <a:pt x="426430" y="1930136"/>
                    <a:pt x="419449" y="1964531"/>
                  </a:cubicBezTo>
                  <a:cubicBezTo>
                    <a:pt x="418582" y="1968798"/>
                    <a:pt x="416429" y="1976514"/>
                    <a:pt x="413495" y="1986267"/>
                  </a:cubicBezTo>
                  <a:cubicBezTo>
                    <a:pt x="413019" y="1987839"/>
                    <a:pt x="404942" y="2013395"/>
                    <a:pt x="404866" y="2013652"/>
                  </a:cubicBezTo>
                  <a:cubicBezTo>
                    <a:pt x="404809" y="2013832"/>
                    <a:pt x="404723" y="2013804"/>
                    <a:pt x="404571" y="2014538"/>
                  </a:cubicBezTo>
                  <a:cubicBezTo>
                    <a:pt x="404504" y="2014918"/>
                    <a:pt x="404609" y="2015138"/>
                    <a:pt x="404571" y="2015433"/>
                  </a:cubicBezTo>
                  <a:lnTo>
                    <a:pt x="404571" y="2016328"/>
                  </a:lnTo>
                  <a:lnTo>
                    <a:pt x="404571" y="2018414"/>
                  </a:lnTo>
                  <a:lnTo>
                    <a:pt x="415877" y="2027044"/>
                  </a:lnTo>
                  <a:lnTo>
                    <a:pt x="423020" y="2023177"/>
                  </a:lnTo>
                  <a:lnTo>
                    <a:pt x="423916" y="2021986"/>
                  </a:lnTo>
                  <a:cubicBezTo>
                    <a:pt x="425402" y="2019415"/>
                    <a:pt x="425687" y="2016795"/>
                    <a:pt x="425106" y="2014242"/>
                  </a:cubicBezTo>
                  <a:lnTo>
                    <a:pt x="425402" y="2014538"/>
                  </a:lnTo>
                  <a:lnTo>
                    <a:pt x="425402" y="2016919"/>
                  </a:lnTo>
                  <a:cubicBezTo>
                    <a:pt x="425306" y="2018138"/>
                    <a:pt x="425440" y="2017909"/>
                    <a:pt x="425402" y="2018109"/>
                  </a:cubicBezTo>
                  <a:cubicBezTo>
                    <a:pt x="426183" y="2015642"/>
                    <a:pt x="433279" y="1993745"/>
                    <a:pt x="433736" y="1992220"/>
                  </a:cubicBezTo>
                  <a:cubicBezTo>
                    <a:pt x="436851" y="1981867"/>
                    <a:pt x="438956" y="1973789"/>
                    <a:pt x="439985" y="1968703"/>
                  </a:cubicBezTo>
                  <a:cubicBezTo>
                    <a:pt x="447300" y="1932699"/>
                    <a:pt x="450091" y="1894913"/>
                    <a:pt x="449814" y="1848745"/>
                  </a:cubicBezTo>
                  <a:cubicBezTo>
                    <a:pt x="449652" y="1821837"/>
                    <a:pt x="450310" y="1681048"/>
                    <a:pt x="450110" y="1653483"/>
                  </a:cubicBezTo>
                  <a:cubicBezTo>
                    <a:pt x="449576" y="1581665"/>
                    <a:pt x="447166" y="1523162"/>
                    <a:pt x="441480" y="1465364"/>
                  </a:cubicBezTo>
                  <a:cubicBezTo>
                    <a:pt x="440089" y="1451267"/>
                    <a:pt x="430164" y="1347531"/>
                    <a:pt x="427488" y="1321898"/>
                  </a:cubicBezTo>
                  <a:cubicBezTo>
                    <a:pt x="415258" y="1204627"/>
                    <a:pt x="401608" y="1119778"/>
                    <a:pt x="379863" y="1039120"/>
                  </a:cubicBezTo>
                  <a:cubicBezTo>
                    <a:pt x="324389" y="833314"/>
                    <a:pt x="262934" y="652377"/>
                    <a:pt x="145605" y="334870"/>
                  </a:cubicBezTo>
                  <a:cubicBezTo>
                    <a:pt x="136709" y="310801"/>
                    <a:pt x="129574" y="290122"/>
                    <a:pt x="115249" y="247650"/>
                  </a:cubicBezTo>
                  <a:cubicBezTo>
                    <a:pt x="111210" y="235677"/>
                    <a:pt x="111077" y="235677"/>
                    <a:pt x="109591" y="231286"/>
                  </a:cubicBezTo>
                  <a:cubicBezTo>
                    <a:pt x="85102" y="158858"/>
                    <a:pt x="69891" y="117824"/>
                    <a:pt x="50060" y="74419"/>
                  </a:cubicBezTo>
                  <a:cubicBezTo>
                    <a:pt x="48526" y="71056"/>
                    <a:pt x="39430" y="44358"/>
                    <a:pt x="36667" y="37214"/>
                  </a:cubicBezTo>
                  <a:cubicBezTo>
                    <a:pt x="30114" y="20279"/>
                    <a:pt x="23732" y="8163"/>
                    <a:pt x="16427"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3" name="Google Shape;143;p4"/>
            <p:cNvSpPr/>
            <p:nvPr/>
          </p:nvSpPr>
          <p:spPr>
            <a:xfrm>
              <a:off x="502887" y="3664530"/>
              <a:ext cx="349749" cy="531038"/>
            </a:xfrm>
            <a:custGeom>
              <a:avLst/>
              <a:gdLst/>
              <a:ahLst/>
              <a:cxnLst/>
              <a:rect l="l" t="t" r="r" b="b"/>
              <a:pathLst>
                <a:path w="349749" h="531038" extrusionOk="0">
                  <a:moveTo>
                    <a:pt x="345292" y="530350"/>
                  </a:moveTo>
                  <a:cubicBezTo>
                    <a:pt x="357512" y="530417"/>
                    <a:pt x="341148" y="396714"/>
                    <a:pt x="337272" y="377788"/>
                  </a:cubicBezTo>
                  <a:cubicBezTo>
                    <a:pt x="309325" y="241447"/>
                    <a:pt x="236278" y="146150"/>
                    <a:pt x="120654" y="69607"/>
                  </a:cubicBezTo>
                  <a:cubicBezTo>
                    <a:pt x="109272" y="62072"/>
                    <a:pt x="7597" y="-6260"/>
                    <a:pt x="328" y="465"/>
                  </a:cubicBezTo>
                  <a:cubicBezTo>
                    <a:pt x="-1144" y="1827"/>
                    <a:pt x="2720" y="3808"/>
                    <a:pt x="4392" y="4913"/>
                  </a:cubicBezTo>
                  <a:cubicBezTo>
                    <a:pt x="23179" y="17353"/>
                    <a:pt x="35828" y="32812"/>
                    <a:pt x="49179" y="51652"/>
                  </a:cubicBezTo>
                  <a:cubicBezTo>
                    <a:pt x="77773" y="92000"/>
                    <a:pt x="117721" y="134301"/>
                    <a:pt x="136247" y="180287"/>
                  </a:cubicBezTo>
                  <a:cubicBezTo>
                    <a:pt x="153287" y="222578"/>
                    <a:pt x="163126" y="276595"/>
                    <a:pt x="188015" y="314923"/>
                  </a:cubicBezTo>
                  <a:cubicBezTo>
                    <a:pt x="218362" y="361653"/>
                    <a:pt x="261034" y="397943"/>
                    <a:pt x="293142" y="443244"/>
                  </a:cubicBezTo>
                  <a:cubicBezTo>
                    <a:pt x="312859" y="471057"/>
                    <a:pt x="328795" y="499127"/>
                    <a:pt x="344825" y="528731"/>
                  </a:cubicBezTo>
                  <a:cubicBezTo>
                    <a:pt x="346978" y="532703"/>
                    <a:pt x="343273" y="530341"/>
                    <a:pt x="345292" y="53035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4" name="Google Shape;144;p4"/>
            <p:cNvSpPr/>
            <p:nvPr/>
          </p:nvSpPr>
          <p:spPr>
            <a:xfrm>
              <a:off x="633113" y="4255535"/>
              <a:ext cx="309080" cy="161443"/>
            </a:xfrm>
            <a:custGeom>
              <a:avLst/>
              <a:gdLst/>
              <a:ahLst/>
              <a:cxnLst/>
              <a:rect l="l" t="t" r="r" b="b"/>
              <a:pathLst>
                <a:path w="309080" h="161443" extrusionOk="0">
                  <a:moveTo>
                    <a:pt x="16069" y="0"/>
                  </a:moveTo>
                  <a:cubicBezTo>
                    <a:pt x="16507" y="1962"/>
                    <a:pt x="16183" y="3886"/>
                    <a:pt x="15173" y="5953"/>
                  </a:cubicBezTo>
                  <a:cubicBezTo>
                    <a:pt x="13592" y="9211"/>
                    <a:pt x="10839" y="12525"/>
                    <a:pt x="8334" y="13392"/>
                  </a:cubicBezTo>
                  <a:cubicBezTo>
                    <a:pt x="5258" y="14459"/>
                    <a:pt x="4096" y="12563"/>
                    <a:pt x="2972" y="10716"/>
                  </a:cubicBezTo>
                  <a:cubicBezTo>
                    <a:pt x="3229" y="12592"/>
                    <a:pt x="1505" y="13611"/>
                    <a:pt x="0" y="14583"/>
                  </a:cubicBezTo>
                  <a:cubicBezTo>
                    <a:pt x="1076" y="14926"/>
                    <a:pt x="2362" y="15412"/>
                    <a:pt x="3267" y="15773"/>
                  </a:cubicBezTo>
                  <a:cubicBezTo>
                    <a:pt x="4715" y="16345"/>
                    <a:pt x="5734" y="16840"/>
                    <a:pt x="6544" y="17269"/>
                  </a:cubicBezTo>
                  <a:cubicBezTo>
                    <a:pt x="10687" y="21641"/>
                    <a:pt x="17926" y="25270"/>
                    <a:pt x="29166" y="29766"/>
                  </a:cubicBezTo>
                  <a:cubicBezTo>
                    <a:pt x="34271" y="31813"/>
                    <a:pt x="39919" y="33976"/>
                    <a:pt x="46730" y="36319"/>
                  </a:cubicBezTo>
                  <a:cubicBezTo>
                    <a:pt x="51235" y="37862"/>
                    <a:pt x="76010" y="45901"/>
                    <a:pt x="79772" y="47330"/>
                  </a:cubicBezTo>
                  <a:cubicBezTo>
                    <a:pt x="154115" y="75600"/>
                    <a:pt x="283969" y="138389"/>
                    <a:pt x="288427" y="153886"/>
                  </a:cubicBezTo>
                  <a:cubicBezTo>
                    <a:pt x="290027" y="159448"/>
                    <a:pt x="295961" y="162630"/>
                    <a:pt x="301523" y="161030"/>
                  </a:cubicBezTo>
                  <a:cubicBezTo>
                    <a:pt x="307086" y="159439"/>
                    <a:pt x="310267" y="153791"/>
                    <a:pt x="308667" y="148237"/>
                  </a:cubicBezTo>
                  <a:cubicBezTo>
                    <a:pt x="301180" y="122215"/>
                    <a:pt x="175155" y="61131"/>
                    <a:pt x="87211" y="27680"/>
                  </a:cubicBezTo>
                  <a:cubicBezTo>
                    <a:pt x="82915" y="26051"/>
                    <a:pt x="57664" y="17783"/>
                    <a:pt x="53578" y="16373"/>
                  </a:cubicBezTo>
                  <a:cubicBezTo>
                    <a:pt x="47063" y="14135"/>
                    <a:pt x="41653" y="12316"/>
                    <a:pt x="36909" y="10420"/>
                  </a:cubicBezTo>
                  <a:cubicBezTo>
                    <a:pt x="28499" y="7058"/>
                    <a:pt x="22927" y="3981"/>
                    <a:pt x="21727" y="2677"/>
                  </a:cubicBezTo>
                  <a:cubicBezTo>
                    <a:pt x="20841" y="1714"/>
                    <a:pt x="17507" y="895"/>
                    <a:pt x="16069"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5" name="Google Shape;145;p4"/>
            <p:cNvSpPr/>
            <p:nvPr/>
          </p:nvSpPr>
          <p:spPr>
            <a:xfrm>
              <a:off x="287063" y="3837744"/>
              <a:ext cx="379620" cy="439743"/>
            </a:xfrm>
            <a:custGeom>
              <a:avLst/>
              <a:gdLst/>
              <a:ahLst/>
              <a:cxnLst/>
              <a:rect l="l" t="t" r="r" b="b"/>
              <a:pathLst>
                <a:path w="379620" h="439743" extrusionOk="0">
                  <a:moveTo>
                    <a:pt x="379560" y="434613"/>
                  </a:moveTo>
                  <a:cubicBezTo>
                    <a:pt x="369425" y="417201"/>
                    <a:pt x="342355" y="392474"/>
                    <a:pt x="327915" y="372795"/>
                  </a:cubicBezTo>
                  <a:cubicBezTo>
                    <a:pt x="289653" y="320656"/>
                    <a:pt x="230769" y="278412"/>
                    <a:pt x="182361" y="237416"/>
                  </a:cubicBezTo>
                  <a:cubicBezTo>
                    <a:pt x="140824" y="202241"/>
                    <a:pt x="113030" y="157435"/>
                    <a:pt x="81037" y="114830"/>
                  </a:cubicBezTo>
                  <a:cubicBezTo>
                    <a:pt x="56650" y="82349"/>
                    <a:pt x="39183" y="42345"/>
                    <a:pt x="11695" y="12465"/>
                  </a:cubicBezTo>
                  <a:cubicBezTo>
                    <a:pt x="8192" y="8654"/>
                    <a:pt x="7236" y="-1289"/>
                    <a:pt x="2263" y="139"/>
                  </a:cubicBezTo>
                  <a:cubicBezTo>
                    <a:pt x="807" y="558"/>
                    <a:pt x="1021" y="6778"/>
                    <a:pt x="980" y="7045"/>
                  </a:cubicBezTo>
                  <a:cubicBezTo>
                    <a:pt x="-4258" y="41163"/>
                    <a:pt x="12567" y="87112"/>
                    <a:pt x="26216" y="117516"/>
                  </a:cubicBezTo>
                  <a:cubicBezTo>
                    <a:pt x="62926" y="199278"/>
                    <a:pt x="87624" y="268440"/>
                    <a:pt x="161548" y="331047"/>
                  </a:cubicBezTo>
                  <a:cubicBezTo>
                    <a:pt x="181926" y="348306"/>
                    <a:pt x="208176" y="357517"/>
                    <a:pt x="228366" y="374615"/>
                  </a:cubicBezTo>
                  <a:cubicBezTo>
                    <a:pt x="252657" y="395189"/>
                    <a:pt x="282424" y="410000"/>
                    <a:pt x="307636" y="429650"/>
                  </a:cubicBezTo>
                  <a:cubicBezTo>
                    <a:pt x="313618" y="434308"/>
                    <a:pt x="348765" y="441280"/>
                    <a:pt x="355175" y="439442"/>
                  </a:cubicBezTo>
                  <a:cubicBezTo>
                    <a:pt x="359214" y="438280"/>
                    <a:pt x="380912" y="436946"/>
                    <a:pt x="379560" y="43461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6" name="Google Shape;146;p4"/>
            <p:cNvSpPr/>
            <p:nvPr/>
          </p:nvSpPr>
          <p:spPr>
            <a:xfrm>
              <a:off x="942190" y="3687690"/>
              <a:ext cx="141301" cy="825288"/>
            </a:xfrm>
            <a:custGeom>
              <a:avLst/>
              <a:gdLst/>
              <a:ahLst/>
              <a:cxnLst/>
              <a:rect l="l" t="t" r="r" b="b"/>
              <a:pathLst>
                <a:path w="141301" h="825288" extrusionOk="0">
                  <a:moveTo>
                    <a:pt x="29251" y="824773"/>
                  </a:moveTo>
                  <a:cubicBezTo>
                    <a:pt x="29670" y="829212"/>
                    <a:pt x="25822" y="803704"/>
                    <a:pt x="25432" y="797655"/>
                  </a:cubicBezTo>
                  <a:cubicBezTo>
                    <a:pt x="24298" y="780139"/>
                    <a:pt x="27965" y="761565"/>
                    <a:pt x="25670" y="744239"/>
                  </a:cubicBezTo>
                  <a:cubicBezTo>
                    <a:pt x="19059" y="694318"/>
                    <a:pt x="23841" y="629948"/>
                    <a:pt x="35157" y="580990"/>
                  </a:cubicBezTo>
                  <a:cubicBezTo>
                    <a:pt x="56569" y="488350"/>
                    <a:pt x="85820" y="396539"/>
                    <a:pt x="114900" y="305851"/>
                  </a:cubicBezTo>
                  <a:cubicBezTo>
                    <a:pt x="131807" y="253101"/>
                    <a:pt x="130807" y="198838"/>
                    <a:pt x="138970" y="144964"/>
                  </a:cubicBezTo>
                  <a:cubicBezTo>
                    <a:pt x="144761" y="106740"/>
                    <a:pt x="138817" y="71136"/>
                    <a:pt x="131493" y="33274"/>
                  </a:cubicBezTo>
                  <a:cubicBezTo>
                    <a:pt x="131150" y="31483"/>
                    <a:pt x="125092" y="517"/>
                    <a:pt x="123034" y="51"/>
                  </a:cubicBezTo>
                  <a:cubicBezTo>
                    <a:pt x="116110" y="-1559"/>
                    <a:pt x="106299" y="35570"/>
                    <a:pt x="104680" y="40189"/>
                  </a:cubicBezTo>
                  <a:cubicBezTo>
                    <a:pt x="90125" y="81604"/>
                    <a:pt x="70561" y="122323"/>
                    <a:pt x="60646" y="165195"/>
                  </a:cubicBezTo>
                  <a:cubicBezTo>
                    <a:pt x="51892" y="203086"/>
                    <a:pt x="29585" y="236671"/>
                    <a:pt x="23774" y="276723"/>
                  </a:cubicBezTo>
                  <a:cubicBezTo>
                    <a:pt x="9334" y="376269"/>
                    <a:pt x="2343" y="477615"/>
                    <a:pt x="1495" y="578256"/>
                  </a:cubicBezTo>
                  <a:cubicBezTo>
                    <a:pt x="1200" y="612937"/>
                    <a:pt x="14668" y="726170"/>
                    <a:pt x="0" y="750145"/>
                  </a:cubicBezTo>
                  <a:lnTo>
                    <a:pt x="29251" y="824773"/>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7" name="Google Shape;147;p4"/>
            <p:cNvSpPr/>
            <p:nvPr/>
          </p:nvSpPr>
          <p:spPr>
            <a:xfrm>
              <a:off x="1083304" y="3808620"/>
              <a:ext cx="300599" cy="1051239"/>
            </a:xfrm>
            <a:custGeom>
              <a:avLst/>
              <a:gdLst/>
              <a:ahLst/>
              <a:cxnLst/>
              <a:rect l="l" t="t" r="r" b="b"/>
              <a:pathLst>
                <a:path w="300599" h="1051239" extrusionOk="0">
                  <a:moveTo>
                    <a:pt x="17459" y="1049810"/>
                  </a:moveTo>
                  <a:cubicBezTo>
                    <a:pt x="25822" y="1062954"/>
                    <a:pt x="9753" y="981696"/>
                    <a:pt x="9401" y="960751"/>
                  </a:cubicBezTo>
                  <a:cubicBezTo>
                    <a:pt x="8372" y="900229"/>
                    <a:pt x="18354" y="835202"/>
                    <a:pt x="30918" y="775785"/>
                  </a:cubicBezTo>
                  <a:cubicBezTo>
                    <a:pt x="39395" y="735637"/>
                    <a:pt x="71923" y="702462"/>
                    <a:pt x="88839" y="667429"/>
                  </a:cubicBezTo>
                  <a:cubicBezTo>
                    <a:pt x="117366" y="608345"/>
                    <a:pt x="156276" y="554253"/>
                    <a:pt x="184670" y="495445"/>
                  </a:cubicBezTo>
                  <a:cubicBezTo>
                    <a:pt x="205768" y="451735"/>
                    <a:pt x="211121" y="397500"/>
                    <a:pt x="233447" y="355828"/>
                  </a:cubicBezTo>
                  <a:cubicBezTo>
                    <a:pt x="256174" y="313442"/>
                    <a:pt x="280939" y="261721"/>
                    <a:pt x="280996" y="213553"/>
                  </a:cubicBezTo>
                  <a:cubicBezTo>
                    <a:pt x="281063" y="168223"/>
                    <a:pt x="285492" y="117455"/>
                    <a:pt x="293827" y="72916"/>
                  </a:cubicBezTo>
                  <a:cubicBezTo>
                    <a:pt x="296808" y="56971"/>
                    <a:pt x="299599" y="40236"/>
                    <a:pt x="298484" y="23977"/>
                  </a:cubicBezTo>
                  <a:cubicBezTo>
                    <a:pt x="297951" y="16119"/>
                    <a:pt x="304333" y="-2931"/>
                    <a:pt x="297189" y="383"/>
                  </a:cubicBezTo>
                  <a:cubicBezTo>
                    <a:pt x="295265" y="1279"/>
                    <a:pt x="294598" y="43684"/>
                    <a:pt x="292531" y="49323"/>
                  </a:cubicBezTo>
                  <a:cubicBezTo>
                    <a:pt x="279758" y="84308"/>
                    <a:pt x="249954" y="130495"/>
                    <a:pt x="227885" y="160032"/>
                  </a:cubicBezTo>
                  <a:cubicBezTo>
                    <a:pt x="192138" y="207886"/>
                    <a:pt x="135950" y="244557"/>
                    <a:pt x="106479" y="299554"/>
                  </a:cubicBezTo>
                  <a:cubicBezTo>
                    <a:pt x="45319" y="413645"/>
                    <a:pt x="23469" y="555148"/>
                    <a:pt x="24583" y="683602"/>
                  </a:cubicBezTo>
                  <a:cubicBezTo>
                    <a:pt x="24983" y="730332"/>
                    <a:pt x="19802" y="766432"/>
                    <a:pt x="19802" y="766432"/>
                  </a:cubicBezTo>
                  <a:cubicBezTo>
                    <a:pt x="19802" y="766432"/>
                    <a:pt x="-23146" y="986002"/>
                    <a:pt x="17459" y="104981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8" name="Google Shape;148;p4"/>
            <p:cNvSpPr/>
            <p:nvPr/>
          </p:nvSpPr>
          <p:spPr>
            <a:xfrm>
              <a:off x="259396" y="4451460"/>
              <a:ext cx="755570" cy="317914"/>
            </a:xfrm>
            <a:custGeom>
              <a:avLst/>
              <a:gdLst/>
              <a:ahLst/>
              <a:cxnLst/>
              <a:rect l="l" t="t" r="r" b="b"/>
              <a:pathLst>
                <a:path w="755570" h="317914" extrusionOk="0">
                  <a:moveTo>
                    <a:pt x="753508" y="303662"/>
                  </a:moveTo>
                  <a:cubicBezTo>
                    <a:pt x="752184" y="307443"/>
                    <a:pt x="758108" y="324503"/>
                    <a:pt x="746440" y="315149"/>
                  </a:cubicBezTo>
                  <a:cubicBezTo>
                    <a:pt x="716122" y="290841"/>
                    <a:pt x="628873" y="282316"/>
                    <a:pt x="616195" y="280840"/>
                  </a:cubicBezTo>
                  <a:cubicBezTo>
                    <a:pt x="492999" y="266505"/>
                    <a:pt x="354896" y="241968"/>
                    <a:pt x="245457" y="180904"/>
                  </a:cubicBezTo>
                  <a:cubicBezTo>
                    <a:pt x="181853" y="145413"/>
                    <a:pt x="109476" y="111562"/>
                    <a:pt x="57228" y="59803"/>
                  </a:cubicBezTo>
                  <a:cubicBezTo>
                    <a:pt x="38813" y="41563"/>
                    <a:pt x="-16805" y="-11711"/>
                    <a:pt x="4983" y="2329"/>
                  </a:cubicBezTo>
                  <a:cubicBezTo>
                    <a:pt x="65950" y="41619"/>
                    <a:pt x="172935" y="75243"/>
                    <a:pt x="234709" y="88016"/>
                  </a:cubicBezTo>
                  <a:cubicBezTo>
                    <a:pt x="288205" y="99074"/>
                    <a:pt x="346971" y="98798"/>
                    <a:pt x="398825" y="116819"/>
                  </a:cubicBezTo>
                  <a:cubicBezTo>
                    <a:pt x="487979" y="147814"/>
                    <a:pt x="563493" y="204049"/>
                    <a:pt x="645142" y="248274"/>
                  </a:cubicBezTo>
                  <a:cubicBezTo>
                    <a:pt x="670135" y="261819"/>
                    <a:pt x="738868" y="276925"/>
                    <a:pt x="754194" y="294375"/>
                  </a:cubicBezTo>
                  <a:cubicBezTo>
                    <a:pt x="757061" y="297642"/>
                    <a:pt x="754755" y="300137"/>
                    <a:pt x="753508" y="30366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9" name="Google Shape;149;p4"/>
            <p:cNvSpPr/>
            <p:nvPr/>
          </p:nvSpPr>
          <p:spPr>
            <a:xfrm>
              <a:off x="1000288" y="4745719"/>
              <a:ext cx="104008" cy="131922"/>
            </a:xfrm>
            <a:custGeom>
              <a:avLst/>
              <a:gdLst/>
              <a:ahLst/>
              <a:cxnLst/>
              <a:rect l="l" t="t" r="r" b="b"/>
              <a:pathLst>
                <a:path w="104008" h="131922" extrusionOk="0">
                  <a:moveTo>
                    <a:pt x="11739" y="58"/>
                  </a:moveTo>
                  <a:cubicBezTo>
                    <a:pt x="9091" y="-246"/>
                    <a:pt x="6253" y="658"/>
                    <a:pt x="3995" y="2439"/>
                  </a:cubicBezTo>
                  <a:cubicBezTo>
                    <a:pt x="-510" y="6002"/>
                    <a:pt x="-1348" y="12517"/>
                    <a:pt x="2214" y="17022"/>
                  </a:cubicBezTo>
                  <a:cubicBezTo>
                    <a:pt x="5176" y="20766"/>
                    <a:pt x="8463" y="24604"/>
                    <a:pt x="12034" y="28633"/>
                  </a:cubicBezTo>
                  <a:cubicBezTo>
                    <a:pt x="19073" y="36568"/>
                    <a:pt x="25931" y="43606"/>
                    <a:pt x="38523" y="56313"/>
                  </a:cubicBezTo>
                  <a:cubicBezTo>
                    <a:pt x="53392" y="71305"/>
                    <a:pt x="57240" y="75353"/>
                    <a:pt x="63527" y="82211"/>
                  </a:cubicBezTo>
                  <a:cubicBezTo>
                    <a:pt x="65860" y="84755"/>
                    <a:pt x="66975" y="88108"/>
                    <a:pt x="68889" y="90841"/>
                  </a:cubicBezTo>
                  <a:cubicBezTo>
                    <a:pt x="75919" y="98756"/>
                    <a:pt x="80548" y="106319"/>
                    <a:pt x="83472" y="113463"/>
                  </a:cubicBezTo>
                  <a:cubicBezTo>
                    <a:pt x="83901" y="113901"/>
                    <a:pt x="84777" y="113711"/>
                    <a:pt x="84958" y="114358"/>
                  </a:cubicBezTo>
                  <a:cubicBezTo>
                    <a:pt x="85739" y="117092"/>
                    <a:pt x="88082" y="124617"/>
                    <a:pt x="88234" y="125074"/>
                  </a:cubicBezTo>
                  <a:cubicBezTo>
                    <a:pt x="89139" y="127741"/>
                    <a:pt x="89482" y="129255"/>
                    <a:pt x="90025" y="131027"/>
                  </a:cubicBezTo>
                  <a:cubicBezTo>
                    <a:pt x="92330" y="131456"/>
                    <a:pt x="93892" y="131922"/>
                    <a:pt x="93892" y="131922"/>
                  </a:cubicBezTo>
                  <a:cubicBezTo>
                    <a:pt x="93892" y="131922"/>
                    <a:pt x="94188" y="130379"/>
                    <a:pt x="96274" y="128046"/>
                  </a:cubicBezTo>
                  <a:cubicBezTo>
                    <a:pt x="96655" y="128360"/>
                    <a:pt x="97150" y="128065"/>
                    <a:pt x="97169" y="128646"/>
                  </a:cubicBezTo>
                  <a:cubicBezTo>
                    <a:pt x="97159" y="128388"/>
                    <a:pt x="104017" y="131922"/>
                    <a:pt x="104008" y="131922"/>
                  </a:cubicBezTo>
                  <a:cubicBezTo>
                    <a:pt x="104084" y="131198"/>
                    <a:pt x="99302" y="128951"/>
                    <a:pt x="96569" y="127750"/>
                  </a:cubicBezTo>
                  <a:cubicBezTo>
                    <a:pt x="97540" y="126750"/>
                    <a:pt x="97655" y="125788"/>
                    <a:pt x="100141" y="124474"/>
                  </a:cubicBezTo>
                  <a:cubicBezTo>
                    <a:pt x="102484" y="120597"/>
                    <a:pt x="102360" y="120549"/>
                    <a:pt x="102522" y="119121"/>
                  </a:cubicBezTo>
                  <a:cubicBezTo>
                    <a:pt x="102693" y="118140"/>
                    <a:pt x="102846" y="117425"/>
                    <a:pt x="102817" y="116444"/>
                  </a:cubicBezTo>
                  <a:cubicBezTo>
                    <a:pt x="102789" y="115311"/>
                    <a:pt x="101988" y="114472"/>
                    <a:pt x="101627" y="113463"/>
                  </a:cubicBezTo>
                  <a:cubicBezTo>
                    <a:pt x="101379" y="112587"/>
                    <a:pt x="98922" y="101614"/>
                    <a:pt x="98359" y="100071"/>
                  </a:cubicBezTo>
                  <a:cubicBezTo>
                    <a:pt x="93892" y="87765"/>
                    <a:pt x="87625" y="77306"/>
                    <a:pt x="79005" y="67924"/>
                  </a:cubicBezTo>
                  <a:cubicBezTo>
                    <a:pt x="72461" y="60780"/>
                    <a:pt x="68499" y="56942"/>
                    <a:pt x="53411" y="41730"/>
                  </a:cubicBezTo>
                  <a:cubicBezTo>
                    <a:pt x="41076" y="29290"/>
                    <a:pt x="34513" y="22194"/>
                    <a:pt x="27808" y="14641"/>
                  </a:cubicBezTo>
                  <a:cubicBezTo>
                    <a:pt x="24484" y="10888"/>
                    <a:pt x="21293" y="7345"/>
                    <a:pt x="18588" y="3925"/>
                  </a:cubicBezTo>
                  <a:cubicBezTo>
                    <a:pt x="16806" y="1678"/>
                    <a:pt x="14387" y="363"/>
                    <a:pt x="11739" y="5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004 Section Title">
  <p:cSld name="CUSTOM_3">
    <p:spTree>
      <p:nvGrpSpPr>
        <p:cNvPr id="1" name="Shape 150"/>
        <p:cNvGrpSpPr/>
        <p:nvPr/>
      </p:nvGrpSpPr>
      <p:grpSpPr>
        <a:xfrm>
          <a:off x="0" y="0"/>
          <a:ext cx="0" cy="0"/>
          <a:chOff x="0" y="0"/>
          <a:chExt cx="0" cy="0"/>
        </a:xfrm>
      </p:grpSpPr>
      <p:grpSp>
        <p:nvGrpSpPr>
          <p:cNvPr id="151" name="Google Shape;151;p5"/>
          <p:cNvGrpSpPr/>
          <p:nvPr/>
        </p:nvGrpSpPr>
        <p:grpSpPr>
          <a:xfrm flipH="1">
            <a:off x="9696265" y="4083968"/>
            <a:ext cx="2486173" cy="2774042"/>
            <a:chOff x="6415621" y="443747"/>
            <a:chExt cx="1388458" cy="1549225"/>
          </a:xfrm>
        </p:grpSpPr>
        <p:sp>
          <p:nvSpPr>
            <p:cNvPr id="152" name="Google Shape;152;p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3" name="Google Shape;153;p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4" name="Google Shape;154;p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5" name="Google Shape;155;p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6" name="Google Shape;156;p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7" name="Google Shape;157;p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8" name="Google Shape;158;p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9" name="Google Shape;159;p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0" name="Google Shape;160;p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1" name="Google Shape;161;p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2" name="Google Shape;162;p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63" name="Google Shape;163;p5"/>
          <p:cNvSpPr txBox="1">
            <a:spLocks noGrp="1"/>
          </p:cNvSpPr>
          <p:nvPr>
            <p:ph type="title"/>
          </p:nvPr>
        </p:nvSpPr>
        <p:spPr>
          <a:xfrm>
            <a:off x="1096750" y="2005425"/>
            <a:ext cx="7389300" cy="2066100"/>
          </a:xfrm>
          <a:prstGeom prst="rect">
            <a:avLst/>
          </a:prstGeom>
        </p:spPr>
        <p:txBody>
          <a:bodyPr spcFirstLastPara="1" wrap="square" lIns="121900" tIns="121900" rIns="121900" bIns="121900" anchor="ctr" anchorCtr="0">
            <a:noAutofit/>
          </a:bodyPr>
          <a:lstStyle>
            <a:lvl1pPr marL="0" marR="0" lvl="0" indent="0" algn="l" rtl="0">
              <a:spcBef>
                <a:spcPts val="0"/>
              </a:spcBef>
              <a:spcAft>
                <a:spcPts val="0"/>
              </a:spcAft>
              <a:buClr>
                <a:schemeClr val="dk1"/>
              </a:buClr>
              <a:buSzPts val="6000"/>
              <a:buFont typeface="Aldrich"/>
              <a:buNone/>
              <a:defRPr sz="6000"/>
            </a:lvl1pPr>
            <a:lvl2pPr lvl="1"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6000"/>
              <a:buFont typeface="Abril Fatface"/>
              <a:buNone/>
              <a:defRPr sz="6000">
                <a:solidFill>
                  <a:schemeClr val="dk1"/>
                </a:solidFill>
                <a:latin typeface="Abril Fatface"/>
                <a:ea typeface="Abril Fatface"/>
                <a:cs typeface="Abril Fatface"/>
                <a:sym typeface="Abril Fatface"/>
              </a:defRPr>
            </a:lvl9pPr>
          </a:lstStyle>
          <a:p>
            <a:endParaRPr/>
          </a:p>
        </p:txBody>
      </p:sp>
      <p:sp>
        <p:nvSpPr>
          <p:cNvPr id="164" name="Google Shape;164;p5"/>
          <p:cNvSpPr txBox="1">
            <a:spLocks noGrp="1"/>
          </p:cNvSpPr>
          <p:nvPr>
            <p:ph type="body" idx="1"/>
          </p:nvPr>
        </p:nvSpPr>
        <p:spPr>
          <a:xfrm>
            <a:off x="1096750" y="4089075"/>
            <a:ext cx="7389300" cy="763500"/>
          </a:xfrm>
          <a:prstGeom prst="rect">
            <a:avLst/>
          </a:prstGeom>
        </p:spPr>
        <p:txBody>
          <a:bodyPr spcFirstLastPara="1" wrap="square" lIns="121900" tIns="121900" rIns="121900" bIns="121900" anchor="t" anchorCtr="0">
            <a:noAutofit/>
          </a:bodyPr>
          <a:lstStyle>
            <a:lvl1pPr marL="457200" lvl="0" indent="-342900">
              <a:spcBef>
                <a:spcPts val="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2100"/>
              </a:spcBef>
              <a:spcAft>
                <a:spcPts val="0"/>
              </a:spcAft>
              <a:buSzPts val="1800"/>
              <a:buChar char="■"/>
              <a:defRPr/>
            </a:lvl3pPr>
            <a:lvl4pPr marL="1828800" lvl="3" indent="-342900">
              <a:spcBef>
                <a:spcPts val="2100"/>
              </a:spcBef>
              <a:spcAft>
                <a:spcPts val="0"/>
              </a:spcAft>
              <a:buSzPts val="1800"/>
              <a:buChar char="●"/>
              <a:defRPr/>
            </a:lvl4pPr>
            <a:lvl5pPr marL="2286000" lvl="4" indent="-342900">
              <a:spcBef>
                <a:spcPts val="2100"/>
              </a:spcBef>
              <a:spcAft>
                <a:spcPts val="0"/>
              </a:spcAft>
              <a:buSzPts val="1800"/>
              <a:buChar char="○"/>
              <a:defRPr/>
            </a:lvl5pPr>
            <a:lvl6pPr marL="2743200" lvl="5" indent="-342900">
              <a:spcBef>
                <a:spcPts val="2100"/>
              </a:spcBef>
              <a:spcAft>
                <a:spcPts val="0"/>
              </a:spcAft>
              <a:buSzPts val="1800"/>
              <a:buChar char="■"/>
              <a:defRPr/>
            </a:lvl6pPr>
            <a:lvl7pPr marL="3200400" lvl="6" indent="-342900">
              <a:spcBef>
                <a:spcPts val="2100"/>
              </a:spcBef>
              <a:spcAft>
                <a:spcPts val="0"/>
              </a:spcAft>
              <a:buSzPts val="1800"/>
              <a:buChar char="●"/>
              <a:defRPr/>
            </a:lvl7pPr>
            <a:lvl8pPr marL="3657600" lvl="7" indent="-342900">
              <a:spcBef>
                <a:spcPts val="2100"/>
              </a:spcBef>
              <a:spcAft>
                <a:spcPts val="0"/>
              </a:spcAft>
              <a:buSzPts val="1800"/>
              <a:buChar char="○"/>
              <a:defRPr/>
            </a:lvl8pPr>
            <a:lvl9pPr marL="4114800" lvl="8" indent="-342900">
              <a:spcBef>
                <a:spcPts val="2100"/>
              </a:spcBef>
              <a:spcAft>
                <a:spcPts val="2100"/>
              </a:spcAft>
              <a:buSzPts val="1800"/>
              <a:buChar char="■"/>
              <a:defRPr/>
            </a:lvl9pPr>
          </a:lstStyle>
          <a:p>
            <a:endParaRPr/>
          </a:p>
        </p:txBody>
      </p:sp>
      <p:grpSp>
        <p:nvGrpSpPr>
          <p:cNvPr id="165" name="Google Shape;165;p5"/>
          <p:cNvGrpSpPr/>
          <p:nvPr/>
        </p:nvGrpSpPr>
        <p:grpSpPr>
          <a:xfrm>
            <a:off x="9706719" y="3127498"/>
            <a:ext cx="2304990" cy="3180613"/>
            <a:chOff x="259396" y="3664530"/>
            <a:chExt cx="1812954" cy="2501662"/>
          </a:xfrm>
        </p:grpSpPr>
        <p:sp>
          <p:nvSpPr>
            <p:cNvPr id="166" name="Google Shape;166;p5"/>
            <p:cNvSpPr/>
            <p:nvPr/>
          </p:nvSpPr>
          <p:spPr>
            <a:xfrm>
              <a:off x="1060156" y="4349599"/>
              <a:ext cx="684212" cy="1597125"/>
            </a:xfrm>
            <a:custGeom>
              <a:avLst/>
              <a:gdLst/>
              <a:ahLst/>
              <a:cxnLst/>
              <a:rect l="l" t="t" r="r" b="b"/>
              <a:pathLst>
                <a:path w="684212" h="1597125" extrusionOk="0">
                  <a:moveTo>
                    <a:pt x="676362" y="405"/>
                  </a:moveTo>
                  <a:cubicBezTo>
                    <a:pt x="673780" y="-310"/>
                    <a:pt x="671142" y="-119"/>
                    <a:pt x="668618" y="1300"/>
                  </a:cubicBezTo>
                  <a:cubicBezTo>
                    <a:pt x="649539" y="12054"/>
                    <a:pt x="634233" y="28647"/>
                    <a:pt x="613259" y="57860"/>
                  </a:cubicBezTo>
                  <a:cubicBezTo>
                    <a:pt x="610601" y="61556"/>
                    <a:pt x="601533" y="74567"/>
                    <a:pt x="599857" y="76910"/>
                  </a:cubicBezTo>
                  <a:cubicBezTo>
                    <a:pt x="594866" y="83882"/>
                    <a:pt x="591037" y="89007"/>
                    <a:pt x="587360" y="93579"/>
                  </a:cubicBezTo>
                  <a:cubicBezTo>
                    <a:pt x="523019" y="173589"/>
                    <a:pt x="479899" y="245312"/>
                    <a:pt x="401327" y="393911"/>
                  </a:cubicBezTo>
                  <a:cubicBezTo>
                    <a:pt x="390640" y="414104"/>
                    <a:pt x="381506" y="430440"/>
                    <a:pt x="361141" y="465939"/>
                  </a:cubicBezTo>
                  <a:cubicBezTo>
                    <a:pt x="360741" y="466635"/>
                    <a:pt x="333100" y="514993"/>
                    <a:pt x="323041" y="533805"/>
                  </a:cubicBezTo>
                  <a:cubicBezTo>
                    <a:pt x="304734" y="568047"/>
                    <a:pt x="292876" y="599632"/>
                    <a:pt x="271244" y="664774"/>
                  </a:cubicBezTo>
                  <a:cubicBezTo>
                    <a:pt x="270359" y="667450"/>
                    <a:pt x="270349" y="667460"/>
                    <a:pt x="269463" y="670136"/>
                  </a:cubicBezTo>
                  <a:cubicBezTo>
                    <a:pt x="252918" y="720000"/>
                    <a:pt x="244603" y="742602"/>
                    <a:pt x="233144" y="768663"/>
                  </a:cubicBezTo>
                  <a:cubicBezTo>
                    <a:pt x="137275" y="986709"/>
                    <a:pt x="72038" y="1169218"/>
                    <a:pt x="28062" y="1355041"/>
                  </a:cubicBezTo>
                  <a:cubicBezTo>
                    <a:pt x="19327" y="1391941"/>
                    <a:pt x="14822" y="1427679"/>
                    <a:pt x="9907" y="1484819"/>
                  </a:cubicBezTo>
                  <a:cubicBezTo>
                    <a:pt x="9450" y="1490086"/>
                    <a:pt x="8935" y="1494173"/>
                    <a:pt x="8116" y="1503869"/>
                  </a:cubicBezTo>
                  <a:cubicBezTo>
                    <a:pt x="4706" y="1544684"/>
                    <a:pt x="3020" y="1562715"/>
                    <a:pt x="87" y="1585127"/>
                  </a:cubicBezTo>
                  <a:cubicBezTo>
                    <a:pt x="-666" y="1590861"/>
                    <a:pt x="3573" y="1596281"/>
                    <a:pt x="9307" y="1597033"/>
                  </a:cubicBezTo>
                  <a:cubicBezTo>
                    <a:pt x="15050" y="1597786"/>
                    <a:pt x="20165" y="1593842"/>
                    <a:pt x="20918" y="1588108"/>
                  </a:cubicBezTo>
                  <a:cubicBezTo>
                    <a:pt x="23918" y="1565257"/>
                    <a:pt x="25814" y="1546503"/>
                    <a:pt x="29252" y="1505355"/>
                  </a:cubicBezTo>
                  <a:cubicBezTo>
                    <a:pt x="30062" y="1495677"/>
                    <a:pt x="30290" y="1491849"/>
                    <a:pt x="30738" y="1486610"/>
                  </a:cubicBezTo>
                  <a:cubicBezTo>
                    <a:pt x="35577" y="1430412"/>
                    <a:pt x="40168" y="1395465"/>
                    <a:pt x="48597" y="1359804"/>
                  </a:cubicBezTo>
                  <a:cubicBezTo>
                    <a:pt x="92250" y="1175371"/>
                    <a:pt x="157097" y="993967"/>
                    <a:pt x="252499" y="776997"/>
                  </a:cubicBezTo>
                  <a:cubicBezTo>
                    <a:pt x="264301" y="750137"/>
                    <a:pt x="272359" y="727172"/>
                    <a:pt x="289104" y="676680"/>
                  </a:cubicBezTo>
                  <a:cubicBezTo>
                    <a:pt x="289990" y="674013"/>
                    <a:pt x="290009" y="673994"/>
                    <a:pt x="290894" y="671327"/>
                  </a:cubicBezTo>
                  <a:cubicBezTo>
                    <a:pt x="312145" y="607300"/>
                    <a:pt x="323937" y="576477"/>
                    <a:pt x="341491" y="543635"/>
                  </a:cubicBezTo>
                  <a:cubicBezTo>
                    <a:pt x="351426" y="525061"/>
                    <a:pt x="359932" y="509764"/>
                    <a:pt x="378401" y="477550"/>
                  </a:cubicBezTo>
                  <a:cubicBezTo>
                    <a:pt x="378801" y="476855"/>
                    <a:pt x="408947" y="424210"/>
                    <a:pt x="419777" y="403732"/>
                  </a:cubicBezTo>
                  <a:cubicBezTo>
                    <a:pt x="497758" y="256256"/>
                    <a:pt x="540469" y="185342"/>
                    <a:pt x="603734" y="106676"/>
                  </a:cubicBezTo>
                  <a:cubicBezTo>
                    <a:pt x="607696" y="101742"/>
                    <a:pt x="611630" y="96379"/>
                    <a:pt x="616830" y="89111"/>
                  </a:cubicBezTo>
                  <a:cubicBezTo>
                    <a:pt x="618545" y="86711"/>
                    <a:pt x="627622" y="73976"/>
                    <a:pt x="630223" y="70357"/>
                  </a:cubicBezTo>
                  <a:cubicBezTo>
                    <a:pt x="649511" y="43506"/>
                    <a:pt x="663112" y="28265"/>
                    <a:pt x="678743" y="19455"/>
                  </a:cubicBezTo>
                  <a:cubicBezTo>
                    <a:pt x="683782" y="16616"/>
                    <a:pt x="685744" y="10206"/>
                    <a:pt x="682905" y="5167"/>
                  </a:cubicBezTo>
                  <a:cubicBezTo>
                    <a:pt x="681486" y="2653"/>
                    <a:pt x="678943" y="1129"/>
                    <a:pt x="676362" y="40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7" name="Google Shape;167;p5"/>
            <p:cNvSpPr/>
            <p:nvPr/>
          </p:nvSpPr>
          <p:spPr>
            <a:xfrm>
              <a:off x="1316492" y="4740748"/>
              <a:ext cx="499154" cy="365381"/>
            </a:xfrm>
            <a:custGeom>
              <a:avLst/>
              <a:gdLst/>
              <a:ahLst/>
              <a:cxnLst/>
              <a:rect l="l" t="t" r="r" b="b"/>
              <a:pathLst>
                <a:path w="499154" h="365381" extrusionOk="0">
                  <a:moveTo>
                    <a:pt x="5412" y="353378"/>
                  </a:moveTo>
                  <a:cubicBezTo>
                    <a:pt x="32558" y="202568"/>
                    <a:pt x="209390" y="160696"/>
                    <a:pt x="326624" y="108385"/>
                  </a:cubicBezTo>
                  <a:cubicBezTo>
                    <a:pt x="362504" y="92374"/>
                    <a:pt x="414949" y="65732"/>
                    <a:pt x="443295" y="38690"/>
                  </a:cubicBezTo>
                  <a:cubicBezTo>
                    <a:pt x="453020" y="29413"/>
                    <a:pt x="468136" y="20117"/>
                    <a:pt x="479671" y="13097"/>
                  </a:cubicBezTo>
                  <a:cubicBezTo>
                    <a:pt x="485958" y="9277"/>
                    <a:pt x="502846" y="-4439"/>
                    <a:pt x="498426" y="1448"/>
                  </a:cubicBezTo>
                  <a:cubicBezTo>
                    <a:pt x="480138" y="25813"/>
                    <a:pt x="449210" y="42177"/>
                    <a:pt x="428189" y="64532"/>
                  </a:cubicBezTo>
                  <a:cubicBezTo>
                    <a:pt x="393213" y="101717"/>
                    <a:pt x="358647" y="152781"/>
                    <a:pt x="314698" y="179508"/>
                  </a:cubicBezTo>
                  <a:cubicBezTo>
                    <a:pt x="267597" y="208140"/>
                    <a:pt x="213886" y="222237"/>
                    <a:pt x="166242" y="249641"/>
                  </a:cubicBezTo>
                  <a:cubicBezTo>
                    <a:pt x="127161" y="272110"/>
                    <a:pt x="91175" y="299494"/>
                    <a:pt x="52542" y="322993"/>
                  </a:cubicBezTo>
                  <a:cubicBezTo>
                    <a:pt x="38673" y="331423"/>
                    <a:pt x="27243" y="338976"/>
                    <a:pt x="15480" y="349501"/>
                  </a:cubicBezTo>
                  <a:cubicBezTo>
                    <a:pt x="10289" y="354130"/>
                    <a:pt x="-2322" y="370303"/>
                    <a:pt x="373" y="363903"/>
                  </a:cubicBezTo>
                  <a:cubicBezTo>
                    <a:pt x="3107" y="357426"/>
                    <a:pt x="4983" y="355749"/>
                    <a:pt x="5412" y="35337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8" name="Google Shape;168;p5"/>
            <p:cNvSpPr/>
            <p:nvPr/>
          </p:nvSpPr>
          <p:spPr>
            <a:xfrm>
              <a:off x="1426327" y="4286272"/>
              <a:ext cx="579329" cy="543086"/>
            </a:xfrm>
            <a:custGeom>
              <a:avLst/>
              <a:gdLst/>
              <a:ahLst/>
              <a:cxnLst/>
              <a:rect l="l" t="t" r="r" b="b"/>
              <a:pathLst>
                <a:path w="579329" h="543086" extrusionOk="0">
                  <a:moveTo>
                    <a:pt x="0" y="543087"/>
                  </a:moveTo>
                  <a:cubicBezTo>
                    <a:pt x="3705" y="522770"/>
                    <a:pt x="34147" y="496243"/>
                    <a:pt x="44625" y="477926"/>
                  </a:cubicBezTo>
                  <a:cubicBezTo>
                    <a:pt x="63741" y="444522"/>
                    <a:pt x="76610" y="396002"/>
                    <a:pt x="105061" y="368875"/>
                  </a:cubicBezTo>
                  <a:cubicBezTo>
                    <a:pt x="192700" y="285302"/>
                    <a:pt x="294694" y="225628"/>
                    <a:pt x="397897" y="159773"/>
                  </a:cubicBezTo>
                  <a:cubicBezTo>
                    <a:pt x="440884" y="132331"/>
                    <a:pt x="481384" y="89059"/>
                    <a:pt x="519389" y="55093"/>
                  </a:cubicBezTo>
                  <a:cubicBezTo>
                    <a:pt x="536305" y="39967"/>
                    <a:pt x="553564" y="27118"/>
                    <a:pt x="569490" y="11201"/>
                  </a:cubicBezTo>
                  <a:cubicBezTo>
                    <a:pt x="573005" y="7696"/>
                    <a:pt x="579329" y="0"/>
                    <a:pt x="579329" y="0"/>
                  </a:cubicBezTo>
                  <a:cubicBezTo>
                    <a:pt x="579329" y="0"/>
                    <a:pt x="575224" y="7382"/>
                    <a:pt x="572691" y="10754"/>
                  </a:cubicBezTo>
                  <a:cubicBezTo>
                    <a:pt x="561604" y="25518"/>
                    <a:pt x="552974" y="42729"/>
                    <a:pt x="541792" y="57617"/>
                  </a:cubicBezTo>
                  <a:cubicBezTo>
                    <a:pt x="516388" y="91459"/>
                    <a:pt x="492776" y="132874"/>
                    <a:pt x="462839" y="162773"/>
                  </a:cubicBezTo>
                  <a:cubicBezTo>
                    <a:pt x="380276" y="245259"/>
                    <a:pt x="270853" y="287579"/>
                    <a:pt x="192414" y="374409"/>
                  </a:cubicBezTo>
                  <a:cubicBezTo>
                    <a:pt x="149447" y="421977"/>
                    <a:pt x="115814" y="467935"/>
                    <a:pt x="64284" y="506987"/>
                  </a:cubicBezTo>
                  <a:cubicBezTo>
                    <a:pt x="59979" y="510245"/>
                    <a:pt x="19383" y="537420"/>
                    <a:pt x="15554" y="531886"/>
                  </a:cubicBezTo>
                  <a:cubicBezTo>
                    <a:pt x="11611" y="526180"/>
                    <a:pt x="36881" y="493957"/>
                    <a:pt x="39824" y="490042"/>
                  </a:cubicBezTo>
                  <a:cubicBezTo>
                    <a:pt x="68294" y="452123"/>
                    <a:pt x="80543" y="407241"/>
                    <a:pt x="108490" y="370018"/>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9" name="Google Shape;169;p5"/>
            <p:cNvSpPr/>
            <p:nvPr/>
          </p:nvSpPr>
          <p:spPr>
            <a:xfrm>
              <a:off x="1645711" y="4008904"/>
              <a:ext cx="426639" cy="441396"/>
            </a:xfrm>
            <a:custGeom>
              <a:avLst/>
              <a:gdLst/>
              <a:ahLst/>
              <a:cxnLst/>
              <a:rect l="l" t="t" r="r" b="b"/>
              <a:pathLst>
                <a:path w="426639" h="441396" extrusionOk="0">
                  <a:moveTo>
                    <a:pt x="1044" y="441160"/>
                  </a:moveTo>
                  <a:cubicBezTo>
                    <a:pt x="-2938" y="443151"/>
                    <a:pt x="5625" y="432006"/>
                    <a:pt x="7454" y="428816"/>
                  </a:cubicBezTo>
                  <a:cubicBezTo>
                    <a:pt x="14198" y="417024"/>
                    <a:pt x="20503" y="405717"/>
                    <a:pt x="28742" y="394754"/>
                  </a:cubicBezTo>
                  <a:cubicBezTo>
                    <a:pt x="49250" y="367437"/>
                    <a:pt x="69366" y="332765"/>
                    <a:pt x="84130" y="301933"/>
                  </a:cubicBezTo>
                  <a:cubicBezTo>
                    <a:pt x="131374" y="203283"/>
                    <a:pt x="217147" y="136903"/>
                    <a:pt x="302424" y="74038"/>
                  </a:cubicBezTo>
                  <a:cubicBezTo>
                    <a:pt x="328961" y="54464"/>
                    <a:pt x="358917" y="39481"/>
                    <a:pt x="387521" y="23536"/>
                  </a:cubicBezTo>
                  <a:cubicBezTo>
                    <a:pt x="400817" y="16126"/>
                    <a:pt x="426640" y="0"/>
                    <a:pt x="426640" y="0"/>
                  </a:cubicBezTo>
                  <a:cubicBezTo>
                    <a:pt x="426640" y="0"/>
                    <a:pt x="420277" y="4667"/>
                    <a:pt x="417943" y="7772"/>
                  </a:cubicBezTo>
                  <a:cubicBezTo>
                    <a:pt x="407790" y="21298"/>
                    <a:pt x="394702" y="33014"/>
                    <a:pt x="384311" y="46863"/>
                  </a:cubicBezTo>
                  <a:cubicBezTo>
                    <a:pt x="357898" y="82039"/>
                    <a:pt x="327847" y="114443"/>
                    <a:pt x="301700" y="149276"/>
                  </a:cubicBezTo>
                  <a:cubicBezTo>
                    <a:pt x="264058" y="199406"/>
                    <a:pt x="227139" y="251870"/>
                    <a:pt x="182933" y="296037"/>
                  </a:cubicBezTo>
                  <a:cubicBezTo>
                    <a:pt x="156035" y="322897"/>
                    <a:pt x="126317" y="334737"/>
                    <a:pt x="98656" y="361121"/>
                  </a:cubicBezTo>
                  <a:cubicBezTo>
                    <a:pt x="80101" y="378809"/>
                    <a:pt x="43182" y="401831"/>
                    <a:pt x="20722" y="413042"/>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0" name="Google Shape;170;p5"/>
            <p:cNvSpPr/>
            <p:nvPr/>
          </p:nvSpPr>
          <p:spPr>
            <a:xfrm>
              <a:off x="1388329" y="4191271"/>
              <a:ext cx="110033" cy="635808"/>
            </a:xfrm>
            <a:custGeom>
              <a:avLst/>
              <a:gdLst/>
              <a:ahLst/>
              <a:cxnLst/>
              <a:rect l="l" t="t" r="r" b="b"/>
              <a:pathLst>
                <a:path w="110033" h="635808" extrusionOk="0">
                  <a:moveTo>
                    <a:pt x="38769" y="633231"/>
                  </a:moveTo>
                  <a:cubicBezTo>
                    <a:pt x="16729" y="653500"/>
                    <a:pt x="-245" y="548134"/>
                    <a:pt x="3" y="530485"/>
                  </a:cubicBezTo>
                  <a:cubicBezTo>
                    <a:pt x="1908" y="397868"/>
                    <a:pt x="41713" y="266537"/>
                    <a:pt x="55390" y="134693"/>
                  </a:cubicBezTo>
                  <a:cubicBezTo>
                    <a:pt x="59515" y="94983"/>
                    <a:pt x="65458" y="36652"/>
                    <a:pt x="89852" y="4562"/>
                  </a:cubicBezTo>
                  <a:cubicBezTo>
                    <a:pt x="89985" y="4390"/>
                    <a:pt x="92100" y="-229"/>
                    <a:pt x="93319" y="9"/>
                  </a:cubicBezTo>
                  <a:cubicBezTo>
                    <a:pt x="95596" y="438"/>
                    <a:pt x="92195" y="51806"/>
                    <a:pt x="92005" y="53987"/>
                  </a:cubicBezTo>
                  <a:cubicBezTo>
                    <a:pt x="89319" y="83676"/>
                    <a:pt x="97129" y="117147"/>
                    <a:pt x="101653" y="146551"/>
                  </a:cubicBezTo>
                  <a:cubicBezTo>
                    <a:pt x="120875" y="271367"/>
                    <a:pt x="105273" y="397440"/>
                    <a:pt x="72735" y="518131"/>
                  </a:cubicBezTo>
                  <a:cubicBezTo>
                    <a:pt x="62763" y="555136"/>
                    <a:pt x="64696" y="609380"/>
                    <a:pt x="38769" y="633231"/>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1" name="Google Shape;171;p5"/>
            <p:cNvSpPr/>
            <p:nvPr/>
          </p:nvSpPr>
          <p:spPr>
            <a:xfrm>
              <a:off x="822665" y="4139149"/>
              <a:ext cx="450147" cy="2027043"/>
            </a:xfrm>
            <a:custGeom>
              <a:avLst/>
              <a:gdLst/>
              <a:ahLst/>
              <a:cxnLst/>
              <a:rect l="l" t="t" r="r" b="b"/>
              <a:pathLst>
                <a:path w="450147" h="2027043" extrusionOk="0">
                  <a:moveTo>
                    <a:pt x="16427" y="0"/>
                  </a:moveTo>
                  <a:cubicBezTo>
                    <a:pt x="14436" y="562"/>
                    <a:pt x="12626" y="1191"/>
                    <a:pt x="10169" y="1791"/>
                  </a:cubicBezTo>
                  <a:cubicBezTo>
                    <a:pt x="9997" y="1943"/>
                    <a:pt x="9778" y="2238"/>
                    <a:pt x="9578" y="2381"/>
                  </a:cubicBezTo>
                  <a:cubicBezTo>
                    <a:pt x="8978" y="2838"/>
                    <a:pt x="8150" y="3048"/>
                    <a:pt x="7197" y="3572"/>
                  </a:cubicBezTo>
                  <a:cubicBezTo>
                    <a:pt x="5511" y="4515"/>
                    <a:pt x="3292" y="5829"/>
                    <a:pt x="949" y="6848"/>
                  </a:cubicBezTo>
                  <a:cubicBezTo>
                    <a:pt x="-3452" y="8763"/>
                    <a:pt x="8407" y="22393"/>
                    <a:pt x="17017" y="44653"/>
                  </a:cubicBezTo>
                  <a:cubicBezTo>
                    <a:pt x="19465" y="50968"/>
                    <a:pt x="28971" y="78591"/>
                    <a:pt x="31010" y="83048"/>
                  </a:cubicBezTo>
                  <a:cubicBezTo>
                    <a:pt x="50460" y="125625"/>
                    <a:pt x="65671" y="166049"/>
                    <a:pt x="89941" y="237830"/>
                  </a:cubicBezTo>
                  <a:cubicBezTo>
                    <a:pt x="91427" y="242221"/>
                    <a:pt x="116973" y="317992"/>
                    <a:pt x="125964" y="342309"/>
                  </a:cubicBezTo>
                  <a:cubicBezTo>
                    <a:pt x="243084" y="659254"/>
                    <a:pt x="304348" y="839448"/>
                    <a:pt x="359622" y="1044483"/>
                  </a:cubicBezTo>
                  <a:cubicBezTo>
                    <a:pt x="381015" y="1123845"/>
                    <a:pt x="394522" y="1208027"/>
                    <a:pt x="406647" y="1324280"/>
                  </a:cubicBezTo>
                  <a:cubicBezTo>
                    <a:pt x="409314" y="1349826"/>
                    <a:pt x="418953" y="1453325"/>
                    <a:pt x="420344" y="1467450"/>
                  </a:cubicBezTo>
                  <a:cubicBezTo>
                    <a:pt x="425964" y="1524524"/>
                    <a:pt x="428450" y="1582245"/>
                    <a:pt x="428974" y="1653483"/>
                  </a:cubicBezTo>
                  <a:cubicBezTo>
                    <a:pt x="429183" y="1680924"/>
                    <a:pt x="428516" y="1821732"/>
                    <a:pt x="428678" y="1848745"/>
                  </a:cubicBezTo>
                  <a:cubicBezTo>
                    <a:pt x="428945" y="1893579"/>
                    <a:pt x="426430" y="1930136"/>
                    <a:pt x="419449" y="1964531"/>
                  </a:cubicBezTo>
                  <a:cubicBezTo>
                    <a:pt x="418582" y="1968798"/>
                    <a:pt x="416429" y="1976514"/>
                    <a:pt x="413495" y="1986267"/>
                  </a:cubicBezTo>
                  <a:cubicBezTo>
                    <a:pt x="413019" y="1987839"/>
                    <a:pt x="404942" y="2013395"/>
                    <a:pt x="404866" y="2013652"/>
                  </a:cubicBezTo>
                  <a:cubicBezTo>
                    <a:pt x="404809" y="2013832"/>
                    <a:pt x="404723" y="2013804"/>
                    <a:pt x="404571" y="2014538"/>
                  </a:cubicBezTo>
                  <a:cubicBezTo>
                    <a:pt x="404504" y="2014918"/>
                    <a:pt x="404609" y="2015138"/>
                    <a:pt x="404571" y="2015433"/>
                  </a:cubicBezTo>
                  <a:lnTo>
                    <a:pt x="404571" y="2016328"/>
                  </a:lnTo>
                  <a:lnTo>
                    <a:pt x="404571" y="2018414"/>
                  </a:lnTo>
                  <a:lnTo>
                    <a:pt x="415877" y="2027044"/>
                  </a:lnTo>
                  <a:lnTo>
                    <a:pt x="423020" y="2023177"/>
                  </a:lnTo>
                  <a:lnTo>
                    <a:pt x="423916" y="2021986"/>
                  </a:lnTo>
                  <a:cubicBezTo>
                    <a:pt x="425402" y="2019415"/>
                    <a:pt x="425687" y="2016795"/>
                    <a:pt x="425106" y="2014242"/>
                  </a:cubicBezTo>
                  <a:lnTo>
                    <a:pt x="425402" y="2014538"/>
                  </a:lnTo>
                  <a:lnTo>
                    <a:pt x="425402" y="2016919"/>
                  </a:lnTo>
                  <a:cubicBezTo>
                    <a:pt x="425306" y="2018138"/>
                    <a:pt x="425440" y="2017909"/>
                    <a:pt x="425402" y="2018109"/>
                  </a:cubicBezTo>
                  <a:cubicBezTo>
                    <a:pt x="426183" y="2015642"/>
                    <a:pt x="433279" y="1993745"/>
                    <a:pt x="433736" y="1992220"/>
                  </a:cubicBezTo>
                  <a:cubicBezTo>
                    <a:pt x="436851" y="1981867"/>
                    <a:pt x="438956" y="1973789"/>
                    <a:pt x="439985" y="1968703"/>
                  </a:cubicBezTo>
                  <a:cubicBezTo>
                    <a:pt x="447300" y="1932699"/>
                    <a:pt x="450091" y="1894913"/>
                    <a:pt x="449814" y="1848745"/>
                  </a:cubicBezTo>
                  <a:cubicBezTo>
                    <a:pt x="449652" y="1821837"/>
                    <a:pt x="450310" y="1681048"/>
                    <a:pt x="450110" y="1653483"/>
                  </a:cubicBezTo>
                  <a:cubicBezTo>
                    <a:pt x="449576" y="1581665"/>
                    <a:pt x="447166" y="1523162"/>
                    <a:pt x="441480" y="1465364"/>
                  </a:cubicBezTo>
                  <a:cubicBezTo>
                    <a:pt x="440089" y="1451267"/>
                    <a:pt x="430164" y="1347531"/>
                    <a:pt x="427488" y="1321898"/>
                  </a:cubicBezTo>
                  <a:cubicBezTo>
                    <a:pt x="415258" y="1204627"/>
                    <a:pt x="401608" y="1119778"/>
                    <a:pt x="379863" y="1039120"/>
                  </a:cubicBezTo>
                  <a:cubicBezTo>
                    <a:pt x="324389" y="833314"/>
                    <a:pt x="262934" y="652377"/>
                    <a:pt x="145605" y="334870"/>
                  </a:cubicBezTo>
                  <a:cubicBezTo>
                    <a:pt x="136709" y="310801"/>
                    <a:pt x="129574" y="290122"/>
                    <a:pt x="115249" y="247650"/>
                  </a:cubicBezTo>
                  <a:cubicBezTo>
                    <a:pt x="111210" y="235677"/>
                    <a:pt x="111077" y="235677"/>
                    <a:pt x="109591" y="231286"/>
                  </a:cubicBezTo>
                  <a:cubicBezTo>
                    <a:pt x="85102" y="158858"/>
                    <a:pt x="69891" y="117824"/>
                    <a:pt x="50060" y="74419"/>
                  </a:cubicBezTo>
                  <a:cubicBezTo>
                    <a:pt x="48526" y="71056"/>
                    <a:pt x="39430" y="44358"/>
                    <a:pt x="36667" y="37214"/>
                  </a:cubicBezTo>
                  <a:cubicBezTo>
                    <a:pt x="30114" y="20279"/>
                    <a:pt x="23732" y="8163"/>
                    <a:pt x="16427"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2" name="Google Shape;172;p5"/>
            <p:cNvSpPr/>
            <p:nvPr/>
          </p:nvSpPr>
          <p:spPr>
            <a:xfrm>
              <a:off x="502887" y="3664530"/>
              <a:ext cx="349749" cy="531038"/>
            </a:xfrm>
            <a:custGeom>
              <a:avLst/>
              <a:gdLst/>
              <a:ahLst/>
              <a:cxnLst/>
              <a:rect l="l" t="t" r="r" b="b"/>
              <a:pathLst>
                <a:path w="349749" h="531038" extrusionOk="0">
                  <a:moveTo>
                    <a:pt x="345292" y="530350"/>
                  </a:moveTo>
                  <a:cubicBezTo>
                    <a:pt x="357512" y="530417"/>
                    <a:pt x="341148" y="396714"/>
                    <a:pt x="337272" y="377788"/>
                  </a:cubicBezTo>
                  <a:cubicBezTo>
                    <a:pt x="309325" y="241447"/>
                    <a:pt x="236278" y="146150"/>
                    <a:pt x="120654" y="69607"/>
                  </a:cubicBezTo>
                  <a:cubicBezTo>
                    <a:pt x="109272" y="62072"/>
                    <a:pt x="7597" y="-6260"/>
                    <a:pt x="328" y="465"/>
                  </a:cubicBezTo>
                  <a:cubicBezTo>
                    <a:pt x="-1144" y="1827"/>
                    <a:pt x="2720" y="3808"/>
                    <a:pt x="4392" y="4913"/>
                  </a:cubicBezTo>
                  <a:cubicBezTo>
                    <a:pt x="23179" y="17353"/>
                    <a:pt x="35828" y="32812"/>
                    <a:pt x="49179" y="51652"/>
                  </a:cubicBezTo>
                  <a:cubicBezTo>
                    <a:pt x="77773" y="92000"/>
                    <a:pt x="117721" y="134301"/>
                    <a:pt x="136247" y="180287"/>
                  </a:cubicBezTo>
                  <a:cubicBezTo>
                    <a:pt x="153287" y="222578"/>
                    <a:pt x="163126" y="276595"/>
                    <a:pt x="188015" y="314923"/>
                  </a:cubicBezTo>
                  <a:cubicBezTo>
                    <a:pt x="218362" y="361653"/>
                    <a:pt x="261034" y="397943"/>
                    <a:pt x="293142" y="443244"/>
                  </a:cubicBezTo>
                  <a:cubicBezTo>
                    <a:pt x="312859" y="471057"/>
                    <a:pt x="328795" y="499127"/>
                    <a:pt x="344825" y="528731"/>
                  </a:cubicBezTo>
                  <a:cubicBezTo>
                    <a:pt x="346978" y="532703"/>
                    <a:pt x="343273" y="530341"/>
                    <a:pt x="345292" y="53035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3" name="Google Shape;173;p5"/>
            <p:cNvSpPr/>
            <p:nvPr/>
          </p:nvSpPr>
          <p:spPr>
            <a:xfrm>
              <a:off x="633113" y="4255535"/>
              <a:ext cx="309080" cy="161443"/>
            </a:xfrm>
            <a:custGeom>
              <a:avLst/>
              <a:gdLst/>
              <a:ahLst/>
              <a:cxnLst/>
              <a:rect l="l" t="t" r="r" b="b"/>
              <a:pathLst>
                <a:path w="309080" h="161443" extrusionOk="0">
                  <a:moveTo>
                    <a:pt x="16069" y="0"/>
                  </a:moveTo>
                  <a:cubicBezTo>
                    <a:pt x="16507" y="1962"/>
                    <a:pt x="16183" y="3886"/>
                    <a:pt x="15173" y="5953"/>
                  </a:cubicBezTo>
                  <a:cubicBezTo>
                    <a:pt x="13592" y="9211"/>
                    <a:pt x="10839" y="12525"/>
                    <a:pt x="8334" y="13392"/>
                  </a:cubicBezTo>
                  <a:cubicBezTo>
                    <a:pt x="5258" y="14459"/>
                    <a:pt x="4096" y="12563"/>
                    <a:pt x="2972" y="10716"/>
                  </a:cubicBezTo>
                  <a:cubicBezTo>
                    <a:pt x="3229" y="12592"/>
                    <a:pt x="1505" y="13611"/>
                    <a:pt x="0" y="14583"/>
                  </a:cubicBezTo>
                  <a:cubicBezTo>
                    <a:pt x="1076" y="14926"/>
                    <a:pt x="2362" y="15412"/>
                    <a:pt x="3267" y="15773"/>
                  </a:cubicBezTo>
                  <a:cubicBezTo>
                    <a:pt x="4715" y="16345"/>
                    <a:pt x="5734" y="16840"/>
                    <a:pt x="6544" y="17269"/>
                  </a:cubicBezTo>
                  <a:cubicBezTo>
                    <a:pt x="10687" y="21641"/>
                    <a:pt x="17926" y="25270"/>
                    <a:pt x="29166" y="29766"/>
                  </a:cubicBezTo>
                  <a:cubicBezTo>
                    <a:pt x="34271" y="31813"/>
                    <a:pt x="39919" y="33976"/>
                    <a:pt x="46730" y="36319"/>
                  </a:cubicBezTo>
                  <a:cubicBezTo>
                    <a:pt x="51235" y="37862"/>
                    <a:pt x="76010" y="45901"/>
                    <a:pt x="79772" y="47330"/>
                  </a:cubicBezTo>
                  <a:cubicBezTo>
                    <a:pt x="154115" y="75600"/>
                    <a:pt x="283969" y="138389"/>
                    <a:pt x="288427" y="153886"/>
                  </a:cubicBezTo>
                  <a:cubicBezTo>
                    <a:pt x="290027" y="159448"/>
                    <a:pt x="295961" y="162630"/>
                    <a:pt x="301523" y="161030"/>
                  </a:cubicBezTo>
                  <a:cubicBezTo>
                    <a:pt x="307086" y="159439"/>
                    <a:pt x="310267" y="153791"/>
                    <a:pt x="308667" y="148237"/>
                  </a:cubicBezTo>
                  <a:cubicBezTo>
                    <a:pt x="301180" y="122215"/>
                    <a:pt x="175155" y="61131"/>
                    <a:pt x="87211" y="27680"/>
                  </a:cubicBezTo>
                  <a:cubicBezTo>
                    <a:pt x="82915" y="26051"/>
                    <a:pt x="57664" y="17783"/>
                    <a:pt x="53578" y="16373"/>
                  </a:cubicBezTo>
                  <a:cubicBezTo>
                    <a:pt x="47063" y="14135"/>
                    <a:pt x="41653" y="12316"/>
                    <a:pt x="36909" y="10420"/>
                  </a:cubicBezTo>
                  <a:cubicBezTo>
                    <a:pt x="28499" y="7058"/>
                    <a:pt x="22927" y="3981"/>
                    <a:pt x="21727" y="2677"/>
                  </a:cubicBezTo>
                  <a:cubicBezTo>
                    <a:pt x="20841" y="1714"/>
                    <a:pt x="17507" y="895"/>
                    <a:pt x="16069"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4" name="Google Shape;174;p5"/>
            <p:cNvSpPr/>
            <p:nvPr/>
          </p:nvSpPr>
          <p:spPr>
            <a:xfrm>
              <a:off x="287063" y="3837744"/>
              <a:ext cx="379620" cy="439743"/>
            </a:xfrm>
            <a:custGeom>
              <a:avLst/>
              <a:gdLst/>
              <a:ahLst/>
              <a:cxnLst/>
              <a:rect l="l" t="t" r="r" b="b"/>
              <a:pathLst>
                <a:path w="379620" h="439743" extrusionOk="0">
                  <a:moveTo>
                    <a:pt x="379560" y="434613"/>
                  </a:moveTo>
                  <a:cubicBezTo>
                    <a:pt x="369425" y="417201"/>
                    <a:pt x="342355" y="392474"/>
                    <a:pt x="327915" y="372795"/>
                  </a:cubicBezTo>
                  <a:cubicBezTo>
                    <a:pt x="289653" y="320656"/>
                    <a:pt x="230769" y="278412"/>
                    <a:pt x="182361" y="237416"/>
                  </a:cubicBezTo>
                  <a:cubicBezTo>
                    <a:pt x="140824" y="202241"/>
                    <a:pt x="113030" y="157435"/>
                    <a:pt x="81037" y="114830"/>
                  </a:cubicBezTo>
                  <a:cubicBezTo>
                    <a:pt x="56650" y="82349"/>
                    <a:pt x="39183" y="42345"/>
                    <a:pt x="11695" y="12465"/>
                  </a:cubicBezTo>
                  <a:cubicBezTo>
                    <a:pt x="8192" y="8654"/>
                    <a:pt x="7236" y="-1289"/>
                    <a:pt x="2263" y="139"/>
                  </a:cubicBezTo>
                  <a:cubicBezTo>
                    <a:pt x="807" y="558"/>
                    <a:pt x="1021" y="6778"/>
                    <a:pt x="980" y="7045"/>
                  </a:cubicBezTo>
                  <a:cubicBezTo>
                    <a:pt x="-4258" y="41163"/>
                    <a:pt x="12567" y="87112"/>
                    <a:pt x="26216" y="117516"/>
                  </a:cubicBezTo>
                  <a:cubicBezTo>
                    <a:pt x="62926" y="199278"/>
                    <a:pt x="87624" y="268440"/>
                    <a:pt x="161548" y="331047"/>
                  </a:cubicBezTo>
                  <a:cubicBezTo>
                    <a:pt x="181926" y="348306"/>
                    <a:pt x="208176" y="357517"/>
                    <a:pt x="228366" y="374615"/>
                  </a:cubicBezTo>
                  <a:cubicBezTo>
                    <a:pt x="252657" y="395189"/>
                    <a:pt x="282424" y="410000"/>
                    <a:pt x="307636" y="429650"/>
                  </a:cubicBezTo>
                  <a:cubicBezTo>
                    <a:pt x="313618" y="434308"/>
                    <a:pt x="348765" y="441280"/>
                    <a:pt x="355175" y="439442"/>
                  </a:cubicBezTo>
                  <a:cubicBezTo>
                    <a:pt x="359214" y="438280"/>
                    <a:pt x="380912" y="436946"/>
                    <a:pt x="379560" y="43461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 name="Google Shape;175;p5"/>
            <p:cNvSpPr/>
            <p:nvPr/>
          </p:nvSpPr>
          <p:spPr>
            <a:xfrm>
              <a:off x="942190" y="3687690"/>
              <a:ext cx="141301" cy="825288"/>
            </a:xfrm>
            <a:custGeom>
              <a:avLst/>
              <a:gdLst/>
              <a:ahLst/>
              <a:cxnLst/>
              <a:rect l="l" t="t" r="r" b="b"/>
              <a:pathLst>
                <a:path w="141301" h="825288" extrusionOk="0">
                  <a:moveTo>
                    <a:pt x="29251" y="824773"/>
                  </a:moveTo>
                  <a:cubicBezTo>
                    <a:pt x="29670" y="829212"/>
                    <a:pt x="25822" y="803704"/>
                    <a:pt x="25432" y="797655"/>
                  </a:cubicBezTo>
                  <a:cubicBezTo>
                    <a:pt x="24298" y="780139"/>
                    <a:pt x="27965" y="761565"/>
                    <a:pt x="25670" y="744239"/>
                  </a:cubicBezTo>
                  <a:cubicBezTo>
                    <a:pt x="19059" y="694318"/>
                    <a:pt x="23841" y="629948"/>
                    <a:pt x="35157" y="580990"/>
                  </a:cubicBezTo>
                  <a:cubicBezTo>
                    <a:pt x="56569" y="488350"/>
                    <a:pt x="85820" y="396539"/>
                    <a:pt x="114900" y="305851"/>
                  </a:cubicBezTo>
                  <a:cubicBezTo>
                    <a:pt x="131807" y="253101"/>
                    <a:pt x="130807" y="198838"/>
                    <a:pt x="138970" y="144964"/>
                  </a:cubicBezTo>
                  <a:cubicBezTo>
                    <a:pt x="144761" y="106740"/>
                    <a:pt x="138817" y="71136"/>
                    <a:pt x="131493" y="33274"/>
                  </a:cubicBezTo>
                  <a:cubicBezTo>
                    <a:pt x="131150" y="31483"/>
                    <a:pt x="125092" y="517"/>
                    <a:pt x="123034" y="51"/>
                  </a:cubicBezTo>
                  <a:cubicBezTo>
                    <a:pt x="116110" y="-1559"/>
                    <a:pt x="106299" y="35570"/>
                    <a:pt x="104680" y="40189"/>
                  </a:cubicBezTo>
                  <a:cubicBezTo>
                    <a:pt x="90125" y="81604"/>
                    <a:pt x="70561" y="122323"/>
                    <a:pt x="60646" y="165195"/>
                  </a:cubicBezTo>
                  <a:cubicBezTo>
                    <a:pt x="51892" y="203086"/>
                    <a:pt x="29585" y="236671"/>
                    <a:pt x="23774" y="276723"/>
                  </a:cubicBezTo>
                  <a:cubicBezTo>
                    <a:pt x="9334" y="376269"/>
                    <a:pt x="2343" y="477615"/>
                    <a:pt x="1495" y="578256"/>
                  </a:cubicBezTo>
                  <a:cubicBezTo>
                    <a:pt x="1200" y="612937"/>
                    <a:pt x="14668" y="726170"/>
                    <a:pt x="0" y="750145"/>
                  </a:cubicBezTo>
                  <a:lnTo>
                    <a:pt x="29251" y="824773"/>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6" name="Google Shape;176;p5"/>
            <p:cNvSpPr/>
            <p:nvPr/>
          </p:nvSpPr>
          <p:spPr>
            <a:xfrm>
              <a:off x="1083304" y="3808620"/>
              <a:ext cx="300599" cy="1051239"/>
            </a:xfrm>
            <a:custGeom>
              <a:avLst/>
              <a:gdLst/>
              <a:ahLst/>
              <a:cxnLst/>
              <a:rect l="l" t="t" r="r" b="b"/>
              <a:pathLst>
                <a:path w="300599" h="1051239" extrusionOk="0">
                  <a:moveTo>
                    <a:pt x="17459" y="1049810"/>
                  </a:moveTo>
                  <a:cubicBezTo>
                    <a:pt x="25822" y="1062954"/>
                    <a:pt x="9753" y="981696"/>
                    <a:pt x="9401" y="960751"/>
                  </a:cubicBezTo>
                  <a:cubicBezTo>
                    <a:pt x="8372" y="900229"/>
                    <a:pt x="18354" y="835202"/>
                    <a:pt x="30918" y="775785"/>
                  </a:cubicBezTo>
                  <a:cubicBezTo>
                    <a:pt x="39395" y="735637"/>
                    <a:pt x="71923" y="702462"/>
                    <a:pt x="88839" y="667429"/>
                  </a:cubicBezTo>
                  <a:cubicBezTo>
                    <a:pt x="117366" y="608345"/>
                    <a:pt x="156276" y="554253"/>
                    <a:pt x="184670" y="495445"/>
                  </a:cubicBezTo>
                  <a:cubicBezTo>
                    <a:pt x="205768" y="451735"/>
                    <a:pt x="211121" y="397500"/>
                    <a:pt x="233447" y="355828"/>
                  </a:cubicBezTo>
                  <a:cubicBezTo>
                    <a:pt x="256174" y="313442"/>
                    <a:pt x="280939" y="261721"/>
                    <a:pt x="280996" y="213553"/>
                  </a:cubicBezTo>
                  <a:cubicBezTo>
                    <a:pt x="281063" y="168223"/>
                    <a:pt x="285492" y="117455"/>
                    <a:pt x="293827" y="72916"/>
                  </a:cubicBezTo>
                  <a:cubicBezTo>
                    <a:pt x="296808" y="56971"/>
                    <a:pt x="299599" y="40236"/>
                    <a:pt x="298484" y="23977"/>
                  </a:cubicBezTo>
                  <a:cubicBezTo>
                    <a:pt x="297951" y="16119"/>
                    <a:pt x="304333" y="-2931"/>
                    <a:pt x="297189" y="383"/>
                  </a:cubicBezTo>
                  <a:cubicBezTo>
                    <a:pt x="295265" y="1279"/>
                    <a:pt x="294598" y="43684"/>
                    <a:pt x="292531" y="49323"/>
                  </a:cubicBezTo>
                  <a:cubicBezTo>
                    <a:pt x="279758" y="84308"/>
                    <a:pt x="249954" y="130495"/>
                    <a:pt x="227885" y="160032"/>
                  </a:cubicBezTo>
                  <a:cubicBezTo>
                    <a:pt x="192138" y="207886"/>
                    <a:pt x="135950" y="244557"/>
                    <a:pt x="106479" y="299554"/>
                  </a:cubicBezTo>
                  <a:cubicBezTo>
                    <a:pt x="45319" y="413645"/>
                    <a:pt x="23469" y="555148"/>
                    <a:pt x="24583" y="683602"/>
                  </a:cubicBezTo>
                  <a:cubicBezTo>
                    <a:pt x="24983" y="730332"/>
                    <a:pt x="19802" y="766432"/>
                    <a:pt x="19802" y="766432"/>
                  </a:cubicBezTo>
                  <a:cubicBezTo>
                    <a:pt x="19802" y="766432"/>
                    <a:pt x="-23146" y="986002"/>
                    <a:pt x="17459" y="104981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7" name="Google Shape;177;p5"/>
            <p:cNvSpPr/>
            <p:nvPr/>
          </p:nvSpPr>
          <p:spPr>
            <a:xfrm>
              <a:off x="259396" y="4451460"/>
              <a:ext cx="755570" cy="317914"/>
            </a:xfrm>
            <a:custGeom>
              <a:avLst/>
              <a:gdLst/>
              <a:ahLst/>
              <a:cxnLst/>
              <a:rect l="l" t="t" r="r" b="b"/>
              <a:pathLst>
                <a:path w="755570" h="317914" extrusionOk="0">
                  <a:moveTo>
                    <a:pt x="753508" y="303662"/>
                  </a:moveTo>
                  <a:cubicBezTo>
                    <a:pt x="752184" y="307443"/>
                    <a:pt x="758108" y="324503"/>
                    <a:pt x="746440" y="315149"/>
                  </a:cubicBezTo>
                  <a:cubicBezTo>
                    <a:pt x="716122" y="290841"/>
                    <a:pt x="628873" y="282316"/>
                    <a:pt x="616195" y="280840"/>
                  </a:cubicBezTo>
                  <a:cubicBezTo>
                    <a:pt x="492999" y="266505"/>
                    <a:pt x="354896" y="241968"/>
                    <a:pt x="245457" y="180904"/>
                  </a:cubicBezTo>
                  <a:cubicBezTo>
                    <a:pt x="181853" y="145413"/>
                    <a:pt x="109476" y="111562"/>
                    <a:pt x="57228" y="59803"/>
                  </a:cubicBezTo>
                  <a:cubicBezTo>
                    <a:pt x="38813" y="41563"/>
                    <a:pt x="-16805" y="-11711"/>
                    <a:pt x="4983" y="2329"/>
                  </a:cubicBezTo>
                  <a:cubicBezTo>
                    <a:pt x="65950" y="41619"/>
                    <a:pt x="172935" y="75243"/>
                    <a:pt x="234709" y="88016"/>
                  </a:cubicBezTo>
                  <a:cubicBezTo>
                    <a:pt x="288205" y="99074"/>
                    <a:pt x="346971" y="98798"/>
                    <a:pt x="398825" y="116819"/>
                  </a:cubicBezTo>
                  <a:cubicBezTo>
                    <a:pt x="487979" y="147814"/>
                    <a:pt x="563493" y="204049"/>
                    <a:pt x="645142" y="248274"/>
                  </a:cubicBezTo>
                  <a:cubicBezTo>
                    <a:pt x="670135" y="261819"/>
                    <a:pt x="738868" y="276925"/>
                    <a:pt x="754194" y="294375"/>
                  </a:cubicBezTo>
                  <a:cubicBezTo>
                    <a:pt x="757061" y="297642"/>
                    <a:pt x="754755" y="300137"/>
                    <a:pt x="753508" y="30366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8" name="Google Shape;178;p5"/>
            <p:cNvSpPr/>
            <p:nvPr/>
          </p:nvSpPr>
          <p:spPr>
            <a:xfrm>
              <a:off x="1000288" y="4745719"/>
              <a:ext cx="104008" cy="131922"/>
            </a:xfrm>
            <a:custGeom>
              <a:avLst/>
              <a:gdLst/>
              <a:ahLst/>
              <a:cxnLst/>
              <a:rect l="l" t="t" r="r" b="b"/>
              <a:pathLst>
                <a:path w="104008" h="131922" extrusionOk="0">
                  <a:moveTo>
                    <a:pt x="11739" y="58"/>
                  </a:moveTo>
                  <a:cubicBezTo>
                    <a:pt x="9091" y="-246"/>
                    <a:pt x="6253" y="658"/>
                    <a:pt x="3995" y="2439"/>
                  </a:cubicBezTo>
                  <a:cubicBezTo>
                    <a:pt x="-510" y="6002"/>
                    <a:pt x="-1348" y="12517"/>
                    <a:pt x="2214" y="17022"/>
                  </a:cubicBezTo>
                  <a:cubicBezTo>
                    <a:pt x="5176" y="20766"/>
                    <a:pt x="8463" y="24604"/>
                    <a:pt x="12034" y="28633"/>
                  </a:cubicBezTo>
                  <a:cubicBezTo>
                    <a:pt x="19073" y="36568"/>
                    <a:pt x="25931" y="43606"/>
                    <a:pt x="38523" y="56313"/>
                  </a:cubicBezTo>
                  <a:cubicBezTo>
                    <a:pt x="53392" y="71305"/>
                    <a:pt x="57240" y="75353"/>
                    <a:pt x="63527" y="82211"/>
                  </a:cubicBezTo>
                  <a:cubicBezTo>
                    <a:pt x="65860" y="84755"/>
                    <a:pt x="66975" y="88108"/>
                    <a:pt x="68889" y="90841"/>
                  </a:cubicBezTo>
                  <a:cubicBezTo>
                    <a:pt x="75919" y="98756"/>
                    <a:pt x="80548" y="106319"/>
                    <a:pt x="83472" y="113463"/>
                  </a:cubicBezTo>
                  <a:cubicBezTo>
                    <a:pt x="83901" y="113901"/>
                    <a:pt x="84777" y="113711"/>
                    <a:pt x="84958" y="114358"/>
                  </a:cubicBezTo>
                  <a:cubicBezTo>
                    <a:pt x="85739" y="117092"/>
                    <a:pt x="88082" y="124617"/>
                    <a:pt x="88234" y="125074"/>
                  </a:cubicBezTo>
                  <a:cubicBezTo>
                    <a:pt x="89139" y="127741"/>
                    <a:pt x="89482" y="129255"/>
                    <a:pt x="90025" y="131027"/>
                  </a:cubicBezTo>
                  <a:cubicBezTo>
                    <a:pt x="92330" y="131456"/>
                    <a:pt x="93892" y="131922"/>
                    <a:pt x="93892" y="131922"/>
                  </a:cubicBezTo>
                  <a:cubicBezTo>
                    <a:pt x="93892" y="131922"/>
                    <a:pt x="94188" y="130379"/>
                    <a:pt x="96274" y="128046"/>
                  </a:cubicBezTo>
                  <a:cubicBezTo>
                    <a:pt x="96655" y="128360"/>
                    <a:pt x="97150" y="128065"/>
                    <a:pt x="97169" y="128646"/>
                  </a:cubicBezTo>
                  <a:cubicBezTo>
                    <a:pt x="97159" y="128388"/>
                    <a:pt x="104017" y="131922"/>
                    <a:pt x="104008" y="131922"/>
                  </a:cubicBezTo>
                  <a:cubicBezTo>
                    <a:pt x="104084" y="131198"/>
                    <a:pt x="99302" y="128951"/>
                    <a:pt x="96569" y="127750"/>
                  </a:cubicBezTo>
                  <a:cubicBezTo>
                    <a:pt x="97540" y="126750"/>
                    <a:pt x="97655" y="125788"/>
                    <a:pt x="100141" y="124474"/>
                  </a:cubicBezTo>
                  <a:cubicBezTo>
                    <a:pt x="102484" y="120597"/>
                    <a:pt x="102360" y="120549"/>
                    <a:pt x="102522" y="119121"/>
                  </a:cubicBezTo>
                  <a:cubicBezTo>
                    <a:pt x="102693" y="118140"/>
                    <a:pt x="102846" y="117425"/>
                    <a:pt x="102817" y="116444"/>
                  </a:cubicBezTo>
                  <a:cubicBezTo>
                    <a:pt x="102789" y="115311"/>
                    <a:pt x="101988" y="114472"/>
                    <a:pt x="101627" y="113463"/>
                  </a:cubicBezTo>
                  <a:cubicBezTo>
                    <a:pt x="101379" y="112587"/>
                    <a:pt x="98922" y="101614"/>
                    <a:pt x="98359" y="100071"/>
                  </a:cubicBezTo>
                  <a:cubicBezTo>
                    <a:pt x="93892" y="87765"/>
                    <a:pt x="87625" y="77306"/>
                    <a:pt x="79005" y="67924"/>
                  </a:cubicBezTo>
                  <a:cubicBezTo>
                    <a:pt x="72461" y="60780"/>
                    <a:pt x="68499" y="56942"/>
                    <a:pt x="53411" y="41730"/>
                  </a:cubicBezTo>
                  <a:cubicBezTo>
                    <a:pt x="41076" y="29290"/>
                    <a:pt x="34513" y="22194"/>
                    <a:pt x="27808" y="14641"/>
                  </a:cubicBezTo>
                  <a:cubicBezTo>
                    <a:pt x="24484" y="10888"/>
                    <a:pt x="21293" y="7345"/>
                    <a:pt x="18588" y="3925"/>
                  </a:cubicBezTo>
                  <a:cubicBezTo>
                    <a:pt x="16806" y="1678"/>
                    <a:pt x="14387" y="363"/>
                    <a:pt x="11739" y="5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79" name="Google Shape;179;p5"/>
          <p:cNvSpPr/>
          <p:nvPr/>
        </p:nvSpPr>
        <p:spPr>
          <a:xfrm>
            <a:off x="10124942" y="4881416"/>
            <a:ext cx="1628796" cy="1075893"/>
          </a:xfrm>
          <a:custGeom>
            <a:avLst/>
            <a:gdLst/>
            <a:ahLst/>
            <a:cxnLst/>
            <a:rect l="l" t="t" r="r" b="b"/>
            <a:pathLst>
              <a:path w="958115" h="632878" extrusionOk="0">
                <a:moveTo>
                  <a:pt x="0" y="170479"/>
                </a:moveTo>
                <a:lnTo>
                  <a:pt x="958110" y="0"/>
                </a:lnTo>
                <a:cubicBezTo>
                  <a:pt x="958110" y="0"/>
                  <a:pt x="963939" y="545202"/>
                  <a:pt x="598799" y="621468"/>
                </a:cubicBezTo>
                <a:cubicBezTo>
                  <a:pt x="136684" y="717985"/>
                  <a:pt x="0" y="170479"/>
                  <a:pt x="0" y="17047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 name="Google Shape;180;p5"/>
          <p:cNvSpPr/>
          <p:nvPr/>
        </p:nvSpPr>
        <p:spPr>
          <a:xfrm>
            <a:off x="10458932" y="5302921"/>
            <a:ext cx="1636136" cy="1064754"/>
          </a:xfrm>
          <a:custGeom>
            <a:avLst/>
            <a:gdLst/>
            <a:ahLst/>
            <a:cxnLst/>
            <a:rect l="l" t="t" r="r" b="b"/>
            <a:pathLst>
              <a:path w="962433" h="626326" extrusionOk="0">
                <a:moveTo>
                  <a:pt x="1666" y="0"/>
                </a:moveTo>
                <a:lnTo>
                  <a:pt x="962434" y="154800"/>
                </a:lnTo>
                <a:cubicBezTo>
                  <a:pt x="962434" y="154800"/>
                  <a:pt x="788260" y="671465"/>
                  <a:pt x="418385" y="623135"/>
                </a:cubicBezTo>
                <a:cubicBezTo>
                  <a:pt x="-49731" y="561965"/>
                  <a:pt x="1666" y="0"/>
                  <a:pt x="1666"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1" name="Google Shape;181;p5"/>
          <p:cNvSpPr/>
          <p:nvPr/>
        </p:nvSpPr>
        <p:spPr>
          <a:xfrm>
            <a:off x="10011586" y="5835951"/>
            <a:ext cx="1704422" cy="975322"/>
          </a:xfrm>
          <a:custGeom>
            <a:avLst/>
            <a:gdLst/>
            <a:ahLst/>
            <a:cxnLst/>
            <a:rect l="l" t="t" r="r" b="b"/>
            <a:pathLst>
              <a:path w="1002601" h="573719" extrusionOk="0">
                <a:moveTo>
                  <a:pt x="0" y="0"/>
                </a:moveTo>
                <a:lnTo>
                  <a:pt x="1002602" y="48339"/>
                </a:lnTo>
                <a:cubicBezTo>
                  <a:pt x="1002602" y="48339"/>
                  <a:pt x="884368" y="581054"/>
                  <a:pt x="499701" y="573643"/>
                </a:cubicBezTo>
                <a:cubicBezTo>
                  <a:pt x="12878" y="564261"/>
                  <a:pt x="0" y="0"/>
                  <a:pt x="0"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2" name="Google Shape;182;p5"/>
          <p:cNvSpPr/>
          <p:nvPr/>
        </p:nvSpPr>
        <p:spPr>
          <a:xfrm rot="10800000" flipH="1">
            <a:off x="9961626" y="-26615"/>
            <a:ext cx="969600" cy="15291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5"/>
          <p:cNvSpPr/>
          <p:nvPr/>
        </p:nvSpPr>
        <p:spPr>
          <a:xfrm rot="10800000" flipH="1">
            <a:off x="10395976" y="-26546"/>
            <a:ext cx="778800" cy="12282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4" name="Google Shape;184;p5"/>
          <p:cNvGrpSpPr/>
          <p:nvPr/>
        </p:nvGrpSpPr>
        <p:grpSpPr>
          <a:xfrm rot="10800000">
            <a:off x="10656400" y="-26680"/>
            <a:ext cx="1022877" cy="1141314"/>
            <a:chOff x="6415621" y="443747"/>
            <a:chExt cx="1388458" cy="1549225"/>
          </a:xfrm>
        </p:grpSpPr>
        <p:sp>
          <p:nvSpPr>
            <p:cNvPr id="185" name="Google Shape;185;p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6" name="Google Shape;186;p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7" name="Google Shape;187;p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8" name="Google Shape;188;p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9" name="Google Shape;189;p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0" name="Google Shape;190;p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1" name="Google Shape;191;p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2" name="Google Shape;192;p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3" name="Google Shape;193;p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4" name="Google Shape;194;p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5" name="Google Shape;195;p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96" name="Google Shape;196;p5"/>
          <p:cNvSpPr/>
          <p:nvPr/>
        </p:nvSpPr>
        <p:spPr>
          <a:xfrm flipH="1">
            <a:off x="11323907" y="-83399"/>
            <a:ext cx="942695" cy="938899"/>
          </a:xfrm>
          <a:custGeom>
            <a:avLst/>
            <a:gdLst/>
            <a:ahLst/>
            <a:cxnLst/>
            <a:rect l="l" t="t" r="r" b="b"/>
            <a:pathLst>
              <a:path w="947432" h="943617" extrusionOk="0">
                <a:moveTo>
                  <a:pt x="409870" y="643"/>
                </a:moveTo>
                <a:cubicBezTo>
                  <a:pt x="412975" y="-1634"/>
                  <a:pt x="402622" y="2805"/>
                  <a:pt x="398859" y="3615"/>
                </a:cubicBezTo>
                <a:cubicBezTo>
                  <a:pt x="391716" y="5167"/>
                  <a:pt x="384619" y="6558"/>
                  <a:pt x="377428" y="7786"/>
                </a:cubicBezTo>
                <a:cubicBezTo>
                  <a:pt x="357244" y="11216"/>
                  <a:pt x="336566" y="18483"/>
                  <a:pt x="316106" y="19988"/>
                </a:cubicBezTo>
                <a:cubicBezTo>
                  <a:pt x="254213" y="24541"/>
                  <a:pt x="182784" y="41953"/>
                  <a:pt x="127692" y="70585"/>
                </a:cubicBezTo>
                <a:cubicBezTo>
                  <a:pt x="122053" y="73519"/>
                  <a:pt x="82505" y="95950"/>
                  <a:pt x="78581" y="100351"/>
                </a:cubicBezTo>
                <a:cubicBezTo>
                  <a:pt x="71952" y="98532"/>
                  <a:pt x="60874" y="95293"/>
                  <a:pt x="59826" y="94997"/>
                </a:cubicBezTo>
                <a:cubicBezTo>
                  <a:pt x="36414" y="88244"/>
                  <a:pt x="22574" y="82644"/>
                  <a:pt x="11906" y="75052"/>
                </a:cubicBezTo>
                <a:lnTo>
                  <a:pt x="0" y="92016"/>
                </a:lnTo>
                <a:cubicBezTo>
                  <a:pt x="13040" y="101303"/>
                  <a:pt x="28689" y="107590"/>
                  <a:pt x="54168" y="114943"/>
                </a:cubicBezTo>
                <a:cubicBezTo>
                  <a:pt x="54883" y="115143"/>
                  <a:pt x="62836" y="117315"/>
                  <a:pt x="66075" y="118210"/>
                </a:cubicBezTo>
                <a:cubicBezTo>
                  <a:pt x="67151" y="119467"/>
                  <a:pt x="68075" y="120544"/>
                  <a:pt x="69942" y="122677"/>
                </a:cubicBezTo>
                <a:cubicBezTo>
                  <a:pt x="74533" y="127916"/>
                  <a:pt x="79610" y="133888"/>
                  <a:pt x="85125" y="140537"/>
                </a:cubicBezTo>
                <a:cubicBezTo>
                  <a:pt x="100889" y="159539"/>
                  <a:pt x="116576" y="179932"/>
                  <a:pt x="131264" y="200963"/>
                </a:cubicBezTo>
                <a:cubicBezTo>
                  <a:pt x="141903" y="216194"/>
                  <a:pt x="149571" y="230319"/>
                  <a:pt x="158048" y="244721"/>
                </a:cubicBezTo>
                <a:cubicBezTo>
                  <a:pt x="157562" y="246864"/>
                  <a:pt x="157401" y="249074"/>
                  <a:pt x="156858" y="250969"/>
                </a:cubicBezTo>
                <a:cubicBezTo>
                  <a:pt x="150885" y="272048"/>
                  <a:pt x="145952" y="294289"/>
                  <a:pt x="141084" y="315854"/>
                </a:cubicBezTo>
                <a:cubicBezTo>
                  <a:pt x="126682" y="379671"/>
                  <a:pt x="133407" y="452547"/>
                  <a:pt x="144951" y="516183"/>
                </a:cubicBezTo>
                <a:cubicBezTo>
                  <a:pt x="146009" y="521993"/>
                  <a:pt x="138827" y="576220"/>
                  <a:pt x="140494" y="576905"/>
                </a:cubicBezTo>
                <a:cubicBezTo>
                  <a:pt x="141941" y="577496"/>
                  <a:pt x="145142" y="568647"/>
                  <a:pt x="145256" y="568266"/>
                </a:cubicBezTo>
                <a:cubicBezTo>
                  <a:pt x="152419" y="544797"/>
                  <a:pt x="155505" y="520222"/>
                  <a:pt x="166087" y="497724"/>
                </a:cubicBezTo>
                <a:cubicBezTo>
                  <a:pt x="192519" y="441536"/>
                  <a:pt x="194920" y="359459"/>
                  <a:pt x="184842" y="295918"/>
                </a:cubicBezTo>
                <a:cubicBezTo>
                  <a:pt x="184937" y="296146"/>
                  <a:pt x="185042" y="296280"/>
                  <a:pt x="185137" y="296508"/>
                </a:cubicBezTo>
                <a:cubicBezTo>
                  <a:pt x="205635" y="344267"/>
                  <a:pt x="222694" y="388425"/>
                  <a:pt x="234848" y="426287"/>
                </a:cubicBezTo>
                <a:cubicBezTo>
                  <a:pt x="239401" y="440469"/>
                  <a:pt x="243011" y="452966"/>
                  <a:pt x="245859" y="463491"/>
                </a:cubicBezTo>
                <a:cubicBezTo>
                  <a:pt x="246850" y="467158"/>
                  <a:pt x="234144" y="614253"/>
                  <a:pt x="265071" y="711608"/>
                </a:cubicBezTo>
                <a:cubicBezTo>
                  <a:pt x="271510" y="731858"/>
                  <a:pt x="285864" y="753261"/>
                  <a:pt x="291894" y="773644"/>
                </a:cubicBezTo>
                <a:cubicBezTo>
                  <a:pt x="292503" y="775711"/>
                  <a:pt x="309248" y="799171"/>
                  <a:pt x="310448" y="798657"/>
                </a:cubicBezTo>
                <a:cubicBezTo>
                  <a:pt x="318411" y="795313"/>
                  <a:pt x="318821" y="752889"/>
                  <a:pt x="320869" y="745669"/>
                </a:cubicBezTo>
                <a:cubicBezTo>
                  <a:pt x="337623" y="686614"/>
                  <a:pt x="312391" y="605109"/>
                  <a:pt x="297351" y="547730"/>
                </a:cubicBezTo>
                <a:cubicBezTo>
                  <a:pt x="294570" y="537119"/>
                  <a:pt x="280225" y="498772"/>
                  <a:pt x="269081" y="471530"/>
                </a:cubicBezTo>
                <a:cubicBezTo>
                  <a:pt x="269052" y="471435"/>
                  <a:pt x="268586" y="469901"/>
                  <a:pt x="268481" y="469444"/>
                </a:cubicBezTo>
                <a:cubicBezTo>
                  <a:pt x="268433" y="469340"/>
                  <a:pt x="268529" y="469264"/>
                  <a:pt x="268481" y="469149"/>
                </a:cubicBezTo>
                <a:cubicBezTo>
                  <a:pt x="267891" y="466606"/>
                  <a:pt x="266652" y="461282"/>
                  <a:pt x="265804" y="458138"/>
                </a:cubicBezTo>
                <a:cubicBezTo>
                  <a:pt x="262871" y="447289"/>
                  <a:pt x="259147" y="434526"/>
                  <a:pt x="254489" y="420038"/>
                </a:cubicBezTo>
                <a:cubicBezTo>
                  <a:pt x="241240" y="378757"/>
                  <a:pt x="223285" y="331551"/>
                  <a:pt x="200320" y="278944"/>
                </a:cubicBezTo>
                <a:cubicBezTo>
                  <a:pt x="197672" y="272887"/>
                  <a:pt x="194872" y="266495"/>
                  <a:pt x="191691" y="260199"/>
                </a:cubicBezTo>
                <a:cubicBezTo>
                  <a:pt x="180222" y="237501"/>
                  <a:pt x="165411" y="213641"/>
                  <a:pt x="148228" y="189057"/>
                </a:cubicBezTo>
                <a:cubicBezTo>
                  <a:pt x="133474" y="167930"/>
                  <a:pt x="117586" y="147442"/>
                  <a:pt x="101793" y="128335"/>
                </a:cubicBezTo>
                <a:cubicBezTo>
                  <a:pt x="106185" y="129583"/>
                  <a:pt x="110623" y="130783"/>
                  <a:pt x="113404" y="131612"/>
                </a:cubicBezTo>
                <a:cubicBezTo>
                  <a:pt x="139512" y="139422"/>
                  <a:pt x="163487" y="147937"/>
                  <a:pt x="188414" y="158691"/>
                </a:cubicBezTo>
                <a:cubicBezTo>
                  <a:pt x="244469" y="182885"/>
                  <a:pt x="302638" y="215327"/>
                  <a:pt x="354501" y="250074"/>
                </a:cubicBezTo>
                <a:cubicBezTo>
                  <a:pt x="350291" y="262313"/>
                  <a:pt x="345129" y="289793"/>
                  <a:pt x="346167" y="303357"/>
                </a:cubicBezTo>
                <a:cubicBezTo>
                  <a:pt x="351301" y="370308"/>
                  <a:pt x="370751" y="430106"/>
                  <a:pt x="383972" y="495047"/>
                </a:cubicBezTo>
                <a:cubicBezTo>
                  <a:pt x="387972" y="514697"/>
                  <a:pt x="396287" y="535415"/>
                  <a:pt x="406298" y="552788"/>
                </a:cubicBezTo>
                <a:cubicBezTo>
                  <a:pt x="406841" y="553731"/>
                  <a:pt x="413575" y="564742"/>
                  <a:pt x="414633" y="563504"/>
                </a:cubicBezTo>
                <a:cubicBezTo>
                  <a:pt x="419195" y="558189"/>
                  <a:pt x="400993" y="498486"/>
                  <a:pt x="400345" y="489990"/>
                </a:cubicBezTo>
                <a:cubicBezTo>
                  <a:pt x="396640" y="441612"/>
                  <a:pt x="400259" y="321845"/>
                  <a:pt x="374151" y="264066"/>
                </a:cubicBezTo>
                <a:cubicBezTo>
                  <a:pt x="409346" y="289012"/>
                  <a:pt x="441674" y="314549"/>
                  <a:pt x="464934" y="339371"/>
                </a:cubicBezTo>
                <a:cubicBezTo>
                  <a:pt x="510645" y="388148"/>
                  <a:pt x="533590" y="432535"/>
                  <a:pt x="570900" y="528976"/>
                </a:cubicBezTo>
                <a:cubicBezTo>
                  <a:pt x="581777" y="557084"/>
                  <a:pt x="583635" y="561351"/>
                  <a:pt x="588464" y="573333"/>
                </a:cubicBezTo>
                <a:cubicBezTo>
                  <a:pt x="590045" y="577239"/>
                  <a:pt x="591883" y="581049"/>
                  <a:pt x="593522" y="584935"/>
                </a:cubicBezTo>
                <a:cubicBezTo>
                  <a:pt x="592674" y="589183"/>
                  <a:pt x="591903" y="593974"/>
                  <a:pt x="591140" y="596251"/>
                </a:cubicBezTo>
                <a:cubicBezTo>
                  <a:pt x="585968" y="611767"/>
                  <a:pt x="577882" y="625235"/>
                  <a:pt x="570004" y="639408"/>
                </a:cubicBezTo>
                <a:cubicBezTo>
                  <a:pt x="540925" y="691767"/>
                  <a:pt x="516731" y="754108"/>
                  <a:pt x="516731" y="814726"/>
                </a:cubicBezTo>
                <a:cubicBezTo>
                  <a:pt x="516731" y="841462"/>
                  <a:pt x="521189" y="867675"/>
                  <a:pt x="521189" y="894202"/>
                </a:cubicBezTo>
                <a:cubicBezTo>
                  <a:pt x="521189" y="899803"/>
                  <a:pt x="520303" y="910871"/>
                  <a:pt x="520303" y="910871"/>
                </a:cubicBezTo>
                <a:cubicBezTo>
                  <a:pt x="520303" y="910871"/>
                  <a:pt x="527094" y="887144"/>
                  <a:pt x="533400" y="876638"/>
                </a:cubicBezTo>
                <a:cubicBezTo>
                  <a:pt x="546335" y="855074"/>
                  <a:pt x="551907" y="832909"/>
                  <a:pt x="561975" y="810268"/>
                </a:cubicBezTo>
                <a:cubicBezTo>
                  <a:pt x="580520" y="768520"/>
                  <a:pt x="609238" y="683624"/>
                  <a:pt x="610486" y="621844"/>
                </a:cubicBezTo>
                <a:cubicBezTo>
                  <a:pt x="622935" y="646685"/>
                  <a:pt x="636203" y="669584"/>
                  <a:pt x="649481" y="690015"/>
                </a:cubicBezTo>
                <a:cubicBezTo>
                  <a:pt x="654263" y="697368"/>
                  <a:pt x="658578" y="704035"/>
                  <a:pt x="662578" y="709655"/>
                </a:cubicBezTo>
                <a:cubicBezTo>
                  <a:pt x="663187" y="710513"/>
                  <a:pt x="663254" y="710741"/>
                  <a:pt x="663769" y="711446"/>
                </a:cubicBezTo>
                <a:cubicBezTo>
                  <a:pt x="663873" y="711580"/>
                  <a:pt x="663969" y="711608"/>
                  <a:pt x="664064" y="711741"/>
                </a:cubicBezTo>
                <a:cubicBezTo>
                  <a:pt x="689534" y="793008"/>
                  <a:pt x="784050" y="835471"/>
                  <a:pt x="845639" y="884677"/>
                </a:cubicBezTo>
                <a:cubicBezTo>
                  <a:pt x="866375" y="901241"/>
                  <a:pt x="892645" y="909976"/>
                  <a:pt x="914991" y="923672"/>
                </a:cubicBezTo>
                <a:cubicBezTo>
                  <a:pt x="925849" y="930331"/>
                  <a:pt x="947432" y="943618"/>
                  <a:pt x="947432" y="943618"/>
                </a:cubicBezTo>
                <a:cubicBezTo>
                  <a:pt x="947432" y="943618"/>
                  <a:pt x="941308" y="936265"/>
                  <a:pt x="938508" y="932302"/>
                </a:cubicBezTo>
                <a:cubicBezTo>
                  <a:pt x="923211" y="910709"/>
                  <a:pt x="914724" y="882029"/>
                  <a:pt x="895045" y="864437"/>
                </a:cubicBezTo>
                <a:cubicBezTo>
                  <a:pt x="845677" y="820288"/>
                  <a:pt x="790641" y="764453"/>
                  <a:pt x="728063" y="739126"/>
                </a:cubicBezTo>
                <a:cubicBezTo>
                  <a:pt x="713889" y="733382"/>
                  <a:pt x="684009" y="703998"/>
                  <a:pt x="684009" y="703998"/>
                </a:cubicBezTo>
                <a:cubicBezTo>
                  <a:pt x="683190" y="702931"/>
                  <a:pt x="671370" y="686110"/>
                  <a:pt x="666750" y="678994"/>
                </a:cubicBezTo>
                <a:cubicBezTo>
                  <a:pt x="653520" y="658658"/>
                  <a:pt x="640108" y="635713"/>
                  <a:pt x="627754" y="610833"/>
                </a:cubicBezTo>
                <a:cubicBezTo>
                  <a:pt x="620420" y="596060"/>
                  <a:pt x="613686" y="580887"/>
                  <a:pt x="607514" y="565590"/>
                </a:cubicBezTo>
                <a:cubicBezTo>
                  <a:pt x="602732" y="553750"/>
                  <a:pt x="601075" y="549521"/>
                  <a:pt x="590245" y="521537"/>
                </a:cubicBezTo>
                <a:cubicBezTo>
                  <a:pt x="566994" y="461434"/>
                  <a:pt x="548459" y="421733"/>
                  <a:pt x="527142" y="387596"/>
                </a:cubicBezTo>
                <a:cubicBezTo>
                  <a:pt x="526542" y="387081"/>
                  <a:pt x="525961" y="386624"/>
                  <a:pt x="525361" y="386101"/>
                </a:cubicBezTo>
                <a:cubicBezTo>
                  <a:pt x="525913" y="386587"/>
                  <a:pt x="526589" y="386824"/>
                  <a:pt x="527142" y="387291"/>
                </a:cubicBezTo>
                <a:cubicBezTo>
                  <a:pt x="527190" y="387367"/>
                  <a:pt x="527104" y="387520"/>
                  <a:pt x="527142" y="387596"/>
                </a:cubicBezTo>
                <a:cubicBezTo>
                  <a:pt x="549221" y="406541"/>
                  <a:pt x="570900" y="422191"/>
                  <a:pt x="595008" y="439383"/>
                </a:cubicBezTo>
                <a:cubicBezTo>
                  <a:pt x="659359" y="485256"/>
                  <a:pt x="733101" y="495647"/>
                  <a:pt x="805158" y="519755"/>
                </a:cubicBezTo>
                <a:cubicBezTo>
                  <a:pt x="830303" y="528166"/>
                  <a:pt x="855278" y="535833"/>
                  <a:pt x="880167" y="544158"/>
                </a:cubicBezTo>
                <a:cubicBezTo>
                  <a:pt x="890968" y="547769"/>
                  <a:pt x="900998" y="554046"/>
                  <a:pt x="911714" y="557255"/>
                </a:cubicBezTo>
                <a:cubicBezTo>
                  <a:pt x="912476" y="557484"/>
                  <a:pt x="913705" y="559227"/>
                  <a:pt x="913800" y="558446"/>
                </a:cubicBezTo>
                <a:cubicBezTo>
                  <a:pt x="915743" y="543053"/>
                  <a:pt x="860346" y="505382"/>
                  <a:pt x="850697" y="495047"/>
                </a:cubicBezTo>
                <a:cubicBezTo>
                  <a:pt x="767953" y="406351"/>
                  <a:pt x="633127" y="379957"/>
                  <a:pt x="521189" y="378071"/>
                </a:cubicBezTo>
                <a:cubicBezTo>
                  <a:pt x="509083" y="359888"/>
                  <a:pt x="496205" y="342543"/>
                  <a:pt x="480117" y="325379"/>
                </a:cubicBezTo>
                <a:cubicBezTo>
                  <a:pt x="433168" y="275286"/>
                  <a:pt x="356806" y="221537"/>
                  <a:pt x="277111" y="178637"/>
                </a:cubicBezTo>
                <a:cubicBezTo>
                  <a:pt x="283997" y="180427"/>
                  <a:pt x="292151" y="182885"/>
                  <a:pt x="296761" y="183999"/>
                </a:cubicBezTo>
                <a:cubicBezTo>
                  <a:pt x="368408" y="201230"/>
                  <a:pt x="447094" y="212793"/>
                  <a:pt x="520894" y="212869"/>
                </a:cubicBezTo>
                <a:cubicBezTo>
                  <a:pt x="537743" y="212889"/>
                  <a:pt x="596636" y="227395"/>
                  <a:pt x="609600" y="217337"/>
                </a:cubicBezTo>
                <a:cubicBezTo>
                  <a:pt x="616610" y="211889"/>
                  <a:pt x="593179" y="209879"/>
                  <a:pt x="586083" y="204535"/>
                </a:cubicBezTo>
                <a:cubicBezTo>
                  <a:pt x="572052" y="193991"/>
                  <a:pt x="549707" y="183571"/>
                  <a:pt x="532800" y="178932"/>
                </a:cubicBezTo>
                <a:cubicBezTo>
                  <a:pt x="466096" y="160673"/>
                  <a:pt x="391554" y="151681"/>
                  <a:pt x="322059" y="150662"/>
                </a:cubicBezTo>
                <a:cubicBezTo>
                  <a:pt x="300333" y="150338"/>
                  <a:pt x="276310" y="154824"/>
                  <a:pt x="255089" y="152147"/>
                </a:cubicBezTo>
                <a:cubicBezTo>
                  <a:pt x="247936" y="151243"/>
                  <a:pt x="219808" y="149576"/>
                  <a:pt x="220561" y="150957"/>
                </a:cubicBezTo>
                <a:cubicBezTo>
                  <a:pt x="212560" y="147194"/>
                  <a:pt x="204349" y="143051"/>
                  <a:pt x="196453" y="139641"/>
                </a:cubicBezTo>
                <a:cubicBezTo>
                  <a:pt x="172031" y="129106"/>
                  <a:pt x="148495" y="120858"/>
                  <a:pt x="123225" y="113152"/>
                </a:cubicBezTo>
                <a:cubicBezTo>
                  <a:pt x="142237" y="112190"/>
                  <a:pt x="162010" y="108837"/>
                  <a:pt x="169954" y="106608"/>
                </a:cubicBezTo>
                <a:cubicBezTo>
                  <a:pt x="252241" y="83549"/>
                  <a:pt x="340128" y="51697"/>
                  <a:pt x="409870" y="64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005 Two columns">
  <p:cSld name="CUSTOM_4">
    <p:bg>
      <p:bgPr>
        <a:solidFill>
          <a:schemeClr val="accent3"/>
        </a:solidFill>
        <a:effectLst/>
      </p:bgPr>
    </p:bg>
    <p:spTree>
      <p:nvGrpSpPr>
        <p:cNvPr id="1" name="Shape 197"/>
        <p:cNvGrpSpPr/>
        <p:nvPr/>
      </p:nvGrpSpPr>
      <p:grpSpPr>
        <a:xfrm>
          <a:off x="0" y="0"/>
          <a:ext cx="0" cy="0"/>
          <a:chOff x="0" y="0"/>
          <a:chExt cx="0" cy="0"/>
        </a:xfrm>
      </p:grpSpPr>
      <p:sp>
        <p:nvSpPr>
          <p:cNvPr id="198" name="Google Shape;198;p6"/>
          <p:cNvSpPr/>
          <p:nvPr/>
        </p:nvSpPr>
        <p:spPr>
          <a:xfrm>
            <a:off x="1301250" y="611250"/>
            <a:ext cx="9589500" cy="5635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6"/>
          <p:cNvSpPr txBox="1">
            <a:spLocks noGrp="1"/>
          </p:cNvSpPr>
          <p:nvPr>
            <p:ph type="title"/>
          </p:nvPr>
        </p:nvSpPr>
        <p:spPr>
          <a:xfrm>
            <a:off x="1607325" y="912563"/>
            <a:ext cx="9078300" cy="763500"/>
          </a:xfrm>
          <a:prstGeom prst="rect">
            <a:avLst/>
          </a:prstGeom>
        </p:spPr>
        <p:txBody>
          <a:bodyPr spcFirstLastPara="1" wrap="square" lIns="121900" tIns="121900" rIns="121900" bIns="121900" anchor="ctr" anchorCtr="0">
            <a:noAutofit/>
          </a:bodyPr>
          <a:lstStyle>
            <a:lvl1pPr marL="0" marR="0" lvl="0" indent="0" algn="ctr"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200" name="Google Shape;200;p6"/>
          <p:cNvSpPr txBox="1">
            <a:spLocks noGrp="1"/>
          </p:cNvSpPr>
          <p:nvPr>
            <p:ph type="body" idx="1"/>
          </p:nvPr>
        </p:nvSpPr>
        <p:spPr>
          <a:xfrm>
            <a:off x="1607325" y="2127643"/>
            <a:ext cx="4268100" cy="3817800"/>
          </a:xfrm>
          <a:prstGeom prst="rect">
            <a:avLst/>
          </a:prstGeom>
        </p:spPr>
        <p:txBody>
          <a:bodyPr spcFirstLastPara="1" wrap="square" lIns="121900" tIns="121900" rIns="121900" bIns="121900" anchor="t" anchorCtr="0">
            <a:noAutofit/>
          </a:bodyPr>
          <a:lstStyle>
            <a:lvl1pPr marL="457200" lvl="0" indent="-342900">
              <a:spcBef>
                <a:spcPts val="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2100"/>
              </a:spcBef>
              <a:spcAft>
                <a:spcPts val="0"/>
              </a:spcAft>
              <a:buSzPts val="1800"/>
              <a:buChar char="■"/>
              <a:defRPr/>
            </a:lvl3pPr>
            <a:lvl4pPr marL="1828800" lvl="3" indent="-342900">
              <a:spcBef>
                <a:spcPts val="2100"/>
              </a:spcBef>
              <a:spcAft>
                <a:spcPts val="0"/>
              </a:spcAft>
              <a:buSzPts val="1800"/>
              <a:buChar char="●"/>
              <a:defRPr/>
            </a:lvl4pPr>
            <a:lvl5pPr marL="2286000" lvl="4" indent="-342900">
              <a:spcBef>
                <a:spcPts val="2100"/>
              </a:spcBef>
              <a:spcAft>
                <a:spcPts val="0"/>
              </a:spcAft>
              <a:buSzPts val="1800"/>
              <a:buChar char="○"/>
              <a:defRPr/>
            </a:lvl5pPr>
            <a:lvl6pPr marL="2743200" lvl="5" indent="-342900">
              <a:spcBef>
                <a:spcPts val="2100"/>
              </a:spcBef>
              <a:spcAft>
                <a:spcPts val="0"/>
              </a:spcAft>
              <a:buSzPts val="1800"/>
              <a:buChar char="■"/>
              <a:defRPr/>
            </a:lvl6pPr>
            <a:lvl7pPr marL="3200400" lvl="6" indent="-342900">
              <a:spcBef>
                <a:spcPts val="2100"/>
              </a:spcBef>
              <a:spcAft>
                <a:spcPts val="0"/>
              </a:spcAft>
              <a:buSzPts val="1800"/>
              <a:buChar char="●"/>
              <a:defRPr/>
            </a:lvl7pPr>
            <a:lvl8pPr marL="3657600" lvl="7" indent="-342900">
              <a:spcBef>
                <a:spcPts val="2100"/>
              </a:spcBef>
              <a:spcAft>
                <a:spcPts val="0"/>
              </a:spcAft>
              <a:buSzPts val="1800"/>
              <a:buChar char="○"/>
              <a:defRPr/>
            </a:lvl8pPr>
            <a:lvl9pPr marL="4114800" lvl="8" indent="-342900">
              <a:spcBef>
                <a:spcPts val="2100"/>
              </a:spcBef>
              <a:spcAft>
                <a:spcPts val="2100"/>
              </a:spcAft>
              <a:buSzPts val="1800"/>
              <a:buChar char="■"/>
              <a:defRPr/>
            </a:lvl9pPr>
          </a:lstStyle>
          <a:p>
            <a:endParaRPr/>
          </a:p>
        </p:txBody>
      </p:sp>
      <p:sp>
        <p:nvSpPr>
          <p:cNvPr id="201" name="Google Shape;201;p6"/>
          <p:cNvSpPr txBox="1">
            <a:spLocks noGrp="1"/>
          </p:cNvSpPr>
          <p:nvPr>
            <p:ph type="body" idx="2"/>
          </p:nvPr>
        </p:nvSpPr>
        <p:spPr>
          <a:xfrm>
            <a:off x="6417417" y="2113258"/>
            <a:ext cx="4268400" cy="3817800"/>
          </a:xfrm>
          <a:prstGeom prst="rect">
            <a:avLst/>
          </a:prstGeom>
        </p:spPr>
        <p:txBody>
          <a:bodyPr spcFirstLastPara="1" wrap="square" lIns="121900" tIns="121900" rIns="121900" bIns="121900" anchor="t" anchorCtr="0">
            <a:noAutofit/>
          </a:bodyPr>
          <a:lstStyle>
            <a:lvl1pPr marL="457200" lvl="0" indent="-342900">
              <a:spcBef>
                <a:spcPts val="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2100"/>
              </a:spcBef>
              <a:spcAft>
                <a:spcPts val="0"/>
              </a:spcAft>
              <a:buSzPts val="1800"/>
              <a:buChar char="■"/>
              <a:defRPr/>
            </a:lvl3pPr>
            <a:lvl4pPr marL="1828800" lvl="3" indent="-342900">
              <a:spcBef>
                <a:spcPts val="2100"/>
              </a:spcBef>
              <a:spcAft>
                <a:spcPts val="0"/>
              </a:spcAft>
              <a:buSzPts val="1800"/>
              <a:buChar char="●"/>
              <a:defRPr/>
            </a:lvl4pPr>
            <a:lvl5pPr marL="2286000" lvl="4" indent="-342900">
              <a:spcBef>
                <a:spcPts val="2100"/>
              </a:spcBef>
              <a:spcAft>
                <a:spcPts val="0"/>
              </a:spcAft>
              <a:buSzPts val="1800"/>
              <a:buChar char="○"/>
              <a:defRPr/>
            </a:lvl5pPr>
            <a:lvl6pPr marL="2743200" lvl="5" indent="-342900">
              <a:spcBef>
                <a:spcPts val="2100"/>
              </a:spcBef>
              <a:spcAft>
                <a:spcPts val="0"/>
              </a:spcAft>
              <a:buSzPts val="1800"/>
              <a:buChar char="■"/>
              <a:defRPr/>
            </a:lvl6pPr>
            <a:lvl7pPr marL="3200400" lvl="6" indent="-342900">
              <a:spcBef>
                <a:spcPts val="2100"/>
              </a:spcBef>
              <a:spcAft>
                <a:spcPts val="0"/>
              </a:spcAft>
              <a:buSzPts val="1800"/>
              <a:buChar char="●"/>
              <a:defRPr/>
            </a:lvl7pPr>
            <a:lvl8pPr marL="3657600" lvl="7" indent="-342900">
              <a:spcBef>
                <a:spcPts val="2100"/>
              </a:spcBef>
              <a:spcAft>
                <a:spcPts val="0"/>
              </a:spcAft>
              <a:buSzPts val="1800"/>
              <a:buChar char="○"/>
              <a:defRPr/>
            </a:lvl8pPr>
            <a:lvl9pPr marL="4114800" lvl="8" indent="-342900">
              <a:spcBef>
                <a:spcPts val="2100"/>
              </a:spcBef>
              <a:spcAft>
                <a:spcPts val="2100"/>
              </a:spcAft>
              <a:buSzPts val="1800"/>
              <a:buChar char="■"/>
              <a:defRPr/>
            </a:lvl9pPr>
          </a:lstStyle>
          <a:p>
            <a:endParaRPr/>
          </a:p>
        </p:txBody>
      </p:sp>
      <p:sp>
        <p:nvSpPr>
          <p:cNvPr id="202" name="Google Shape;202;p6"/>
          <p:cNvSpPr/>
          <p:nvPr/>
        </p:nvSpPr>
        <p:spPr>
          <a:xfrm flipH="1">
            <a:off x="183984" y="4848018"/>
            <a:ext cx="906300" cy="906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6"/>
          <p:cNvSpPr/>
          <p:nvPr/>
        </p:nvSpPr>
        <p:spPr>
          <a:xfrm flipH="1">
            <a:off x="437933" y="4375049"/>
            <a:ext cx="398400" cy="398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6"/>
          <p:cNvSpPr/>
          <p:nvPr/>
        </p:nvSpPr>
        <p:spPr>
          <a:xfrm flipH="1">
            <a:off x="1151501" y="5566644"/>
            <a:ext cx="1057648" cy="768425"/>
          </a:xfrm>
          <a:custGeom>
            <a:avLst/>
            <a:gdLst/>
            <a:ahLst/>
            <a:cxnLst/>
            <a:rect l="l" t="t" r="r" b="b"/>
            <a:pathLst>
              <a:path w="1555364" h="1130037" extrusionOk="0">
                <a:moveTo>
                  <a:pt x="232" y="786699"/>
                </a:moveTo>
                <a:cubicBezTo>
                  <a:pt x="-7828" y="760106"/>
                  <a:pt x="196976" y="649768"/>
                  <a:pt x="230827" y="631728"/>
                </a:cubicBezTo>
                <a:cubicBezTo>
                  <a:pt x="364031" y="560729"/>
                  <a:pt x="492676" y="484081"/>
                  <a:pt x="626540" y="414653"/>
                </a:cubicBezTo>
                <a:cubicBezTo>
                  <a:pt x="721762" y="365276"/>
                  <a:pt x="823898" y="332043"/>
                  <a:pt x="919529" y="284151"/>
                </a:cubicBezTo>
                <a:cubicBezTo>
                  <a:pt x="1073853" y="206865"/>
                  <a:pt x="1232540" y="140409"/>
                  <a:pt x="1386350" y="62638"/>
                </a:cubicBezTo>
                <a:cubicBezTo>
                  <a:pt x="1404885" y="53275"/>
                  <a:pt x="1521938" y="-22087"/>
                  <a:pt x="1530425" y="6393"/>
                </a:cubicBezTo>
                <a:cubicBezTo>
                  <a:pt x="1555180" y="89374"/>
                  <a:pt x="1560562" y="203874"/>
                  <a:pt x="1550732" y="288799"/>
                </a:cubicBezTo>
                <a:cubicBezTo>
                  <a:pt x="1538816" y="391764"/>
                  <a:pt x="1535749" y="496978"/>
                  <a:pt x="1496906" y="595199"/>
                </a:cubicBezTo>
                <a:cubicBezTo>
                  <a:pt x="1398208" y="844783"/>
                  <a:pt x="1145672" y="1066011"/>
                  <a:pt x="893879" y="1114846"/>
                </a:cubicBezTo>
                <a:cubicBezTo>
                  <a:pt x="688196" y="1154726"/>
                  <a:pt x="446556" y="1115512"/>
                  <a:pt x="275215" y="1004012"/>
                </a:cubicBezTo>
                <a:cubicBezTo>
                  <a:pt x="213104" y="963589"/>
                  <a:pt x="6486" y="807341"/>
                  <a:pt x="232" y="78669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5" name="Google Shape;205;p6"/>
          <p:cNvSpPr/>
          <p:nvPr/>
        </p:nvSpPr>
        <p:spPr>
          <a:xfrm flipH="1">
            <a:off x="858972" y="6119629"/>
            <a:ext cx="940350" cy="806707"/>
          </a:xfrm>
          <a:custGeom>
            <a:avLst/>
            <a:gdLst/>
            <a:ahLst/>
            <a:cxnLst/>
            <a:rect l="l" t="t" r="r" b="b"/>
            <a:pathLst>
              <a:path w="1382868" h="1186334" extrusionOk="0">
                <a:moveTo>
                  <a:pt x="467097" y="35491"/>
                </a:moveTo>
                <a:cubicBezTo>
                  <a:pt x="233382" y="101500"/>
                  <a:pt x="149619" y="254976"/>
                  <a:pt x="122654" y="298124"/>
                </a:cubicBezTo>
                <a:cubicBezTo>
                  <a:pt x="49968" y="414415"/>
                  <a:pt x="27566" y="565958"/>
                  <a:pt x="5667" y="697308"/>
                </a:cubicBezTo>
                <a:cubicBezTo>
                  <a:pt x="-1571" y="740732"/>
                  <a:pt x="1591" y="859604"/>
                  <a:pt x="1591" y="859604"/>
                </a:cubicBezTo>
                <a:cubicBezTo>
                  <a:pt x="-6744" y="934537"/>
                  <a:pt x="18793" y="1013823"/>
                  <a:pt x="51950" y="1080146"/>
                </a:cubicBezTo>
                <a:cubicBezTo>
                  <a:pt x="105613" y="1187483"/>
                  <a:pt x="267948" y="1213610"/>
                  <a:pt x="365646" y="1157784"/>
                </a:cubicBezTo>
                <a:cubicBezTo>
                  <a:pt x="456305" y="1105978"/>
                  <a:pt x="487594" y="1010585"/>
                  <a:pt x="542677" y="927956"/>
                </a:cubicBezTo>
                <a:cubicBezTo>
                  <a:pt x="590503" y="856213"/>
                  <a:pt x="655311" y="792177"/>
                  <a:pt x="710394" y="726073"/>
                </a:cubicBezTo>
                <a:cubicBezTo>
                  <a:pt x="820636" y="593780"/>
                  <a:pt x="1001011" y="545936"/>
                  <a:pt x="1132799" y="443428"/>
                </a:cubicBezTo>
                <a:cubicBezTo>
                  <a:pt x="1206599" y="386031"/>
                  <a:pt x="1360256" y="327995"/>
                  <a:pt x="1381268" y="222915"/>
                </a:cubicBezTo>
                <a:cubicBezTo>
                  <a:pt x="1405185" y="103338"/>
                  <a:pt x="1154411" y="43893"/>
                  <a:pt x="1073792" y="36558"/>
                </a:cubicBezTo>
                <a:cubicBezTo>
                  <a:pt x="792861" y="11021"/>
                  <a:pt x="700821" y="-30507"/>
                  <a:pt x="467097" y="3549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206" name="Google Shape;206;p6"/>
          <p:cNvGrpSpPr/>
          <p:nvPr/>
        </p:nvGrpSpPr>
        <p:grpSpPr>
          <a:xfrm flipH="1">
            <a:off x="165821" y="5881792"/>
            <a:ext cx="942902" cy="1052079"/>
            <a:chOff x="6415621" y="443747"/>
            <a:chExt cx="1388458" cy="1549225"/>
          </a:xfrm>
        </p:grpSpPr>
        <p:sp>
          <p:nvSpPr>
            <p:cNvPr id="207" name="Google Shape;207;p6"/>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8" name="Google Shape;208;p6"/>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9" name="Google Shape;209;p6"/>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0" name="Google Shape;210;p6"/>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1" name="Google Shape;211;p6"/>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2" name="Google Shape;212;p6"/>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3" name="Google Shape;213;p6"/>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4" name="Google Shape;214;p6"/>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5" name="Google Shape;215;p6"/>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6" name="Google Shape;216;p6"/>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7" name="Google Shape;217;p6"/>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18" name="Google Shape;218;p6"/>
          <p:cNvGrpSpPr/>
          <p:nvPr/>
        </p:nvGrpSpPr>
        <p:grpSpPr>
          <a:xfrm flipH="1">
            <a:off x="1017296" y="5515951"/>
            <a:ext cx="1137991" cy="1570293"/>
            <a:chOff x="259396" y="3664530"/>
            <a:chExt cx="1812954" cy="2501662"/>
          </a:xfrm>
        </p:grpSpPr>
        <p:sp>
          <p:nvSpPr>
            <p:cNvPr id="219" name="Google Shape;219;p6"/>
            <p:cNvSpPr/>
            <p:nvPr/>
          </p:nvSpPr>
          <p:spPr>
            <a:xfrm>
              <a:off x="1060156" y="4349599"/>
              <a:ext cx="684212" cy="1597125"/>
            </a:xfrm>
            <a:custGeom>
              <a:avLst/>
              <a:gdLst/>
              <a:ahLst/>
              <a:cxnLst/>
              <a:rect l="l" t="t" r="r" b="b"/>
              <a:pathLst>
                <a:path w="684212" h="1597125" extrusionOk="0">
                  <a:moveTo>
                    <a:pt x="676362" y="405"/>
                  </a:moveTo>
                  <a:cubicBezTo>
                    <a:pt x="673780" y="-310"/>
                    <a:pt x="671142" y="-119"/>
                    <a:pt x="668618" y="1300"/>
                  </a:cubicBezTo>
                  <a:cubicBezTo>
                    <a:pt x="649539" y="12054"/>
                    <a:pt x="634233" y="28647"/>
                    <a:pt x="613259" y="57860"/>
                  </a:cubicBezTo>
                  <a:cubicBezTo>
                    <a:pt x="610601" y="61556"/>
                    <a:pt x="601533" y="74567"/>
                    <a:pt x="599857" y="76910"/>
                  </a:cubicBezTo>
                  <a:cubicBezTo>
                    <a:pt x="594866" y="83882"/>
                    <a:pt x="591037" y="89007"/>
                    <a:pt x="587360" y="93579"/>
                  </a:cubicBezTo>
                  <a:cubicBezTo>
                    <a:pt x="523019" y="173589"/>
                    <a:pt x="479899" y="245312"/>
                    <a:pt x="401327" y="393911"/>
                  </a:cubicBezTo>
                  <a:cubicBezTo>
                    <a:pt x="390640" y="414104"/>
                    <a:pt x="381506" y="430440"/>
                    <a:pt x="361141" y="465939"/>
                  </a:cubicBezTo>
                  <a:cubicBezTo>
                    <a:pt x="360741" y="466635"/>
                    <a:pt x="333100" y="514993"/>
                    <a:pt x="323041" y="533805"/>
                  </a:cubicBezTo>
                  <a:cubicBezTo>
                    <a:pt x="304734" y="568047"/>
                    <a:pt x="292876" y="599632"/>
                    <a:pt x="271244" y="664774"/>
                  </a:cubicBezTo>
                  <a:cubicBezTo>
                    <a:pt x="270359" y="667450"/>
                    <a:pt x="270349" y="667460"/>
                    <a:pt x="269463" y="670136"/>
                  </a:cubicBezTo>
                  <a:cubicBezTo>
                    <a:pt x="252918" y="720000"/>
                    <a:pt x="244603" y="742602"/>
                    <a:pt x="233144" y="768663"/>
                  </a:cubicBezTo>
                  <a:cubicBezTo>
                    <a:pt x="137275" y="986709"/>
                    <a:pt x="72038" y="1169218"/>
                    <a:pt x="28062" y="1355041"/>
                  </a:cubicBezTo>
                  <a:cubicBezTo>
                    <a:pt x="19327" y="1391941"/>
                    <a:pt x="14822" y="1427679"/>
                    <a:pt x="9907" y="1484819"/>
                  </a:cubicBezTo>
                  <a:cubicBezTo>
                    <a:pt x="9450" y="1490086"/>
                    <a:pt x="8935" y="1494173"/>
                    <a:pt x="8116" y="1503869"/>
                  </a:cubicBezTo>
                  <a:cubicBezTo>
                    <a:pt x="4706" y="1544684"/>
                    <a:pt x="3020" y="1562715"/>
                    <a:pt x="87" y="1585127"/>
                  </a:cubicBezTo>
                  <a:cubicBezTo>
                    <a:pt x="-666" y="1590861"/>
                    <a:pt x="3573" y="1596281"/>
                    <a:pt x="9307" y="1597033"/>
                  </a:cubicBezTo>
                  <a:cubicBezTo>
                    <a:pt x="15050" y="1597786"/>
                    <a:pt x="20165" y="1593842"/>
                    <a:pt x="20918" y="1588108"/>
                  </a:cubicBezTo>
                  <a:cubicBezTo>
                    <a:pt x="23918" y="1565257"/>
                    <a:pt x="25814" y="1546503"/>
                    <a:pt x="29252" y="1505355"/>
                  </a:cubicBezTo>
                  <a:cubicBezTo>
                    <a:pt x="30062" y="1495677"/>
                    <a:pt x="30290" y="1491849"/>
                    <a:pt x="30738" y="1486610"/>
                  </a:cubicBezTo>
                  <a:cubicBezTo>
                    <a:pt x="35577" y="1430412"/>
                    <a:pt x="40168" y="1395465"/>
                    <a:pt x="48597" y="1359804"/>
                  </a:cubicBezTo>
                  <a:cubicBezTo>
                    <a:pt x="92250" y="1175371"/>
                    <a:pt x="157097" y="993967"/>
                    <a:pt x="252499" y="776997"/>
                  </a:cubicBezTo>
                  <a:cubicBezTo>
                    <a:pt x="264301" y="750137"/>
                    <a:pt x="272359" y="727172"/>
                    <a:pt x="289104" y="676680"/>
                  </a:cubicBezTo>
                  <a:cubicBezTo>
                    <a:pt x="289990" y="674013"/>
                    <a:pt x="290009" y="673994"/>
                    <a:pt x="290894" y="671327"/>
                  </a:cubicBezTo>
                  <a:cubicBezTo>
                    <a:pt x="312145" y="607300"/>
                    <a:pt x="323937" y="576477"/>
                    <a:pt x="341491" y="543635"/>
                  </a:cubicBezTo>
                  <a:cubicBezTo>
                    <a:pt x="351426" y="525061"/>
                    <a:pt x="359932" y="509764"/>
                    <a:pt x="378401" y="477550"/>
                  </a:cubicBezTo>
                  <a:cubicBezTo>
                    <a:pt x="378801" y="476855"/>
                    <a:pt x="408947" y="424210"/>
                    <a:pt x="419777" y="403732"/>
                  </a:cubicBezTo>
                  <a:cubicBezTo>
                    <a:pt x="497758" y="256256"/>
                    <a:pt x="540469" y="185342"/>
                    <a:pt x="603734" y="106676"/>
                  </a:cubicBezTo>
                  <a:cubicBezTo>
                    <a:pt x="607696" y="101742"/>
                    <a:pt x="611630" y="96379"/>
                    <a:pt x="616830" y="89111"/>
                  </a:cubicBezTo>
                  <a:cubicBezTo>
                    <a:pt x="618545" y="86711"/>
                    <a:pt x="627622" y="73976"/>
                    <a:pt x="630223" y="70357"/>
                  </a:cubicBezTo>
                  <a:cubicBezTo>
                    <a:pt x="649511" y="43506"/>
                    <a:pt x="663112" y="28265"/>
                    <a:pt x="678743" y="19455"/>
                  </a:cubicBezTo>
                  <a:cubicBezTo>
                    <a:pt x="683782" y="16616"/>
                    <a:pt x="685744" y="10206"/>
                    <a:pt x="682905" y="5167"/>
                  </a:cubicBezTo>
                  <a:cubicBezTo>
                    <a:pt x="681486" y="2653"/>
                    <a:pt x="678943" y="1129"/>
                    <a:pt x="676362" y="40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0" name="Google Shape;220;p6"/>
            <p:cNvSpPr/>
            <p:nvPr/>
          </p:nvSpPr>
          <p:spPr>
            <a:xfrm>
              <a:off x="1316492" y="4740748"/>
              <a:ext cx="499154" cy="365381"/>
            </a:xfrm>
            <a:custGeom>
              <a:avLst/>
              <a:gdLst/>
              <a:ahLst/>
              <a:cxnLst/>
              <a:rect l="l" t="t" r="r" b="b"/>
              <a:pathLst>
                <a:path w="499154" h="365381" extrusionOk="0">
                  <a:moveTo>
                    <a:pt x="5412" y="353378"/>
                  </a:moveTo>
                  <a:cubicBezTo>
                    <a:pt x="32558" y="202568"/>
                    <a:pt x="209390" y="160696"/>
                    <a:pt x="326624" y="108385"/>
                  </a:cubicBezTo>
                  <a:cubicBezTo>
                    <a:pt x="362504" y="92374"/>
                    <a:pt x="414949" y="65732"/>
                    <a:pt x="443295" y="38690"/>
                  </a:cubicBezTo>
                  <a:cubicBezTo>
                    <a:pt x="453020" y="29413"/>
                    <a:pt x="468136" y="20117"/>
                    <a:pt x="479671" y="13097"/>
                  </a:cubicBezTo>
                  <a:cubicBezTo>
                    <a:pt x="485958" y="9277"/>
                    <a:pt x="502846" y="-4439"/>
                    <a:pt x="498426" y="1448"/>
                  </a:cubicBezTo>
                  <a:cubicBezTo>
                    <a:pt x="480138" y="25813"/>
                    <a:pt x="449210" y="42177"/>
                    <a:pt x="428189" y="64532"/>
                  </a:cubicBezTo>
                  <a:cubicBezTo>
                    <a:pt x="393213" y="101717"/>
                    <a:pt x="358647" y="152781"/>
                    <a:pt x="314698" y="179508"/>
                  </a:cubicBezTo>
                  <a:cubicBezTo>
                    <a:pt x="267597" y="208140"/>
                    <a:pt x="213886" y="222237"/>
                    <a:pt x="166242" y="249641"/>
                  </a:cubicBezTo>
                  <a:cubicBezTo>
                    <a:pt x="127161" y="272110"/>
                    <a:pt x="91175" y="299494"/>
                    <a:pt x="52542" y="322993"/>
                  </a:cubicBezTo>
                  <a:cubicBezTo>
                    <a:pt x="38673" y="331423"/>
                    <a:pt x="27243" y="338976"/>
                    <a:pt x="15480" y="349501"/>
                  </a:cubicBezTo>
                  <a:cubicBezTo>
                    <a:pt x="10289" y="354130"/>
                    <a:pt x="-2322" y="370303"/>
                    <a:pt x="373" y="363903"/>
                  </a:cubicBezTo>
                  <a:cubicBezTo>
                    <a:pt x="3107" y="357426"/>
                    <a:pt x="4983" y="355749"/>
                    <a:pt x="5412" y="35337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1" name="Google Shape;221;p6"/>
            <p:cNvSpPr/>
            <p:nvPr/>
          </p:nvSpPr>
          <p:spPr>
            <a:xfrm>
              <a:off x="1426327" y="4286272"/>
              <a:ext cx="579329" cy="543086"/>
            </a:xfrm>
            <a:custGeom>
              <a:avLst/>
              <a:gdLst/>
              <a:ahLst/>
              <a:cxnLst/>
              <a:rect l="l" t="t" r="r" b="b"/>
              <a:pathLst>
                <a:path w="579329" h="543086" extrusionOk="0">
                  <a:moveTo>
                    <a:pt x="0" y="543087"/>
                  </a:moveTo>
                  <a:cubicBezTo>
                    <a:pt x="3705" y="522770"/>
                    <a:pt x="34147" y="496243"/>
                    <a:pt x="44625" y="477926"/>
                  </a:cubicBezTo>
                  <a:cubicBezTo>
                    <a:pt x="63741" y="444522"/>
                    <a:pt x="76610" y="396002"/>
                    <a:pt x="105061" y="368875"/>
                  </a:cubicBezTo>
                  <a:cubicBezTo>
                    <a:pt x="192700" y="285302"/>
                    <a:pt x="294694" y="225628"/>
                    <a:pt x="397897" y="159773"/>
                  </a:cubicBezTo>
                  <a:cubicBezTo>
                    <a:pt x="440884" y="132331"/>
                    <a:pt x="481384" y="89059"/>
                    <a:pt x="519389" y="55093"/>
                  </a:cubicBezTo>
                  <a:cubicBezTo>
                    <a:pt x="536305" y="39967"/>
                    <a:pt x="553564" y="27118"/>
                    <a:pt x="569490" y="11201"/>
                  </a:cubicBezTo>
                  <a:cubicBezTo>
                    <a:pt x="573005" y="7696"/>
                    <a:pt x="579329" y="0"/>
                    <a:pt x="579329" y="0"/>
                  </a:cubicBezTo>
                  <a:cubicBezTo>
                    <a:pt x="579329" y="0"/>
                    <a:pt x="575224" y="7382"/>
                    <a:pt x="572691" y="10754"/>
                  </a:cubicBezTo>
                  <a:cubicBezTo>
                    <a:pt x="561604" y="25518"/>
                    <a:pt x="552974" y="42729"/>
                    <a:pt x="541792" y="57617"/>
                  </a:cubicBezTo>
                  <a:cubicBezTo>
                    <a:pt x="516388" y="91459"/>
                    <a:pt x="492776" y="132874"/>
                    <a:pt x="462839" y="162773"/>
                  </a:cubicBezTo>
                  <a:cubicBezTo>
                    <a:pt x="380276" y="245259"/>
                    <a:pt x="270853" y="287579"/>
                    <a:pt x="192414" y="374409"/>
                  </a:cubicBezTo>
                  <a:cubicBezTo>
                    <a:pt x="149447" y="421977"/>
                    <a:pt x="115814" y="467935"/>
                    <a:pt x="64284" y="506987"/>
                  </a:cubicBezTo>
                  <a:cubicBezTo>
                    <a:pt x="59979" y="510245"/>
                    <a:pt x="19383" y="537420"/>
                    <a:pt x="15554" y="531886"/>
                  </a:cubicBezTo>
                  <a:cubicBezTo>
                    <a:pt x="11611" y="526180"/>
                    <a:pt x="36881" y="493957"/>
                    <a:pt x="39824" y="490042"/>
                  </a:cubicBezTo>
                  <a:cubicBezTo>
                    <a:pt x="68294" y="452123"/>
                    <a:pt x="80543" y="407241"/>
                    <a:pt x="108490" y="370018"/>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2" name="Google Shape;222;p6"/>
            <p:cNvSpPr/>
            <p:nvPr/>
          </p:nvSpPr>
          <p:spPr>
            <a:xfrm>
              <a:off x="1645711" y="4008904"/>
              <a:ext cx="426639" cy="441396"/>
            </a:xfrm>
            <a:custGeom>
              <a:avLst/>
              <a:gdLst/>
              <a:ahLst/>
              <a:cxnLst/>
              <a:rect l="l" t="t" r="r" b="b"/>
              <a:pathLst>
                <a:path w="426639" h="441396" extrusionOk="0">
                  <a:moveTo>
                    <a:pt x="1044" y="441160"/>
                  </a:moveTo>
                  <a:cubicBezTo>
                    <a:pt x="-2938" y="443151"/>
                    <a:pt x="5625" y="432006"/>
                    <a:pt x="7454" y="428816"/>
                  </a:cubicBezTo>
                  <a:cubicBezTo>
                    <a:pt x="14198" y="417024"/>
                    <a:pt x="20503" y="405717"/>
                    <a:pt x="28742" y="394754"/>
                  </a:cubicBezTo>
                  <a:cubicBezTo>
                    <a:pt x="49250" y="367437"/>
                    <a:pt x="69366" y="332765"/>
                    <a:pt x="84130" y="301933"/>
                  </a:cubicBezTo>
                  <a:cubicBezTo>
                    <a:pt x="131374" y="203283"/>
                    <a:pt x="217147" y="136903"/>
                    <a:pt x="302424" y="74038"/>
                  </a:cubicBezTo>
                  <a:cubicBezTo>
                    <a:pt x="328961" y="54464"/>
                    <a:pt x="358917" y="39481"/>
                    <a:pt x="387521" y="23536"/>
                  </a:cubicBezTo>
                  <a:cubicBezTo>
                    <a:pt x="400817" y="16126"/>
                    <a:pt x="426640" y="0"/>
                    <a:pt x="426640" y="0"/>
                  </a:cubicBezTo>
                  <a:cubicBezTo>
                    <a:pt x="426640" y="0"/>
                    <a:pt x="420277" y="4667"/>
                    <a:pt x="417943" y="7772"/>
                  </a:cubicBezTo>
                  <a:cubicBezTo>
                    <a:pt x="407790" y="21298"/>
                    <a:pt x="394702" y="33014"/>
                    <a:pt x="384311" y="46863"/>
                  </a:cubicBezTo>
                  <a:cubicBezTo>
                    <a:pt x="357898" y="82039"/>
                    <a:pt x="327847" y="114443"/>
                    <a:pt x="301700" y="149276"/>
                  </a:cubicBezTo>
                  <a:cubicBezTo>
                    <a:pt x="264058" y="199406"/>
                    <a:pt x="227139" y="251870"/>
                    <a:pt x="182933" y="296037"/>
                  </a:cubicBezTo>
                  <a:cubicBezTo>
                    <a:pt x="156035" y="322897"/>
                    <a:pt x="126317" y="334737"/>
                    <a:pt x="98656" y="361121"/>
                  </a:cubicBezTo>
                  <a:cubicBezTo>
                    <a:pt x="80101" y="378809"/>
                    <a:pt x="43182" y="401831"/>
                    <a:pt x="20722" y="413042"/>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3" name="Google Shape;223;p6"/>
            <p:cNvSpPr/>
            <p:nvPr/>
          </p:nvSpPr>
          <p:spPr>
            <a:xfrm>
              <a:off x="1388329" y="4191271"/>
              <a:ext cx="110033" cy="635808"/>
            </a:xfrm>
            <a:custGeom>
              <a:avLst/>
              <a:gdLst/>
              <a:ahLst/>
              <a:cxnLst/>
              <a:rect l="l" t="t" r="r" b="b"/>
              <a:pathLst>
                <a:path w="110033" h="635808" extrusionOk="0">
                  <a:moveTo>
                    <a:pt x="38769" y="633231"/>
                  </a:moveTo>
                  <a:cubicBezTo>
                    <a:pt x="16729" y="653500"/>
                    <a:pt x="-245" y="548134"/>
                    <a:pt x="3" y="530485"/>
                  </a:cubicBezTo>
                  <a:cubicBezTo>
                    <a:pt x="1908" y="397868"/>
                    <a:pt x="41713" y="266537"/>
                    <a:pt x="55390" y="134693"/>
                  </a:cubicBezTo>
                  <a:cubicBezTo>
                    <a:pt x="59515" y="94983"/>
                    <a:pt x="65458" y="36652"/>
                    <a:pt x="89852" y="4562"/>
                  </a:cubicBezTo>
                  <a:cubicBezTo>
                    <a:pt x="89985" y="4390"/>
                    <a:pt x="92100" y="-229"/>
                    <a:pt x="93319" y="9"/>
                  </a:cubicBezTo>
                  <a:cubicBezTo>
                    <a:pt x="95596" y="438"/>
                    <a:pt x="92195" y="51806"/>
                    <a:pt x="92005" y="53987"/>
                  </a:cubicBezTo>
                  <a:cubicBezTo>
                    <a:pt x="89319" y="83676"/>
                    <a:pt x="97129" y="117147"/>
                    <a:pt x="101653" y="146551"/>
                  </a:cubicBezTo>
                  <a:cubicBezTo>
                    <a:pt x="120875" y="271367"/>
                    <a:pt x="105273" y="397440"/>
                    <a:pt x="72735" y="518131"/>
                  </a:cubicBezTo>
                  <a:cubicBezTo>
                    <a:pt x="62763" y="555136"/>
                    <a:pt x="64696" y="609380"/>
                    <a:pt x="38769" y="633231"/>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4" name="Google Shape;224;p6"/>
            <p:cNvSpPr/>
            <p:nvPr/>
          </p:nvSpPr>
          <p:spPr>
            <a:xfrm>
              <a:off x="822665" y="4139149"/>
              <a:ext cx="450147" cy="2027043"/>
            </a:xfrm>
            <a:custGeom>
              <a:avLst/>
              <a:gdLst/>
              <a:ahLst/>
              <a:cxnLst/>
              <a:rect l="l" t="t" r="r" b="b"/>
              <a:pathLst>
                <a:path w="450147" h="2027043" extrusionOk="0">
                  <a:moveTo>
                    <a:pt x="16427" y="0"/>
                  </a:moveTo>
                  <a:cubicBezTo>
                    <a:pt x="14436" y="562"/>
                    <a:pt x="12626" y="1191"/>
                    <a:pt x="10169" y="1791"/>
                  </a:cubicBezTo>
                  <a:cubicBezTo>
                    <a:pt x="9997" y="1943"/>
                    <a:pt x="9778" y="2238"/>
                    <a:pt x="9578" y="2381"/>
                  </a:cubicBezTo>
                  <a:cubicBezTo>
                    <a:pt x="8978" y="2838"/>
                    <a:pt x="8150" y="3048"/>
                    <a:pt x="7197" y="3572"/>
                  </a:cubicBezTo>
                  <a:cubicBezTo>
                    <a:pt x="5511" y="4515"/>
                    <a:pt x="3292" y="5829"/>
                    <a:pt x="949" y="6848"/>
                  </a:cubicBezTo>
                  <a:cubicBezTo>
                    <a:pt x="-3452" y="8763"/>
                    <a:pt x="8407" y="22393"/>
                    <a:pt x="17017" y="44653"/>
                  </a:cubicBezTo>
                  <a:cubicBezTo>
                    <a:pt x="19465" y="50968"/>
                    <a:pt x="28971" y="78591"/>
                    <a:pt x="31010" y="83048"/>
                  </a:cubicBezTo>
                  <a:cubicBezTo>
                    <a:pt x="50460" y="125625"/>
                    <a:pt x="65671" y="166049"/>
                    <a:pt x="89941" y="237830"/>
                  </a:cubicBezTo>
                  <a:cubicBezTo>
                    <a:pt x="91427" y="242221"/>
                    <a:pt x="116973" y="317992"/>
                    <a:pt x="125964" y="342309"/>
                  </a:cubicBezTo>
                  <a:cubicBezTo>
                    <a:pt x="243084" y="659254"/>
                    <a:pt x="304348" y="839448"/>
                    <a:pt x="359622" y="1044483"/>
                  </a:cubicBezTo>
                  <a:cubicBezTo>
                    <a:pt x="381015" y="1123845"/>
                    <a:pt x="394522" y="1208027"/>
                    <a:pt x="406647" y="1324280"/>
                  </a:cubicBezTo>
                  <a:cubicBezTo>
                    <a:pt x="409314" y="1349826"/>
                    <a:pt x="418953" y="1453325"/>
                    <a:pt x="420344" y="1467450"/>
                  </a:cubicBezTo>
                  <a:cubicBezTo>
                    <a:pt x="425964" y="1524524"/>
                    <a:pt x="428450" y="1582245"/>
                    <a:pt x="428974" y="1653483"/>
                  </a:cubicBezTo>
                  <a:cubicBezTo>
                    <a:pt x="429183" y="1680924"/>
                    <a:pt x="428516" y="1821732"/>
                    <a:pt x="428678" y="1848745"/>
                  </a:cubicBezTo>
                  <a:cubicBezTo>
                    <a:pt x="428945" y="1893579"/>
                    <a:pt x="426430" y="1930136"/>
                    <a:pt x="419449" y="1964531"/>
                  </a:cubicBezTo>
                  <a:cubicBezTo>
                    <a:pt x="418582" y="1968798"/>
                    <a:pt x="416429" y="1976514"/>
                    <a:pt x="413495" y="1986267"/>
                  </a:cubicBezTo>
                  <a:cubicBezTo>
                    <a:pt x="413019" y="1987839"/>
                    <a:pt x="404942" y="2013395"/>
                    <a:pt x="404866" y="2013652"/>
                  </a:cubicBezTo>
                  <a:cubicBezTo>
                    <a:pt x="404809" y="2013832"/>
                    <a:pt x="404723" y="2013804"/>
                    <a:pt x="404571" y="2014538"/>
                  </a:cubicBezTo>
                  <a:cubicBezTo>
                    <a:pt x="404504" y="2014918"/>
                    <a:pt x="404609" y="2015138"/>
                    <a:pt x="404571" y="2015433"/>
                  </a:cubicBezTo>
                  <a:lnTo>
                    <a:pt x="404571" y="2016328"/>
                  </a:lnTo>
                  <a:lnTo>
                    <a:pt x="404571" y="2018414"/>
                  </a:lnTo>
                  <a:lnTo>
                    <a:pt x="415877" y="2027044"/>
                  </a:lnTo>
                  <a:lnTo>
                    <a:pt x="423020" y="2023177"/>
                  </a:lnTo>
                  <a:lnTo>
                    <a:pt x="423916" y="2021986"/>
                  </a:lnTo>
                  <a:cubicBezTo>
                    <a:pt x="425402" y="2019415"/>
                    <a:pt x="425687" y="2016795"/>
                    <a:pt x="425106" y="2014242"/>
                  </a:cubicBezTo>
                  <a:lnTo>
                    <a:pt x="425402" y="2014538"/>
                  </a:lnTo>
                  <a:lnTo>
                    <a:pt x="425402" y="2016919"/>
                  </a:lnTo>
                  <a:cubicBezTo>
                    <a:pt x="425306" y="2018138"/>
                    <a:pt x="425440" y="2017909"/>
                    <a:pt x="425402" y="2018109"/>
                  </a:cubicBezTo>
                  <a:cubicBezTo>
                    <a:pt x="426183" y="2015642"/>
                    <a:pt x="433279" y="1993745"/>
                    <a:pt x="433736" y="1992220"/>
                  </a:cubicBezTo>
                  <a:cubicBezTo>
                    <a:pt x="436851" y="1981867"/>
                    <a:pt x="438956" y="1973789"/>
                    <a:pt x="439985" y="1968703"/>
                  </a:cubicBezTo>
                  <a:cubicBezTo>
                    <a:pt x="447300" y="1932699"/>
                    <a:pt x="450091" y="1894913"/>
                    <a:pt x="449814" y="1848745"/>
                  </a:cubicBezTo>
                  <a:cubicBezTo>
                    <a:pt x="449652" y="1821837"/>
                    <a:pt x="450310" y="1681048"/>
                    <a:pt x="450110" y="1653483"/>
                  </a:cubicBezTo>
                  <a:cubicBezTo>
                    <a:pt x="449576" y="1581665"/>
                    <a:pt x="447166" y="1523162"/>
                    <a:pt x="441480" y="1465364"/>
                  </a:cubicBezTo>
                  <a:cubicBezTo>
                    <a:pt x="440089" y="1451267"/>
                    <a:pt x="430164" y="1347531"/>
                    <a:pt x="427488" y="1321898"/>
                  </a:cubicBezTo>
                  <a:cubicBezTo>
                    <a:pt x="415258" y="1204627"/>
                    <a:pt x="401608" y="1119778"/>
                    <a:pt x="379863" y="1039120"/>
                  </a:cubicBezTo>
                  <a:cubicBezTo>
                    <a:pt x="324389" y="833314"/>
                    <a:pt x="262934" y="652377"/>
                    <a:pt x="145605" y="334870"/>
                  </a:cubicBezTo>
                  <a:cubicBezTo>
                    <a:pt x="136709" y="310801"/>
                    <a:pt x="129574" y="290122"/>
                    <a:pt x="115249" y="247650"/>
                  </a:cubicBezTo>
                  <a:cubicBezTo>
                    <a:pt x="111210" y="235677"/>
                    <a:pt x="111077" y="235677"/>
                    <a:pt x="109591" y="231286"/>
                  </a:cubicBezTo>
                  <a:cubicBezTo>
                    <a:pt x="85102" y="158858"/>
                    <a:pt x="69891" y="117824"/>
                    <a:pt x="50060" y="74419"/>
                  </a:cubicBezTo>
                  <a:cubicBezTo>
                    <a:pt x="48526" y="71056"/>
                    <a:pt x="39430" y="44358"/>
                    <a:pt x="36667" y="37214"/>
                  </a:cubicBezTo>
                  <a:cubicBezTo>
                    <a:pt x="30114" y="20279"/>
                    <a:pt x="23732" y="8163"/>
                    <a:pt x="16427"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5" name="Google Shape;225;p6"/>
            <p:cNvSpPr/>
            <p:nvPr/>
          </p:nvSpPr>
          <p:spPr>
            <a:xfrm>
              <a:off x="502887" y="3664530"/>
              <a:ext cx="349749" cy="531038"/>
            </a:xfrm>
            <a:custGeom>
              <a:avLst/>
              <a:gdLst/>
              <a:ahLst/>
              <a:cxnLst/>
              <a:rect l="l" t="t" r="r" b="b"/>
              <a:pathLst>
                <a:path w="349749" h="531038" extrusionOk="0">
                  <a:moveTo>
                    <a:pt x="345292" y="530350"/>
                  </a:moveTo>
                  <a:cubicBezTo>
                    <a:pt x="357512" y="530417"/>
                    <a:pt x="341148" y="396714"/>
                    <a:pt x="337272" y="377788"/>
                  </a:cubicBezTo>
                  <a:cubicBezTo>
                    <a:pt x="309325" y="241447"/>
                    <a:pt x="236278" y="146150"/>
                    <a:pt x="120654" y="69607"/>
                  </a:cubicBezTo>
                  <a:cubicBezTo>
                    <a:pt x="109272" y="62072"/>
                    <a:pt x="7597" y="-6260"/>
                    <a:pt x="328" y="465"/>
                  </a:cubicBezTo>
                  <a:cubicBezTo>
                    <a:pt x="-1144" y="1827"/>
                    <a:pt x="2720" y="3808"/>
                    <a:pt x="4392" y="4913"/>
                  </a:cubicBezTo>
                  <a:cubicBezTo>
                    <a:pt x="23179" y="17353"/>
                    <a:pt x="35828" y="32812"/>
                    <a:pt x="49179" y="51652"/>
                  </a:cubicBezTo>
                  <a:cubicBezTo>
                    <a:pt x="77773" y="92000"/>
                    <a:pt x="117721" y="134301"/>
                    <a:pt x="136247" y="180287"/>
                  </a:cubicBezTo>
                  <a:cubicBezTo>
                    <a:pt x="153287" y="222578"/>
                    <a:pt x="163126" y="276595"/>
                    <a:pt x="188015" y="314923"/>
                  </a:cubicBezTo>
                  <a:cubicBezTo>
                    <a:pt x="218362" y="361653"/>
                    <a:pt x="261034" y="397943"/>
                    <a:pt x="293142" y="443244"/>
                  </a:cubicBezTo>
                  <a:cubicBezTo>
                    <a:pt x="312859" y="471057"/>
                    <a:pt x="328795" y="499127"/>
                    <a:pt x="344825" y="528731"/>
                  </a:cubicBezTo>
                  <a:cubicBezTo>
                    <a:pt x="346978" y="532703"/>
                    <a:pt x="343273" y="530341"/>
                    <a:pt x="345292" y="53035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6" name="Google Shape;226;p6"/>
            <p:cNvSpPr/>
            <p:nvPr/>
          </p:nvSpPr>
          <p:spPr>
            <a:xfrm>
              <a:off x="633113" y="4255535"/>
              <a:ext cx="309080" cy="161443"/>
            </a:xfrm>
            <a:custGeom>
              <a:avLst/>
              <a:gdLst/>
              <a:ahLst/>
              <a:cxnLst/>
              <a:rect l="l" t="t" r="r" b="b"/>
              <a:pathLst>
                <a:path w="309080" h="161443" extrusionOk="0">
                  <a:moveTo>
                    <a:pt x="16069" y="0"/>
                  </a:moveTo>
                  <a:cubicBezTo>
                    <a:pt x="16507" y="1962"/>
                    <a:pt x="16183" y="3886"/>
                    <a:pt x="15173" y="5953"/>
                  </a:cubicBezTo>
                  <a:cubicBezTo>
                    <a:pt x="13592" y="9211"/>
                    <a:pt x="10839" y="12525"/>
                    <a:pt x="8334" y="13392"/>
                  </a:cubicBezTo>
                  <a:cubicBezTo>
                    <a:pt x="5258" y="14459"/>
                    <a:pt x="4096" y="12563"/>
                    <a:pt x="2972" y="10716"/>
                  </a:cubicBezTo>
                  <a:cubicBezTo>
                    <a:pt x="3229" y="12592"/>
                    <a:pt x="1505" y="13611"/>
                    <a:pt x="0" y="14583"/>
                  </a:cubicBezTo>
                  <a:cubicBezTo>
                    <a:pt x="1076" y="14926"/>
                    <a:pt x="2362" y="15412"/>
                    <a:pt x="3267" y="15773"/>
                  </a:cubicBezTo>
                  <a:cubicBezTo>
                    <a:pt x="4715" y="16345"/>
                    <a:pt x="5734" y="16840"/>
                    <a:pt x="6544" y="17269"/>
                  </a:cubicBezTo>
                  <a:cubicBezTo>
                    <a:pt x="10687" y="21641"/>
                    <a:pt x="17926" y="25270"/>
                    <a:pt x="29166" y="29766"/>
                  </a:cubicBezTo>
                  <a:cubicBezTo>
                    <a:pt x="34271" y="31813"/>
                    <a:pt x="39919" y="33976"/>
                    <a:pt x="46730" y="36319"/>
                  </a:cubicBezTo>
                  <a:cubicBezTo>
                    <a:pt x="51235" y="37862"/>
                    <a:pt x="76010" y="45901"/>
                    <a:pt x="79772" y="47330"/>
                  </a:cubicBezTo>
                  <a:cubicBezTo>
                    <a:pt x="154115" y="75600"/>
                    <a:pt x="283969" y="138389"/>
                    <a:pt x="288427" y="153886"/>
                  </a:cubicBezTo>
                  <a:cubicBezTo>
                    <a:pt x="290027" y="159448"/>
                    <a:pt x="295961" y="162630"/>
                    <a:pt x="301523" y="161030"/>
                  </a:cubicBezTo>
                  <a:cubicBezTo>
                    <a:pt x="307086" y="159439"/>
                    <a:pt x="310267" y="153791"/>
                    <a:pt x="308667" y="148237"/>
                  </a:cubicBezTo>
                  <a:cubicBezTo>
                    <a:pt x="301180" y="122215"/>
                    <a:pt x="175155" y="61131"/>
                    <a:pt x="87211" y="27680"/>
                  </a:cubicBezTo>
                  <a:cubicBezTo>
                    <a:pt x="82915" y="26051"/>
                    <a:pt x="57664" y="17783"/>
                    <a:pt x="53578" y="16373"/>
                  </a:cubicBezTo>
                  <a:cubicBezTo>
                    <a:pt x="47063" y="14135"/>
                    <a:pt x="41653" y="12316"/>
                    <a:pt x="36909" y="10420"/>
                  </a:cubicBezTo>
                  <a:cubicBezTo>
                    <a:pt x="28499" y="7058"/>
                    <a:pt x="22927" y="3981"/>
                    <a:pt x="21727" y="2677"/>
                  </a:cubicBezTo>
                  <a:cubicBezTo>
                    <a:pt x="20841" y="1714"/>
                    <a:pt x="17507" y="895"/>
                    <a:pt x="16069"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7" name="Google Shape;227;p6"/>
            <p:cNvSpPr/>
            <p:nvPr/>
          </p:nvSpPr>
          <p:spPr>
            <a:xfrm>
              <a:off x="287063" y="3837744"/>
              <a:ext cx="379620" cy="439743"/>
            </a:xfrm>
            <a:custGeom>
              <a:avLst/>
              <a:gdLst/>
              <a:ahLst/>
              <a:cxnLst/>
              <a:rect l="l" t="t" r="r" b="b"/>
              <a:pathLst>
                <a:path w="379620" h="439743" extrusionOk="0">
                  <a:moveTo>
                    <a:pt x="379560" y="434613"/>
                  </a:moveTo>
                  <a:cubicBezTo>
                    <a:pt x="369425" y="417201"/>
                    <a:pt x="342355" y="392474"/>
                    <a:pt x="327915" y="372795"/>
                  </a:cubicBezTo>
                  <a:cubicBezTo>
                    <a:pt x="289653" y="320656"/>
                    <a:pt x="230769" y="278412"/>
                    <a:pt x="182361" y="237416"/>
                  </a:cubicBezTo>
                  <a:cubicBezTo>
                    <a:pt x="140824" y="202241"/>
                    <a:pt x="113030" y="157435"/>
                    <a:pt x="81037" y="114830"/>
                  </a:cubicBezTo>
                  <a:cubicBezTo>
                    <a:pt x="56650" y="82349"/>
                    <a:pt x="39183" y="42345"/>
                    <a:pt x="11695" y="12465"/>
                  </a:cubicBezTo>
                  <a:cubicBezTo>
                    <a:pt x="8192" y="8654"/>
                    <a:pt x="7236" y="-1289"/>
                    <a:pt x="2263" y="139"/>
                  </a:cubicBezTo>
                  <a:cubicBezTo>
                    <a:pt x="807" y="558"/>
                    <a:pt x="1021" y="6778"/>
                    <a:pt x="980" y="7045"/>
                  </a:cubicBezTo>
                  <a:cubicBezTo>
                    <a:pt x="-4258" y="41163"/>
                    <a:pt x="12567" y="87112"/>
                    <a:pt x="26216" y="117516"/>
                  </a:cubicBezTo>
                  <a:cubicBezTo>
                    <a:pt x="62926" y="199278"/>
                    <a:pt x="87624" y="268440"/>
                    <a:pt x="161548" y="331047"/>
                  </a:cubicBezTo>
                  <a:cubicBezTo>
                    <a:pt x="181926" y="348306"/>
                    <a:pt x="208176" y="357517"/>
                    <a:pt x="228366" y="374615"/>
                  </a:cubicBezTo>
                  <a:cubicBezTo>
                    <a:pt x="252657" y="395189"/>
                    <a:pt x="282424" y="410000"/>
                    <a:pt x="307636" y="429650"/>
                  </a:cubicBezTo>
                  <a:cubicBezTo>
                    <a:pt x="313618" y="434308"/>
                    <a:pt x="348765" y="441280"/>
                    <a:pt x="355175" y="439442"/>
                  </a:cubicBezTo>
                  <a:cubicBezTo>
                    <a:pt x="359214" y="438280"/>
                    <a:pt x="380912" y="436946"/>
                    <a:pt x="379560" y="43461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8" name="Google Shape;228;p6"/>
            <p:cNvSpPr/>
            <p:nvPr/>
          </p:nvSpPr>
          <p:spPr>
            <a:xfrm>
              <a:off x="942190" y="3687690"/>
              <a:ext cx="141301" cy="825288"/>
            </a:xfrm>
            <a:custGeom>
              <a:avLst/>
              <a:gdLst/>
              <a:ahLst/>
              <a:cxnLst/>
              <a:rect l="l" t="t" r="r" b="b"/>
              <a:pathLst>
                <a:path w="141301" h="825288" extrusionOk="0">
                  <a:moveTo>
                    <a:pt x="29251" y="824773"/>
                  </a:moveTo>
                  <a:cubicBezTo>
                    <a:pt x="29670" y="829212"/>
                    <a:pt x="25822" y="803704"/>
                    <a:pt x="25432" y="797655"/>
                  </a:cubicBezTo>
                  <a:cubicBezTo>
                    <a:pt x="24298" y="780139"/>
                    <a:pt x="27965" y="761565"/>
                    <a:pt x="25670" y="744239"/>
                  </a:cubicBezTo>
                  <a:cubicBezTo>
                    <a:pt x="19059" y="694318"/>
                    <a:pt x="23841" y="629948"/>
                    <a:pt x="35157" y="580990"/>
                  </a:cubicBezTo>
                  <a:cubicBezTo>
                    <a:pt x="56569" y="488350"/>
                    <a:pt x="85820" y="396539"/>
                    <a:pt x="114900" y="305851"/>
                  </a:cubicBezTo>
                  <a:cubicBezTo>
                    <a:pt x="131807" y="253101"/>
                    <a:pt x="130807" y="198838"/>
                    <a:pt x="138970" y="144964"/>
                  </a:cubicBezTo>
                  <a:cubicBezTo>
                    <a:pt x="144761" y="106740"/>
                    <a:pt x="138817" y="71136"/>
                    <a:pt x="131493" y="33274"/>
                  </a:cubicBezTo>
                  <a:cubicBezTo>
                    <a:pt x="131150" y="31483"/>
                    <a:pt x="125092" y="517"/>
                    <a:pt x="123034" y="51"/>
                  </a:cubicBezTo>
                  <a:cubicBezTo>
                    <a:pt x="116110" y="-1559"/>
                    <a:pt x="106299" y="35570"/>
                    <a:pt x="104680" y="40189"/>
                  </a:cubicBezTo>
                  <a:cubicBezTo>
                    <a:pt x="90125" y="81604"/>
                    <a:pt x="70561" y="122323"/>
                    <a:pt x="60646" y="165195"/>
                  </a:cubicBezTo>
                  <a:cubicBezTo>
                    <a:pt x="51892" y="203086"/>
                    <a:pt x="29585" y="236671"/>
                    <a:pt x="23774" y="276723"/>
                  </a:cubicBezTo>
                  <a:cubicBezTo>
                    <a:pt x="9334" y="376269"/>
                    <a:pt x="2343" y="477615"/>
                    <a:pt x="1495" y="578256"/>
                  </a:cubicBezTo>
                  <a:cubicBezTo>
                    <a:pt x="1200" y="612937"/>
                    <a:pt x="14668" y="726170"/>
                    <a:pt x="0" y="750145"/>
                  </a:cubicBezTo>
                  <a:lnTo>
                    <a:pt x="29251" y="824773"/>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9" name="Google Shape;229;p6"/>
            <p:cNvSpPr/>
            <p:nvPr/>
          </p:nvSpPr>
          <p:spPr>
            <a:xfrm>
              <a:off x="1083304" y="3808620"/>
              <a:ext cx="300599" cy="1051239"/>
            </a:xfrm>
            <a:custGeom>
              <a:avLst/>
              <a:gdLst/>
              <a:ahLst/>
              <a:cxnLst/>
              <a:rect l="l" t="t" r="r" b="b"/>
              <a:pathLst>
                <a:path w="300599" h="1051239" extrusionOk="0">
                  <a:moveTo>
                    <a:pt x="17459" y="1049810"/>
                  </a:moveTo>
                  <a:cubicBezTo>
                    <a:pt x="25822" y="1062954"/>
                    <a:pt x="9753" y="981696"/>
                    <a:pt x="9401" y="960751"/>
                  </a:cubicBezTo>
                  <a:cubicBezTo>
                    <a:pt x="8372" y="900229"/>
                    <a:pt x="18354" y="835202"/>
                    <a:pt x="30918" y="775785"/>
                  </a:cubicBezTo>
                  <a:cubicBezTo>
                    <a:pt x="39395" y="735637"/>
                    <a:pt x="71923" y="702462"/>
                    <a:pt x="88839" y="667429"/>
                  </a:cubicBezTo>
                  <a:cubicBezTo>
                    <a:pt x="117366" y="608345"/>
                    <a:pt x="156276" y="554253"/>
                    <a:pt x="184670" y="495445"/>
                  </a:cubicBezTo>
                  <a:cubicBezTo>
                    <a:pt x="205768" y="451735"/>
                    <a:pt x="211121" y="397500"/>
                    <a:pt x="233447" y="355828"/>
                  </a:cubicBezTo>
                  <a:cubicBezTo>
                    <a:pt x="256174" y="313442"/>
                    <a:pt x="280939" y="261721"/>
                    <a:pt x="280996" y="213553"/>
                  </a:cubicBezTo>
                  <a:cubicBezTo>
                    <a:pt x="281063" y="168223"/>
                    <a:pt x="285492" y="117455"/>
                    <a:pt x="293827" y="72916"/>
                  </a:cubicBezTo>
                  <a:cubicBezTo>
                    <a:pt x="296808" y="56971"/>
                    <a:pt x="299599" y="40236"/>
                    <a:pt x="298484" y="23977"/>
                  </a:cubicBezTo>
                  <a:cubicBezTo>
                    <a:pt x="297951" y="16119"/>
                    <a:pt x="304333" y="-2931"/>
                    <a:pt x="297189" y="383"/>
                  </a:cubicBezTo>
                  <a:cubicBezTo>
                    <a:pt x="295265" y="1279"/>
                    <a:pt x="294598" y="43684"/>
                    <a:pt x="292531" y="49323"/>
                  </a:cubicBezTo>
                  <a:cubicBezTo>
                    <a:pt x="279758" y="84308"/>
                    <a:pt x="249954" y="130495"/>
                    <a:pt x="227885" y="160032"/>
                  </a:cubicBezTo>
                  <a:cubicBezTo>
                    <a:pt x="192138" y="207886"/>
                    <a:pt x="135950" y="244557"/>
                    <a:pt x="106479" y="299554"/>
                  </a:cubicBezTo>
                  <a:cubicBezTo>
                    <a:pt x="45319" y="413645"/>
                    <a:pt x="23469" y="555148"/>
                    <a:pt x="24583" y="683602"/>
                  </a:cubicBezTo>
                  <a:cubicBezTo>
                    <a:pt x="24983" y="730332"/>
                    <a:pt x="19802" y="766432"/>
                    <a:pt x="19802" y="766432"/>
                  </a:cubicBezTo>
                  <a:cubicBezTo>
                    <a:pt x="19802" y="766432"/>
                    <a:pt x="-23146" y="986002"/>
                    <a:pt x="17459" y="104981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0" name="Google Shape;230;p6"/>
            <p:cNvSpPr/>
            <p:nvPr/>
          </p:nvSpPr>
          <p:spPr>
            <a:xfrm>
              <a:off x="259396" y="4451460"/>
              <a:ext cx="755570" cy="317914"/>
            </a:xfrm>
            <a:custGeom>
              <a:avLst/>
              <a:gdLst/>
              <a:ahLst/>
              <a:cxnLst/>
              <a:rect l="l" t="t" r="r" b="b"/>
              <a:pathLst>
                <a:path w="755570" h="317914" extrusionOk="0">
                  <a:moveTo>
                    <a:pt x="753508" y="303662"/>
                  </a:moveTo>
                  <a:cubicBezTo>
                    <a:pt x="752184" y="307443"/>
                    <a:pt x="758108" y="324503"/>
                    <a:pt x="746440" y="315149"/>
                  </a:cubicBezTo>
                  <a:cubicBezTo>
                    <a:pt x="716122" y="290841"/>
                    <a:pt x="628873" y="282316"/>
                    <a:pt x="616195" y="280840"/>
                  </a:cubicBezTo>
                  <a:cubicBezTo>
                    <a:pt x="492999" y="266505"/>
                    <a:pt x="354896" y="241968"/>
                    <a:pt x="245457" y="180904"/>
                  </a:cubicBezTo>
                  <a:cubicBezTo>
                    <a:pt x="181853" y="145413"/>
                    <a:pt x="109476" y="111562"/>
                    <a:pt x="57228" y="59803"/>
                  </a:cubicBezTo>
                  <a:cubicBezTo>
                    <a:pt x="38813" y="41563"/>
                    <a:pt x="-16805" y="-11711"/>
                    <a:pt x="4983" y="2329"/>
                  </a:cubicBezTo>
                  <a:cubicBezTo>
                    <a:pt x="65950" y="41619"/>
                    <a:pt x="172935" y="75243"/>
                    <a:pt x="234709" y="88016"/>
                  </a:cubicBezTo>
                  <a:cubicBezTo>
                    <a:pt x="288205" y="99074"/>
                    <a:pt x="346971" y="98798"/>
                    <a:pt x="398825" y="116819"/>
                  </a:cubicBezTo>
                  <a:cubicBezTo>
                    <a:pt x="487979" y="147814"/>
                    <a:pt x="563493" y="204049"/>
                    <a:pt x="645142" y="248274"/>
                  </a:cubicBezTo>
                  <a:cubicBezTo>
                    <a:pt x="670135" y="261819"/>
                    <a:pt x="738868" y="276925"/>
                    <a:pt x="754194" y="294375"/>
                  </a:cubicBezTo>
                  <a:cubicBezTo>
                    <a:pt x="757061" y="297642"/>
                    <a:pt x="754755" y="300137"/>
                    <a:pt x="753508" y="30366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1" name="Google Shape;231;p6"/>
            <p:cNvSpPr/>
            <p:nvPr/>
          </p:nvSpPr>
          <p:spPr>
            <a:xfrm>
              <a:off x="1000288" y="4745719"/>
              <a:ext cx="104008" cy="131922"/>
            </a:xfrm>
            <a:custGeom>
              <a:avLst/>
              <a:gdLst/>
              <a:ahLst/>
              <a:cxnLst/>
              <a:rect l="l" t="t" r="r" b="b"/>
              <a:pathLst>
                <a:path w="104008" h="131922" extrusionOk="0">
                  <a:moveTo>
                    <a:pt x="11739" y="58"/>
                  </a:moveTo>
                  <a:cubicBezTo>
                    <a:pt x="9091" y="-246"/>
                    <a:pt x="6253" y="658"/>
                    <a:pt x="3995" y="2439"/>
                  </a:cubicBezTo>
                  <a:cubicBezTo>
                    <a:pt x="-510" y="6002"/>
                    <a:pt x="-1348" y="12517"/>
                    <a:pt x="2214" y="17022"/>
                  </a:cubicBezTo>
                  <a:cubicBezTo>
                    <a:pt x="5176" y="20766"/>
                    <a:pt x="8463" y="24604"/>
                    <a:pt x="12034" y="28633"/>
                  </a:cubicBezTo>
                  <a:cubicBezTo>
                    <a:pt x="19073" y="36568"/>
                    <a:pt x="25931" y="43606"/>
                    <a:pt x="38523" y="56313"/>
                  </a:cubicBezTo>
                  <a:cubicBezTo>
                    <a:pt x="53392" y="71305"/>
                    <a:pt x="57240" y="75353"/>
                    <a:pt x="63527" y="82211"/>
                  </a:cubicBezTo>
                  <a:cubicBezTo>
                    <a:pt x="65860" y="84755"/>
                    <a:pt x="66975" y="88108"/>
                    <a:pt x="68889" y="90841"/>
                  </a:cubicBezTo>
                  <a:cubicBezTo>
                    <a:pt x="75919" y="98756"/>
                    <a:pt x="80548" y="106319"/>
                    <a:pt x="83472" y="113463"/>
                  </a:cubicBezTo>
                  <a:cubicBezTo>
                    <a:pt x="83901" y="113901"/>
                    <a:pt x="84777" y="113711"/>
                    <a:pt x="84958" y="114358"/>
                  </a:cubicBezTo>
                  <a:cubicBezTo>
                    <a:pt x="85739" y="117092"/>
                    <a:pt x="88082" y="124617"/>
                    <a:pt x="88234" y="125074"/>
                  </a:cubicBezTo>
                  <a:cubicBezTo>
                    <a:pt x="89139" y="127741"/>
                    <a:pt x="89482" y="129255"/>
                    <a:pt x="90025" y="131027"/>
                  </a:cubicBezTo>
                  <a:cubicBezTo>
                    <a:pt x="92330" y="131456"/>
                    <a:pt x="93892" y="131922"/>
                    <a:pt x="93892" y="131922"/>
                  </a:cubicBezTo>
                  <a:cubicBezTo>
                    <a:pt x="93892" y="131922"/>
                    <a:pt x="94188" y="130379"/>
                    <a:pt x="96274" y="128046"/>
                  </a:cubicBezTo>
                  <a:cubicBezTo>
                    <a:pt x="96655" y="128360"/>
                    <a:pt x="97150" y="128065"/>
                    <a:pt x="97169" y="128646"/>
                  </a:cubicBezTo>
                  <a:cubicBezTo>
                    <a:pt x="97159" y="128388"/>
                    <a:pt x="104017" y="131922"/>
                    <a:pt x="104008" y="131922"/>
                  </a:cubicBezTo>
                  <a:cubicBezTo>
                    <a:pt x="104084" y="131198"/>
                    <a:pt x="99302" y="128951"/>
                    <a:pt x="96569" y="127750"/>
                  </a:cubicBezTo>
                  <a:cubicBezTo>
                    <a:pt x="97540" y="126750"/>
                    <a:pt x="97655" y="125788"/>
                    <a:pt x="100141" y="124474"/>
                  </a:cubicBezTo>
                  <a:cubicBezTo>
                    <a:pt x="102484" y="120597"/>
                    <a:pt x="102360" y="120549"/>
                    <a:pt x="102522" y="119121"/>
                  </a:cubicBezTo>
                  <a:cubicBezTo>
                    <a:pt x="102693" y="118140"/>
                    <a:pt x="102846" y="117425"/>
                    <a:pt x="102817" y="116444"/>
                  </a:cubicBezTo>
                  <a:cubicBezTo>
                    <a:pt x="102789" y="115311"/>
                    <a:pt x="101988" y="114472"/>
                    <a:pt x="101627" y="113463"/>
                  </a:cubicBezTo>
                  <a:cubicBezTo>
                    <a:pt x="101379" y="112587"/>
                    <a:pt x="98922" y="101614"/>
                    <a:pt x="98359" y="100071"/>
                  </a:cubicBezTo>
                  <a:cubicBezTo>
                    <a:pt x="93892" y="87765"/>
                    <a:pt x="87625" y="77306"/>
                    <a:pt x="79005" y="67924"/>
                  </a:cubicBezTo>
                  <a:cubicBezTo>
                    <a:pt x="72461" y="60780"/>
                    <a:pt x="68499" y="56942"/>
                    <a:pt x="53411" y="41730"/>
                  </a:cubicBezTo>
                  <a:cubicBezTo>
                    <a:pt x="41076" y="29290"/>
                    <a:pt x="34513" y="22194"/>
                    <a:pt x="27808" y="14641"/>
                  </a:cubicBezTo>
                  <a:cubicBezTo>
                    <a:pt x="24484" y="10888"/>
                    <a:pt x="21293" y="7345"/>
                    <a:pt x="18588" y="3925"/>
                  </a:cubicBezTo>
                  <a:cubicBezTo>
                    <a:pt x="16806" y="1678"/>
                    <a:pt x="14387" y="363"/>
                    <a:pt x="11739" y="5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32" name="Google Shape;232;p6"/>
          <p:cNvSpPr/>
          <p:nvPr/>
        </p:nvSpPr>
        <p:spPr>
          <a:xfrm rot="10800000" flipH="1">
            <a:off x="10388525" y="-37125"/>
            <a:ext cx="789900" cy="12459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6"/>
          <p:cNvSpPr/>
          <p:nvPr/>
        </p:nvSpPr>
        <p:spPr>
          <a:xfrm rot="10800000" flipH="1">
            <a:off x="10742430" y="-37141"/>
            <a:ext cx="634500" cy="10008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4" name="Google Shape;234;p6"/>
          <p:cNvGrpSpPr/>
          <p:nvPr/>
        </p:nvGrpSpPr>
        <p:grpSpPr>
          <a:xfrm rot="10800000">
            <a:off x="10954287" y="-37261"/>
            <a:ext cx="833491" cy="930000"/>
            <a:chOff x="6415621" y="443747"/>
            <a:chExt cx="1388458" cy="1549225"/>
          </a:xfrm>
        </p:grpSpPr>
        <p:sp>
          <p:nvSpPr>
            <p:cNvPr id="235" name="Google Shape;235;p6"/>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6" name="Google Shape;236;p6"/>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7" name="Google Shape;237;p6"/>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8" name="Google Shape;238;p6"/>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9" name="Google Shape;239;p6"/>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0" name="Google Shape;240;p6"/>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1" name="Google Shape;241;p6"/>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2" name="Google Shape;242;p6"/>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3" name="Google Shape;243;p6"/>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4" name="Google Shape;244;p6"/>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5" name="Google Shape;245;p6"/>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46" name="Google Shape;246;p6"/>
          <p:cNvSpPr/>
          <p:nvPr/>
        </p:nvSpPr>
        <p:spPr>
          <a:xfrm flipH="1">
            <a:off x="11499180" y="-83400"/>
            <a:ext cx="767420" cy="764330"/>
          </a:xfrm>
          <a:custGeom>
            <a:avLst/>
            <a:gdLst/>
            <a:ahLst/>
            <a:cxnLst/>
            <a:rect l="l" t="t" r="r" b="b"/>
            <a:pathLst>
              <a:path w="947432" h="943617" extrusionOk="0">
                <a:moveTo>
                  <a:pt x="409870" y="643"/>
                </a:moveTo>
                <a:cubicBezTo>
                  <a:pt x="412975" y="-1634"/>
                  <a:pt x="402622" y="2805"/>
                  <a:pt x="398859" y="3615"/>
                </a:cubicBezTo>
                <a:cubicBezTo>
                  <a:pt x="391716" y="5167"/>
                  <a:pt x="384619" y="6558"/>
                  <a:pt x="377428" y="7786"/>
                </a:cubicBezTo>
                <a:cubicBezTo>
                  <a:pt x="357244" y="11216"/>
                  <a:pt x="336566" y="18483"/>
                  <a:pt x="316106" y="19988"/>
                </a:cubicBezTo>
                <a:cubicBezTo>
                  <a:pt x="254213" y="24541"/>
                  <a:pt x="182784" y="41953"/>
                  <a:pt x="127692" y="70585"/>
                </a:cubicBezTo>
                <a:cubicBezTo>
                  <a:pt x="122053" y="73519"/>
                  <a:pt x="82505" y="95950"/>
                  <a:pt x="78581" y="100351"/>
                </a:cubicBezTo>
                <a:cubicBezTo>
                  <a:pt x="71952" y="98532"/>
                  <a:pt x="60874" y="95293"/>
                  <a:pt x="59826" y="94997"/>
                </a:cubicBezTo>
                <a:cubicBezTo>
                  <a:pt x="36414" y="88244"/>
                  <a:pt x="22574" y="82644"/>
                  <a:pt x="11906" y="75052"/>
                </a:cubicBezTo>
                <a:lnTo>
                  <a:pt x="0" y="92016"/>
                </a:lnTo>
                <a:cubicBezTo>
                  <a:pt x="13040" y="101303"/>
                  <a:pt x="28689" y="107590"/>
                  <a:pt x="54168" y="114943"/>
                </a:cubicBezTo>
                <a:cubicBezTo>
                  <a:pt x="54883" y="115143"/>
                  <a:pt x="62836" y="117315"/>
                  <a:pt x="66075" y="118210"/>
                </a:cubicBezTo>
                <a:cubicBezTo>
                  <a:pt x="67151" y="119467"/>
                  <a:pt x="68075" y="120544"/>
                  <a:pt x="69942" y="122677"/>
                </a:cubicBezTo>
                <a:cubicBezTo>
                  <a:pt x="74533" y="127916"/>
                  <a:pt x="79610" y="133888"/>
                  <a:pt x="85125" y="140537"/>
                </a:cubicBezTo>
                <a:cubicBezTo>
                  <a:pt x="100889" y="159539"/>
                  <a:pt x="116576" y="179932"/>
                  <a:pt x="131264" y="200963"/>
                </a:cubicBezTo>
                <a:cubicBezTo>
                  <a:pt x="141903" y="216194"/>
                  <a:pt x="149571" y="230319"/>
                  <a:pt x="158048" y="244721"/>
                </a:cubicBezTo>
                <a:cubicBezTo>
                  <a:pt x="157562" y="246864"/>
                  <a:pt x="157401" y="249074"/>
                  <a:pt x="156858" y="250969"/>
                </a:cubicBezTo>
                <a:cubicBezTo>
                  <a:pt x="150885" y="272048"/>
                  <a:pt x="145952" y="294289"/>
                  <a:pt x="141084" y="315854"/>
                </a:cubicBezTo>
                <a:cubicBezTo>
                  <a:pt x="126682" y="379671"/>
                  <a:pt x="133407" y="452547"/>
                  <a:pt x="144951" y="516183"/>
                </a:cubicBezTo>
                <a:cubicBezTo>
                  <a:pt x="146009" y="521993"/>
                  <a:pt x="138827" y="576220"/>
                  <a:pt x="140494" y="576905"/>
                </a:cubicBezTo>
                <a:cubicBezTo>
                  <a:pt x="141941" y="577496"/>
                  <a:pt x="145142" y="568647"/>
                  <a:pt x="145256" y="568266"/>
                </a:cubicBezTo>
                <a:cubicBezTo>
                  <a:pt x="152419" y="544797"/>
                  <a:pt x="155505" y="520222"/>
                  <a:pt x="166087" y="497724"/>
                </a:cubicBezTo>
                <a:cubicBezTo>
                  <a:pt x="192519" y="441536"/>
                  <a:pt x="194920" y="359459"/>
                  <a:pt x="184842" y="295918"/>
                </a:cubicBezTo>
                <a:cubicBezTo>
                  <a:pt x="184937" y="296146"/>
                  <a:pt x="185042" y="296280"/>
                  <a:pt x="185137" y="296508"/>
                </a:cubicBezTo>
                <a:cubicBezTo>
                  <a:pt x="205635" y="344267"/>
                  <a:pt x="222694" y="388425"/>
                  <a:pt x="234848" y="426287"/>
                </a:cubicBezTo>
                <a:cubicBezTo>
                  <a:pt x="239401" y="440469"/>
                  <a:pt x="243011" y="452966"/>
                  <a:pt x="245859" y="463491"/>
                </a:cubicBezTo>
                <a:cubicBezTo>
                  <a:pt x="246850" y="467158"/>
                  <a:pt x="234144" y="614253"/>
                  <a:pt x="265071" y="711608"/>
                </a:cubicBezTo>
                <a:cubicBezTo>
                  <a:pt x="271510" y="731858"/>
                  <a:pt x="285864" y="753261"/>
                  <a:pt x="291894" y="773644"/>
                </a:cubicBezTo>
                <a:cubicBezTo>
                  <a:pt x="292503" y="775711"/>
                  <a:pt x="309248" y="799171"/>
                  <a:pt x="310448" y="798657"/>
                </a:cubicBezTo>
                <a:cubicBezTo>
                  <a:pt x="318411" y="795313"/>
                  <a:pt x="318821" y="752889"/>
                  <a:pt x="320869" y="745669"/>
                </a:cubicBezTo>
                <a:cubicBezTo>
                  <a:pt x="337623" y="686614"/>
                  <a:pt x="312391" y="605109"/>
                  <a:pt x="297351" y="547730"/>
                </a:cubicBezTo>
                <a:cubicBezTo>
                  <a:pt x="294570" y="537119"/>
                  <a:pt x="280225" y="498772"/>
                  <a:pt x="269081" y="471530"/>
                </a:cubicBezTo>
                <a:cubicBezTo>
                  <a:pt x="269052" y="471435"/>
                  <a:pt x="268586" y="469901"/>
                  <a:pt x="268481" y="469444"/>
                </a:cubicBezTo>
                <a:cubicBezTo>
                  <a:pt x="268433" y="469340"/>
                  <a:pt x="268529" y="469264"/>
                  <a:pt x="268481" y="469149"/>
                </a:cubicBezTo>
                <a:cubicBezTo>
                  <a:pt x="267891" y="466606"/>
                  <a:pt x="266652" y="461282"/>
                  <a:pt x="265804" y="458138"/>
                </a:cubicBezTo>
                <a:cubicBezTo>
                  <a:pt x="262871" y="447289"/>
                  <a:pt x="259147" y="434526"/>
                  <a:pt x="254489" y="420038"/>
                </a:cubicBezTo>
                <a:cubicBezTo>
                  <a:pt x="241240" y="378757"/>
                  <a:pt x="223285" y="331551"/>
                  <a:pt x="200320" y="278944"/>
                </a:cubicBezTo>
                <a:cubicBezTo>
                  <a:pt x="197672" y="272887"/>
                  <a:pt x="194872" y="266495"/>
                  <a:pt x="191691" y="260199"/>
                </a:cubicBezTo>
                <a:cubicBezTo>
                  <a:pt x="180222" y="237501"/>
                  <a:pt x="165411" y="213641"/>
                  <a:pt x="148228" y="189057"/>
                </a:cubicBezTo>
                <a:cubicBezTo>
                  <a:pt x="133474" y="167930"/>
                  <a:pt x="117586" y="147442"/>
                  <a:pt x="101793" y="128335"/>
                </a:cubicBezTo>
                <a:cubicBezTo>
                  <a:pt x="106185" y="129583"/>
                  <a:pt x="110623" y="130783"/>
                  <a:pt x="113404" y="131612"/>
                </a:cubicBezTo>
                <a:cubicBezTo>
                  <a:pt x="139512" y="139422"/>
                  <a:pt x="163487" y="147937"/>
                  <a:pt x="188414" y="158691"/>
                </a:cubicBezTo>
                <a:cubicBezTo>
                  <a:pt x="244469" y="182885"/>
                  <a:pt x="302638" y="215327"/>
                  <a:pt x="354501" y="250074"/>
                </a:cubicBezTo>
                <a:cubicBezTo>
                  <a:pt x="350291" y="262313"/>
                  <a:pt x="345129" y="289793"/>
                  <a:pt x="346167" y="303357"/>
                </a:cubicBezTo>
                <a:cubicBezTo>
                  <a:pt x="351301" y="370308"/>
                  <a:pt x="370751" y="430106"/>
                  <a:pt x="383972" y="495047"/>
                </a:cubicBezTo>
                <a:cubicBezTo>
                  <a:pt x="387972" y="514697"/>
                  <a:pt x="396287" y="535415"/>
                  <a:pt x="406298" y="552788"/>
                </a:cubicBezTo>
                <a:cubicBezTo>
                  <a:pt x="406841" y="553731"/>
                  <a:pt x="413575" y="564742"/>
                  <a:pt x="414633" y="563504"/>
                </a:cubicBezTo>
                <a:cubicBezTo>
                  <a:pt x="419195" y="558189"/>
                  <a:pt x="400993" y="498486"/>
                  <a:pt x="400345" y="489990"/>
                </a:cubicBezTo>
                <a:cubicBezTo>
                  <a:pt x="396640" y="441612"/>
                  <a:pt x="400259" y="321845"/>
                  <a:pt x="374151" y="264066"/>
                </a:cubicBezTo>
                <a:cubicBezTo>
                  <a:pt x="409346" y="289012"/>
                  <a:pt x="441674" y="314549"/>
                  <a:pt x="464934" y="339371"/>
                </a:cubicBezTo>
                <a:cubicBezTo>
                  <a:pt x="510645" y="388148"/>
                  <a:pt x="533590" y="432535"/>
                  <a:pt x="570900" y="528976"/>
                </a:cubicBezTo>
                <a:cubicBezTo>
                  <a:pt x="581777" y="557084"/>
                  <a:pt x="583635" y="561351"/>
                  <a:pt x="588464" y="573333"/>
                </a:cubicBezTo>
                <a:cubicBezTo>
                  <a:pt x="590045" y="577239"/>
                  <a:pt x="591883" y="581049"/>
                  <a:pt x="593522" y="584935"/>
                </a:cubicBezTo>
                <a:cubicBezTo>
                  <a:pt x="592674" y="589183"/>
                  <a:pt x="591903" y="593974"/>
                  <a:pt x="591140" y="596251"/>
                </a:cubicBezTo>
                <a:cubicBezTo>
                  <a:pt x="585968" y="611767"/>
                  <a:pt x="577882" y="625235"/>
                  <a:pt x="570004" y="639408"/>
                </a:cubicBezTo>
                <a:cubicBezTo>
                  <a:pt x="540925" y="691767"/>
                  <a:pt x="516731" y="754108"/>
                  <a:pt x="516731" y="814726"/>
                </a:cubicBezTo>
                <a:cubicBezTo>
                  <a:pt x="516731" y="841462"/>
                  <a:pt x="521189" y="867675"/>
                  <a:pt x="521189" y="894202"/>
                </a:cubicBezTo>
                <a:cubicBezTo>
                  <a:pt x="521189" y="899803"/>
                  <a:pt x="520303" y="910871"/>
                  <a:pt x="520303" y="910871"/>
                </a:cubicBezTo>
                <a:cubicBezTo>
                  <a:pt x="520303" y="910871"/>
                  <a:pt x="527094" y="887144"/>
                  <a:pt x="533400" y="876638"/>
                </a:cubicBezTo>
                <a:cubicBezTo>
                  <a:pt x="546335" y="855074"/>
                  <a:pt x="551907" y="832909"/>
                  <a:pt x="561975" y="810268"/>
                </a:cubicBezTo>
                <a:cubicBezTo>
                  <a:pt x="580520" y="768520"/>
                  <a:pt x="609238" y="683624"/>
                  <a:pt x="610486" y="621844"/>
                </a:cubicBezTo>
                <a:cubicBezTo>
                  <a:pt x="622935" y="646685"/>
                  <a:pt x="636203" y="669584"/>
                  <a:pt x="649481" y="690015"/>
                </a:cubicBezTo>
                <a:cubicBezTo>
                  <a:pt x="654263" y="697368"/>
                  <a:pt x="658578" y="704035"/>
                  <a:pt x="662578" y="709655"/>
                </a:cubicBezTo>
                <a:cubicBezTo>
                  <a:pt x="663187" y="710513"/>
                  <a:pt x="663254" y="710741"/>
                  <a:pt x="663769" y="711446"/>
                </a:cubicBezTo>
                <a:cubicBezTo>
                  <a:pt x="663873" y="711580"/>
                  <a:pt x="663969" y="711608"/>
                  <a:pt x="664064" y="711741"/>
                </a:cubicBezTo>
                <a:cubicBezTo>
                  <a:pt x="689534" y="793008"/>
                  <a:pt x="784050" y="835471"/>
                  <a:pt x="845639" y="884677"/>
                </a:cubicBezTo>
                <a:cubicBezTo>
                  <a:pt x="866375" y="901241"/>
                  <a:pt x="892645" y="909976"/>
                  <a:pt x="914991" y="923672"/>
                </a:cubicBezTo>
                <a:cubicBezTo>
                  <a:pt x="925849" y="930331"/>
                  <a:pt x="947432" y="943618"/>
                  <a:pt x="947432" y="943618"/>
                </a:cubicBezTo>
                <a:cubicBezTo>
                  <a:pt x="947432" y="943618"/>
                  <a:pt x="941308" y="936265"/>
                  <a:pt x="938508" y="932302"/>
                </a:cubicBezTo>
                <a:cubicBezTo>
                  <a:pt x="923211" y="910709"/>
                  <a:pt x="914724" y="882029"/>
                  <a:pt x="895045" y="864437"/>
                </a:cubicBezTo>
                <a:cubicBezTo>
                  <a:pt x="845677" y="820288"/>
                  <a:pt x="790641" y="764453"/>
                  <a:pt x="728063" y="739126"/>
                </a:cubicBezTo>
                <a:cubicBezTo>
                  <a:pt x="713889" y="733382"/>
                  <a:pt x="684009" y="703998"/>
                  <a:pt x="684009" y="703998"/>
                </a:cubicBezTo>
                <a:cubicBezTo>
                  <a:pt x="683190" y="702931"/>
                  <a:pt x="671370" y="686110"/>
                  <a:pt x="666750" y="678994"/>
                </a:cubicBezTo>
                <a:cubicBezTo>
                  <a:pt x="653520" y="658658"/>
                  <a:pt x="640108" y="635713"/>
                  <a:pt x="627754" y="610833"/>
                </a:cubicBezTo>
                <a:cubicBezTo>
                  <a:pt x="620420" y="596060"/>
                  <a:pt x="613686" y="580887"/>
                  <a:pt x="607514" y="565590"/>
                </a:cubicBezTo>
                <a:cubicBezTo>
                  <a:pt x="602732" y="553750"/>
                  <a:pt x="601075" y="549521"/>
                  <a:pt x="590245" y="521537"/>
                </a:cubicBezTo>
                <a:cubicBezTo>
                  <a:pt x="566994" y="461434"/>
                  <a:pt x="548459" y="421733"/>
                  <a:pt x="527142" y="387596"/>
                </a:cubicBezTo>
                <a:cubicBezTo>
                  <a:pt x="526542" y="387081"/>
                  <a:pt x="525961" y="386624"/>
                  <a:pt x="525361" y="386101"/>
                </a:cubicBezTo>
                <a:cubicBezTo>
                  <a:pt x="525913" y="386587"/>
                  <a:pt x="526589" y="386824"/>
                  <a:pt x="527142" y="387291"/>
                </a:cubicBezTo>
                <a:cubicBezTo>
                  <a:pt x="527190" y="387367"/>
                  <a:pt x="527104" y="387520"/>
                  <a:pt x="527142" y="387596"/>
                </a:cubicBezTo>
                <a:cubicBezTo>
                  <a:pt x="549221" y="406541"/>
                  <a:pt x="570900" y="422191"/>
                  <a:pt x="595008" y="439383"/>
                </a:cubicBezTo>
                <a:cubicBezTo>
                  <a:pt x="659359" y="485256"/>
                  <a:pt x="733101" y="495647"/>
                  <a:pt x="805158" y="519755"/>
                </a:cubicBezTo>
                <a:cubicBezTo>
                  <a:pt x="830303" y="528166"/>
                  <a:pt x="855278" y="535833"/>
                  <a:pt x="880167" y="544158"/>
                </a:cubicBezTo>
                <a:cubicBezTo>
                  <a:pt x="890968" y="547769"/>
                  <a:pt x="900998" y="554046"/>
                  <a:pt x="911714" y="557255"/>
                </a:cubicBezTo>
                <a:cubicBezTo>
                  <a:pt x="912476" y="557484"/>
                  <a:pt x="913705" y="559227"/>
                  <a:pt x="913800" y="558446"/>
                </a:cubicBezTo>
                <a:cubicBezTo>
                  <a:pt x="915743" y="543053"/>
                  <a:pt x="860346" y="505382"/>
                  <a:pt x="850697" y="495047"/>
                </a:cubicBezTo>
                <a:cubicBezTo>
                  <a:pt x="767953" y="406351"/>
                  <a:pt x="633127" y="379957"/>
                  <a:pt x="521189" y="378071"/>
                </a:cubicBezTo>
                <a:cubicBezTo>
                  <a:pt x="509083" y="359888"/>
                  <a:pt x="496205" y="342543"/>
                  <a:pt x="480117" y="325379"/>
                </a:cubicBezTo>
                <a:cubicBezTo>
                  <a:pt x="433168" y="275286"/>
                  <a:pt x="356806" y="221537"/>
                  <a:pt x="277111" y="178637"/>
                </a:cubicBezTo>
                <a:cubicBezTo>
                  <a:pt x="283997" y="180427"/>
                  <a:pt x="292151" y="182885"/>
                  <a:pt x="296761" y="183999"/>
                </a:cubicBezTo>
                <a:cubicBezTo>
                  <a:pt x="368408" y="201230"/>
                  <a:pt x="447094" y="212793"/>
                  <a:pt x="520894" y="212869"/>
                </a:cubicBezTo>
                <a:cubicBezTo>
                  <a:pt x="537743" y="212889"/>
                  <a:pt x="596636" y="227395"/>
                  <a:pt x="609600" y="217337"/>
                </a:cubicBezTo>
                <a:cubicBezTo>
                  <a:pt x="616610" y="211889"/>
                  <a:pt x="593179" y="209879"/>
                  <a:pt x="586083" y="204535"/>
                </a:cubicBezTo>
                <a:cubicBezTo>
                  <a:pt x="572052" y="193991"/>
                  <a:pt x="549707" y="183571"/>
                  <a:pt x="532800" y="178932"/>
                </a:cubicBezTo>
                <a:cubicBezTo>
                  <a:pt x="466096" y="160673"/>
                  <a:pt x="391554" y="151681"/>
                  <a:pt x="322059" y="150662"/>
                </a:cubicBezTo>
                <a:cubicBezTo>
                  <a:pt x="300333" y="150338"/>
                  <a:pt x="276310" y="154824"/>
                  <a:pt x="255089" y="152147"/>
                </a:cubicBezTo>
                <a:cubicBezTo>
                  <a:pt x="247936" y="151243"/>
                  <a:pt x="219808" y="149576"/>
                  <a:pt x="220561" y="150957"/>
                </a:cubicBezTo>
                <a:cubicBezTo>
                  <a:pt x="212560" y="147194"/>
                  <a:pt x="204349" y="143051"/>
                  <a:pt x="196453" y="139641"/>
                </a:cubicBezTo>
                <a:cubicBezTo>
                  <a:pt x="172031" y="129106"/>
                  <a:pt x="148495" y="120858"/>
                  <a:pt x="123225" y="113152"/>
                </a:cubicBezTo>
                <a:cubicBezTo>
                  <a:pt x="142237" y="112190"/>
                  <a:pt x="162010" y="108837"/>
                  <a:pt x="169954" y="106608"/>
                </a:cubicBezTo>
                <a:cubicBezTo>
                  <a:pt x="252241" y="83549"/>
                  <a:pt x="340128" y="51697"/>
                  <a:pt x="409870" y="64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006 One column">
  <p:cSld name="CUSTOM_5">
    <p:bg>
      <p:bgPr>
        <a:solidFill>
          <a:schemeClr val="accent3"/>
        </a:solidFill>
        <a:effectLst/>
      </p:bgPr>
    </p:bg>
    <p:spTree>
      <p:nvGrpSpPr>
        <p:cNvPr id="1" name="Shape 247"/>
        <p:cNvGrpSpPr/>
        <p:nvPr/>
      </p:nvGrpSpPr>
      <p:grpSpPr>
        <a:xfrm>
          <a:off x="0" y="0"/>
          <a:ext cx="0" cy="0"/>
          <a:chOff x="0" y="0"/>
          <a:chExt cx="0" cy="0"/>
        </a:xfrm>
      </p:grpSpPr>
      <p:sp>
        <p:nvSpPr>
          <p:cNvPr id="248" name="Google Shape;248;p7"/>
          <p:cNvSpPr/>
          <p:nvPr/>
        </p:nvSpPr>
        <p:spPr>
          <a:xfrm>
            <a:off x="1301250" y="1222500"/>
            <a:ext cx="9589500" cy="5635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7"/>
          <p:cNvSpPr txBox="1">
            <a:spLocks noGrp="1"/>
          </p:cNvSpPr>
          <p:nvPr>
            <p:ph type="title"/>
          </p:nvPr>
        </p:nvSpPr>
        <p:spPr>
          <a:xfrm>
            <a:off x="1291250" y="1454050"/>
            <a:ext cx="9589500" cy="763500"/>
          </a:xfrm>
          <a:prstGeom prst="rect">
            <a:avLst/>
          </a:prstGeom>
        </p:spPr>
        <p:txBody>
          <a:bodyPr spcFirstLastPara="1" wrap="square" lIns="121900" tIns="121900" rIns="121900" bIns="121900" anchor="ctr" anchorCtr="0">
            <a:noAutofit/>
          </a:bodyPr>
          <a:lstStyle>
            <a:lvl1pPr marL="0" marR="0" lvl="0" indent="0" algn="ctr"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250" name="Google Shape;250;p7"/>
          <p:cNvSpPr txBox="1">
            <a:spLocks noGrp="1"/>
          </p:cNvSpPr>
          <p:nvPr>
            <p:ph type="body" idx="1"/>
          </p:nvPr>
        </p:nvSpPr>
        <p:spPr>
          <a:xfrm>
            <a:off x="2199000" y="2966525"/>
            <a:ext cx="7794000" cy="2716200"/>
          </a:xfrm>
          <a:prstGeom prst="rect">
            <a:avLst/>
          </a:prstGeom>
        </p:spPr>
        <p:txBody>
          <a:bodyPr spcFirstLastPara="1" wrap="square" lIns="121900" tIns="121900" rIns="121900" bIns="121900" anchor="t" anchorCtr="0">
            <a:noAutofit/>
          </a:bodyPr>
          <a:lstStyle>
            <a:lvl1pPr marL="457200" lvl="0" indent="-342900" algn="ctr">
              <a:spcBef>
                <a:spcPts val="0"/>
              </a:spcBef>
              <a:spcAft>
                <a:spcPts val="0"/>
              </a:spcAft>
              <a:buSzPts val="1800"/>
              <a:buChar char="●"/>
              <a:defRPr/>
            </a:lvl1pPr>
            <a:lvl2pPr marL="914400" lvl="1" indent="-342900" algn="ctr">
              <a:spcBef>
                <a:spcPts val="0"/>
              </a:spcBef>
              <a:spcAft>
                <a:spcPts val="0"/>
              </a:spcAft>
              <a:buSzPts val="1800"/>
              <a:buChar char="○"/>
              <a:defRPr/>
            </a:lvl2pPr>
            <a:lvl3pPr marL="1371600" lvl="2" indent="-342900" algn="ctr">
              <a:spcBef>
                <a:spcPts val="2100"/>
              </a:spcBef>
              <a:spcAft>
                <a:spcPts val="0"/>
              </a:spcAft>
              <a:buSzPts val="1800"/>
              <a:buChar char="■"/>
              <a:defRPr/>
            </a:lvl3pPr>
            <a:lvl4pPr marL="1828800" lvl="3" indent="-342900" algn="ctr">
              <a:spcBef>
                <a:spcPts val="2100"/>
              </a:spcBef>
              <a:spcAft>
                <a:spcPts val="0"/>
              </a:spcAft>
              <a:buSzPts val="1800"/>
              <a:buChar char="●"/>
              <a:defRPr/>
            </a:lvl4pPr>
            <a:lvl5pPr marL="2286000" lvl="4" indent="-342900" algn="ctr">
              <a:spcBef>
                <a:spcPts val="2100"/>
              </a:spcBef>
              <a:spcAft>
                <a:spcPts val="0"/>
              </a:spcAft>
              <a:buSzPts val="1800"/>
              <a:buChar char="○"/>
              <a:defRPr/>
            </a:lvl5pPr>
            <a:lvl6pPr marL="2743200" lvl="5" indent="-342900" algn="ctr">
              <a:spcBef>
                <a:spcPts val="2100"/>
              </a:spcBef>
              <a:spcAft>
                <a:spcPts val="0"/>
              </a:spcAft>
              <a:buSzPts val="1800"/>
              <a:buChar char="■"/>
              <a:defRPr/>
            </a:lvl6pPr>
            <a:lvl7pPr marL="3200400" lvl="6" indent="-342900" algn="ctr">
              <a:spcBef>
                <a:spcPts val="2100"/>
              </a:spcBef>
              <a:spcAft>
                <a:spcPts val="0"/>
              </a:spcAft>
              <a:buSzPts val="1800"/>
              <a:buChar char="●"/>
              <a:defRPr/>
            </a:lvl7pPr>
            <a:lvl8pPr marL="3657600" lvl="7" indent="-342900" algn="ctr">
              <a:spcBef>
                <a:spcPts val="2100"/>
              </a:spcBef>
              <a:spcAft>
                <a:spcPts val="0"/>
              </a:spcAft>
              <a:buSzPts val="1800"/>
              <a:buChar char="○"/>
              <a:defRPr/>
            </a:lvl8pPr>
            <a:lvl9pPr marL="4114800" lvl="8" indent="-342900" algn="ctr">
              <a:spcBef>
                <a:spcPts val="2100"/>
              </a:spcBef>
              <a:spcAft>
                <a:spcPts val="2100"/>
              </a:spcAft>
              <a:buSzPts val="1800"/>
              <a:buChar char="■"/>
              <a:defRPr/>
            </a:lvl9pPr>
          </a:lstStyle>
          <a:p>
            <a:endParaRPr/>
          </a:p>
        </p:txBody>
      </p:sp>
      <p:grpSp>
        <p:nvGrpSpPr>
          <p:cNvPr id="251" name="Google Shape;251;p7"/>
          <p:cNvGrpSpPr/>
          <p:nvPr/>
        </p:nvGrpSpPr>
        <p:grpSpPr>
          <a:xfrm>
            <a:off x="10216696" y="3914030"/>
            <a:ext cx="1812954" cy="2501662"/>
            <a:chOff x="259396" y="3664530"/>
            <a:chExt cx="1812954" cy="2501662"/>
          </a:xfrm>
        </p:grpSpPr>
        <p:sp>
          <p:nvSpPr>
            <p:cNvPr id="252" name="Google Shape;252;p7"/>
            <p:cNvSpPr/>
            <p:nvPr/>
          </p:nvSpPr>
          <p:spPr>
            <a:xfrm>
              <a:off x="1060156" y="4349599"/>
              <a:ext cx="684212" cy="1597125"/>
            </a:xfrm>
            <a:custGeom>
              <a:avLst/>
              <a:gdLst/>
              <a:ahLst/>
              <a:cxnLst/>
              <a:rect l="l" t="t" r="r" b="b"/>
              <a:pathLst>
                <a:path w="684212" h="1597125" extrusionOk="0">
                  <a:moveTo>
                    <a:pt x="676362" y="405"/>
                  </a:moveTo>
                  <a:cubicBezTo>
                    <a:pt x="673780" y="-310"/>
                    <a:pt x="671142" y="-119"/>
                    <a:pt x="668618" y="1300"/>
                  </a:cubicBezTo>
                  <a:cubicBezTo>
                    <a:pt x="649539" y="12054"/>
                    <a:pt x="634233" y="28647"/>
                    <a:pt x="613259" y="57860"/>
                  </a:cubicBezTo>
                  <a:cubicBezTo>
                    <a:pt x="610601" y="61556"/>
                    <a:pt x="601533" y="74567"/>
                    <a:pt x="599857" y="76910"/>
                  </a:cubicBezTo>
                  <a:cubicBezTo>
                    <a:pt x="594866" y="83882"/>
                    <a:pt x="591037" y="89007"/>
                    <a:pt x="587360" y="93579"/>
                  </a:cubicBezTo>
                  <a:cubicBezTo>
                    <a:pt x="523019" y="173589"/>
                    <a:pt x="479899" y="245312"/>
                    <a:pt x="401327" y="393911"/>
                  </a:cubicBezTo>
                  <a:cubicBezTo>
                    <a:pt x="390640" y="414104"/>
                    <a:pt x="381506" y="430440"/>
                    <a:pt x="361141" y="465939"/>
                  </a:cubicBezTo>
                  <a:cubicBezTo>
                    <a:pt x="360741" y="466635"/>
                    <a:pt x="333100" y="514993"/>
                    <a:pt x="323041" y="533805"/>
                  </a:cubicBezTo>
                  <a:cubicBezTo>
                    <a:pt x="304734" y="568047"/>
                    <a:pt x="292876" y="599632"/>
                    <a:pt x="271244" y="664774"/>
                  </a:cubicBezTo>
                  <a:cubicBezTo>
                    <a:pt x="270359" y="667450"/>
                    <a:pt x="270349" y="667460"/>
                    <a:pt x="269463" y="670136"/>
                  </a:cubicBezTo>
                  <a:cubicBezTo>
                    <a:pt x="252918" y="720000"/>
                    <a:pt x="244603" y="742602"/>
                    <a:pt x="233144" y="768663"/>
                  </a:cubicBezTo>
                  <a:cubicBezTo>
                    <a:pt x="137275" y="986709"/>
                    <a:pt x="72038" y="1169218"/>
                    <a:pt x="28062" y="1355041"/>
                  </a:cubicBezTo>
                  <a:cubicBezTo>
                    <a:pt x="19327" y="1391941"/>
                    <a:pt x="14822" y="1427679"/>
                    <a:pt x="9907" y="1484819"/>
                  </a:cubicBezTo>
                  <a:cubicBezTo>
                    <a:pt x="9450" y="1490086"/>
                    <a:pt x="8935" y="1494173"/>
                    <a:pt x="8116" y="1503869"/>
                  </a:cubicBezTo>
                  <a:cubicBezTo>
                    <a:pt x="4706" y="1544684"/>
                    <a:pt x="3020" y="1562715"/>
                    <a:pt x="87" y="1585127"/>
                  </a:cubicBezTo>
                  <a:cubicBezTo>
                    <a:pt x="-666" y="1590861"/>
                    <a:pt x="3573" y="1596281"/>
                    <a:pt x="9307" y="1597033"/>
                  </a:cubicBezTo>
                  <a:cubicBezTo>
                    <a:pt x="15050" y="1597786"/>
                    <a:pt x="20165" y="1593842"/>
                    <a:pt x="20918" y="1588108"/>
                  </a:cubicBezTo>
                  <a:cubicBezTo>
                    <a:pt x="23918" y="1565257"/>
                    <a:pt x="25814" y="1546503"/>
                    <a:pt x="29252" y="1505355"/>
                  </a:cubicBezTo>
                  <a:cubicBezTo>
                    <a:pt x="30062" y="1495677"/>
                    <a:pt x="30290" y="1491849"/>
                    <a:pt x="30738" y="1486610"/>
                  </a:cubicBezTo>
                  <a:cubicBezTo>
                    <a:pt x="35577" y="1430412"/>
                    <a:pt x="40168" y="1395465"/>
                    <a:pt x="48597" y="1359804"/>
                  </a:cubicBezTo>
                  <a:cubicBezTo>
                    <a:pt x="92250" y="1175371"/>
                    <a:pt x="157097" y="993967"/>
                    <a:pt x="252499" y="776997"/>
                  </a:cubicBezTo>
                  <a:cubicBezTo>
                    <a:pt x="264301" y="750137"/>
                    <a:pt x="272359" y="727172"/>
                    <a:pt x="289104" y="676680"/>
                  </a:cubicBezTo>
                  <a:cubicBezTo>
                    <a:pt x="289990" y="674013"/>
                    <a:pt x="290009" y="673994"/>
                    <a:pt x="290894" y="671327"/>
                  </a:cubicBezTo>
                  <a:cubicBezTo>
                    <a:pt x="312145" y="607300"/>
                    <a:pt x="323937" y="576477"/>
                    <a:pt x="341491" y="543635"/>
                  </a:cubicBezTo>
                  <a:cubicBezTo>
                    <a:pt x="351426" y="525061"/>
                    <a:pt x="359932" y="509764"/>
                    <a:pt x="378401" y="477550"/>
                  </a:cubicBezTo>
                  <a:cubicBezTo>
                    <a:pt x="378801" y="476855"/>
                    <a:pt x="408947" y="424210"/>
                    <a:pt x="419777" y="403732"/>
                  </a:cubicBezTo>
                  <a:cubicBezTo>
                    <a:pt x="497758" y="256256"/>
                    <a:pt x="540469" y="185342"/>
                    <a:pt x="603734" y="106676"/>
                  </a:cubicBezTo>
                  <a:cubicBezTo>
                    <a:pt x="607696" y="101742"/>
                    <a:pt x="611630" y="96379"/>
                    <a:pt x="616830" y="89111"/>
                  </a:cubicBezTo>
                  <a:cubicBezTo>
                    <a:pt x="618545" y="86711"/>
                    <a:pt x="627622" y="73976"/>
                    <a:pt x="630223" y="70357"/>
                  </a:cubicBezTo>
                  <a:cubicBezTo>
                    <a:pt x="649511" y="43506"/>
                    <a:pt x="663112" y="28265"/>
                    <a:pt x="678743" y="19455"/>
                  </a:cubicBezTo>
                  <a:cubicBezTo>
                    <a:pt x="683782" y="16616"/>
                    <a:pt x="685744" y="10206"/>
                    <a:pt x="682905" y="5167"/>
                  </a:cubicBezTo>
                  <a:cubicBezTo>
                    <a:pt x="681486" y="2653"/>
                    <a:pt x="678943" y="1129"/>
                    <a:pt x="676362" y="40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3" name="Google Shape;253;p7"/>
            <p:cNvSpPr/>
            <p:nvPr/>
          </p:nvSpPr>
          <p:spPr>
            <a:xfrm>
              <a:off x="1316492" y="4740748"/>
              <a:ext cx="499154" cy="365381"/>
            </a:xfrm>
            <a:custGeom>
              <a:avLst/>
              <a:gdLst/>
              <a:ahLst/>
              <a:cxnLst/>
              <a:rect l="l" t="t" r="r" b="b"/>
              <a:pathLst>
                <a:path w="499154" h="365381" extrusionOk="0">
                  <a:moveTo>
                    <a:pt x="5412" y="353378"/>
                  </a:moveTo>
                  <a:cubicBezTo>
                    <a:pt x="32558" y="202568"/>
                    <a:pt x="209390" y="160696"/>
                    <a:pt x="326624" y="108385"/>
                  </a:cubicBezTo>
                  <a:cubicBezTo>
                    <a:pt x="362504" y="92374"/>
                    <a:pt x="414949" y="65732"/>
                    <a:pt x="443295" y="38690"/>
                  </a:cubicBezTo>
                  <a:cubicBezTo>
                    <a:pt x="453020" y="29413"/>
                    <a:pt x="468136" y="20117"/>
                    <a:pt x="479671" y="13097"/>
                  </a:cubicBezTo>
                  <a:cubicBezTo>
                    <a:pt x="485958" y="9277"/>
                    <a:pt x="502846" y="-4439"/>
                    <a:pt x="498426" y="1448"/>
                  </a:cubicBezTo>
                  <a:cubicBezTo>
                    <a:pt x="480138" y="25813"/>
                    <a:pt x="449210" y="42177"/>
                    <a:pt x="428189" y="64532"/>
                  </a:cubicBezTo>
                  <a:cubicBezTo>
                    <a:pt x="393213" y="101717"/>
                    <a:pt x="358647" y="152781"/>
                    <a:pt x="314698" y="179508"/>
                  </a:cubicBezTo>
                  <a:cubicBezTo>
                    <a:pt x="267597" y="208140"/>
                    <a:pt x="213886" y="222237"/>
                    <a:pt x="166242" y="249641"/>
                  </a:cubicBezTo>
                  <a:cubicBezTo>
                    <a:pt x="127161" y="272110"/>
                    <a:pt x="91175" y="299494"/>
                    <a:pt x="52542" y="322993"/>
                  </a:cubicBezTo>
                  <a:cubicBezTo>
                    <a:pt x="38673" y="331423"/>
                    <a:pt x="27243" y="338976"/>
                    <a:pt x="15480" y="349501"/>
                  </a:cubicBezTo>
                  <a:cubicBezTo>
                    <a:pt x="10289" y="354130"/>
                    <a:pt x="-2322" y="370303"/>
                    <a:pt x="373" y="363903"/>
                  </a:cubicBezTo>
                  <a:cubicBezTo>
                    <a:pt x="3107" y="357426"/>
                    <a:pt x="4983" y="355749"/>
                    <a:pt x="5412" y="35337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4" name="Google Shape;254;p7"/>
            <p:cNvSpPr/>
            <p:nvPr/>
          </p:nvSpPr>
          <p:spPr>
            <a:xfrm>
              <a:off x="1426327" y="4286272"/>
              <a:ext cx="579329" cy="543086"/>
            </a:xfrm>
            <a:custGeom>
              <a:avLst/>
              <a:gdLst/>
              <a:ahLst/>
              <a:cxnLst/>
              <a:rect l="l" t="t" r="r" b="b"/>
              <a:pathLst>
                <a:path w="579329" h="543086" extrusionOk="0">
                  <a:moveTo>
                    <a:pt x="0" y="543087"/>
                  </a:moveTo>
                  <a:cubicBezTo>
                    <a:pt x="3705" y="522770"/>
                    <a:pt x="34147" y="496243"/>
                    <a:pt x="44625" y="477926"/>
                  </a:cubicBezTo>
                  <a:cubicBezTo>
                    <a:pt x="63741" y="444522"/>
                    <a:pt x="76610" y="396002"/>
                    <a:pt x="105061" y="368875"/>
                  </a:cubicBezTo>
                  <a:cubicBezTo>
                    <a:pt x="192700" y="285302"/>
                    <a:pt x="294694" y="225628"/>
                    <a:pt x="397897" y="159773"/>
                  </a:cubicBezTo>
                  <a:cubicBezTo>
                    <a:pt x="440884" y="132331"/>
                    <a:pt x="481384" y="89059"/>
                    <a:pt x="519389" y="55093"/>
                  </a:cubicBezTo>
                  <a:cubicBezTo>
                    <a:pt x="536305" y="39967"/>
                    <a:pt x="553564" y="27118"/>
                    <a:pt x="569490" y="11201"/>
                  </a:cubicBezTo>
                  <a:cubicBezTo>
                    <a:pt x="573005" y="7696"/>
                    <a:pt x="579329" y="0"/>
                    <a:pt x="579329" y="0"/>
                  </a:cubicBezTo>
                  <a:cubicBezTo>
                    <a:pt x="579329" y="0"/>
                    <a:pt x="575224" y="7382"/>
                    <a:pt x="572691" y="10754"/>
                  </a:cubicBezTo>
                  <a:cubicBezTo>
                    <a:pt x="561604" y="25518"/>
                    <a:pt x="552974" y="42729"/>
                    <a:pt x="541792" y="57617"/>
                  </a:cubicBezTo>
                  <a:cubicBezTo>
                    <a:pt x="516388" y="91459"/>
                    <a:pt x="492776" y="132874"/>
                    <a:pt x="462839" y="162773"/>
                  </a:cubicBezTo>
                  <a:cubicBezTo>
                    <a:pt x="380276" y="245259"/>
                    <a:pt x="270853" y="287579"/>
                    <a:pt x="192414" y="374409"/>
                  </a:cubicBezTo>
                  <a:cubicBezTo>
                    <a:pt x="149447" y="421977"/>
                    <a:pt x="115814" y="467935"/>
                    <a:pt x="64284" y="506987"/>
                  </a:cubicBezTo>
                  <a:cubicBezTo>
                    <a:pt x="59979" y="510245"/>
                    <a:pt x="19383" y="537420"/>
                    <a:pt x="15554" y="531886"/>
                  </a:cubicBezTo>
                  <a:cubicBezTo>
                    <a:pt x="11611" y="526180"/>
                    <a:pt x="36881" y="493957"/>
                    <a:pt x="39824" y="490042"/>
                  </a:cubicBezTo>
                  <a:cubicBezTo>
                    <a:pt x="68294" y="452123"/>
                    <a:pt x="80543" y="407241"/>
                    <a:pt x="108490" y="370018"/>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5" name="Google Shape;255;p7"/>
            <p:cNvSpPr/>
            <p:nvPr/>
          </p:nvSpPr>
          <p:spPr>
            <a:xfrm>
              <a:off x="1645711" y="4008904"/>
              <a:ext cx="426639" cy="441396"/>
            </a:xfrm>
            <a:custGeom>
              <a:avLst/>
              <a:gdLst/>
              <a:ahLst/>
              <a:cxnLst/>
              <a:rect l="l" t="t" r="r" b="b"/>
              <a:pathLst>
                <a:path w="426639" h="441396" extrusionOk="0">
                  <a:moveTo>
                    <a:pt x="1044" y="441160"/>
                  </a:moveTo>
                  <a:cubicBezTo>
                    <a:pt x="-2938" y="443151"/>
                    <a:pt x="5625" y="432006"/>
                    <a:pt x="7454" y="428816"/>
                  </a:cubicBezTo>
                  <a:cubicBezTo>
                    <a:pt x="14198" y="417024"/>
                    <a:pt x="20503" y="405717"/>
                    <a:pt x="28742" y="394754"/>
                  </a:cubicBezTo>
                  <a:cubicBezTo>
                    <a:pt x="49250" y="367437"/>
                    <a:pt x="69366" y="332765"/>
                    <a:pt x="84130" y="301933"/>
                  </a:cubicBezTo>
                  <a:cubicBezTo>
                    <a:pt x="131374" y="203283"/>
                    <a:pt x="217147" y="136903"/>
                    <a:pt x="302424" y="74038"/>
                  </a:cubicBezTo>
                  <a:cubicBezTo>
                    <a:pt x="328961" y="54464"/>
                    <a:pt x="358917" y="39481"/>
                    <a:pt x="387521" y="23536"/>
                  </a:cubicBezTo>
                  <a:cubicBezTo>
                    <a:pt x="400817" y="16126"/>
                    <a:pt x="426640" y="0"/>
                    <a:pt x="426640" y="0"/>
                  </a:cubicBezTo>
                  <a:cubicBezTo>
                    <a:pt x="426640" y="0"/>
                    <a:pt x="420277" y="4667"/>
                    <a:pt x="417943" y="7772"/>
                  </a:cubicBezTo>
                  <a:cubicBezTo>
                    <a:pt x="407790" y="21298"/>
                    <a:pt x="394702" y="33014"/>
                    <a:pt x="384311" y="46863"/>
                  </a:cubicBezTo>
                  <a:cubicBezTo>
                    <a:pt x="357898" y="82039"/>
                    <a:pt x="327847" y="114443"/>
                    <a:pt x="301700" y="149276"/>
                  </a:cubicBezTo>
                  <a:cubicBezTo>
                    <a:pt x="264058" y="199406"/>
                    <a:pt x="227139" y="251870"/>
                    <a:pt x="182933" y="296037"/>
                  </a:cubicBezTo>
                  <a:cubicBezTo>
                    <a:pt x="156035" y="322897"/>
                    <a:pt x="126317" y="334737"/>
                    <a:pt x="98656" y="361121"/>
                  </a:cubicBezTo>
                  <a:cubicBezTo>
                    <a:pt x="80101" y="378809"/>
                    <a:pt x="43182" y="401831"/>
                    <a:pt x="20722" y="413042"/>
                  </a:cubicBezTo>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6" name="Google Shape;256;p7"/>
            <p:cNvSpPr/>
            <p:nvPr/>
          </p:nvSpPr>
          <p:spPr>
            <a:xfrm>
              <a:off x="1388329" y="4191271"/>
              <a:ext cx="110033" cy="635808"/>
            </a:xfrm>
            <a:custGeom>
              <a:avLst/>
              <a:gdLst/>
              <a:ahLst/>
              <a:cxnLst/>
              <a:rect l="l" t="t" r="r" b="b"/>
              <a:pathLst>
                <a:path w="110033" h="635808" extrusionOk="0">
                  <a:moveTo>
                    <a:pt x="38769" y="633231"/>
                  </a:moveTo>
                  <a:cubicBezTo>
                    <a:pt x="16729" y="653500"/>
                    <a:pt x="-245" y="548134"/>
                    <a:pt x="3" y="530485"/>
                  </a:cubicBezTo>
                  <a:cubicBezTo>
                    <a:pt x="1908" y="397868"/>
                    <a:pt x="41713" y="266537"/>
                    <a:pt x="55390" y="134693"/>
                  </a:cubicBezTo>
                  <a:cubicBezTo>
                    <a:pt x="59515" y="94983"/>
                    <a:pt x="65458" y="36652"/>
                    <a:pt x="89852" y="4562"/>
                  </a:cubicBezTo>
                  <a:cubicBezTo>
                    <a:pt x="89985" y="4390"/>
                    <a:pt x="92100" y="-229"/>
                    <a:pt x="93319" y="9"/>
                  </a:cubicBezTo>
                  <a:cubicBezTo>
                    <a:pt x="95596" y="438"/>
                    <a:pt x="92195" y="51806"/>
                    <a:pt x="92005" y="53987"/>
                  </a:cubicBezTo>
                  <a:cubicBezTo>
                    <a:pt x="89319" y="83676"/>
                    <a:pt x="97129" y="117147"/>
                    <a:pt x="101653" y="146551"/>
                  </a:cubicBezTo>
                  <a:cubicBezTo>
                    <a:pt x="120875" y="271367"/>
                    <a:pt x="105273" y="397440"/>
                    <a:pt x="72735" y="518131"/>
                  </a:cubicBezTo>
                  <a:cubicBezTo>
                    <a:pt x="62763" y="555136"/>
                    <a:pt x="64696" y="609380"/>
                    <a:pt x="38769" y="633231"/>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7" name="Google Shape;257;p7"/>
            <p:cNvSpPr/>
            <p:nvPr/>
          </p:nvSpPr>
          <p:spPr>
            <a:xfrm>
              <a:off x="822665" y="4139149"/>
              <a:ext cx="450147" cy="2027043"/>
            </a:xfrm>
            <a:custGeom>
              <a:avLst/>
              <a:gdLst/>
              <a:ahLst/>
              <a:cxnLst/>
              <a:rect l="l" t="t" r="r" b="b"/>
              <a:pathLst>
                <a:path w="450147" h="2027043" extrusionOk="0">
                  <a:moveTo>
                    <a:pt x="16427" y="0"/>
                  </a:moveTo>
                  <a:cubicBezTo>
                    <a:pt x="14436" y="562"/>
                    <a:pt x="12626" y="1191"/>
                    <a:pt x="10169" y="1791"/>
                  </a:cubicBezTo>
                  <a:cubicBezTo>
                    <a:pt x="9997" y="1943"/>
                    <a:pt x="9778" y="2238"/>
                    <a:pt x="9578" y="2381"/>
                  </a:cubicBezTo>
                  <a:cubicBezTo>
                    <a:pt x="8978" y="2838"/>
                    <a:pt x="8150" y="3048"/>
                    <a:pt x="7197" y="3572"/>
                  </a:cubicBezTo>
                  <a:cubicBezTo>
                    <a:pt x="5511" y="4515"/>
                    <a:pt x="3292" y="5829"/>
                    <a:pt x="949" y="6848"/>
                  </a:cubicBezTo>
                  <a:cubicBezTo>
                    <a:pt x="-3452" y="8763"/>
                    <a:pt x="8407" y="22393"/>
                    <a:pt x="17017" y="44653"/>
                  </a:cubicBezTo>
                  <a:cubicBezTo>
                    <a:pt x="19465" y="50968"/>
                    <a:pt x="28971" y="78591"/>
                    <a:pt x="31010" y="83048"/>
                  </a:cubicBezTo>
                  <a:cubicBezTo>
                    <a:pt x="50460" y="125625"/>
                    <a:pt x="65671" y="166049"/>
                    <a:pt x="89941" y="237830"/>
                  </a:cubicBezTo>
                  <a:cubicBezTo>
                    <a:pt x="91427" y="242221"/>
                    <a:pt x="116973" y="317992"/>
                    <a:pt x="125964" y="342309"/>
                  </a:cubicBezTo>
                  <a:cubicBezTo>
                    <a:pt x="243084" y="659254"/>
                    <a:pt x="304348" y="839448"/>
                    <a:pt x="359622" y="1044483"/>
                  </a:cubicBezTo>
                  <a:cubicBezTo>
                    <a:pt x="381015" y="1123845"/>
                    <a:pt x="394522" y="1208027"/>
                    <a:pt x="406647" y="1324280"/>
                  </a:cubicBezTo>
                  <a:cubicBezTo>
                    <a:pt x="409314" y="1349826"/>
                    <a:pt x="418953" y="1453325"/>
                    <a:pt x="420344" y="1467450"/>
                  </a:cubicBezTo>
                  <a:cubicBezTo>
                    <a:pt x="425964" y="1524524"/>
                    <a:pt x="428450" y="1582245"/>
                    <a:pt x="428974" y="1653483"/>
                  </a:cubicBezTo>
                  <a:cubicBezTo>
                    <a:pt x="429183" y="1680924"/>
                    <a:pt x="428516" y="1821732"/>
                    <a:pt x="428678" y="1848745"/>
                  </a:cubicBezTo>
                  <a:cubicBezTo>
                    <a:pt x="428945" y="1893579"/>
                    <a:pt x="426430" y="1930136"/>
                    <a:pt x="419449" y="1964531"/>
                  </a:cubicBezTo>
                  <a:cubicBezTo>
                    <a:pt x="418582" y="1968798"/>
                    <a:pt x="416429" y="1976514"/>
                    <a:pt x="413495" y="1986267"/>
                  </a:cubicBezTo>
                  <a:cubicBezTo>
                    <a:pt x="413019" y="1987839"/>
                    <a:pt x="404942" y="2013395"/>
                    <a:pt x="404866" y="2013652"/>
                  </a:cubicBezTo>
                  <a:cubicBezTo>
                    <a:pt x="404809" y="2013832"/>
                    <a:pt x="404723" y="2013804"/>
                    <a:pt x="404571" y="2014538"/>
                  </a:cubicBezTo>
                  <a:cubicBezTo>
                    <a:pt x="404504" y="2014918"/>
                    <a:pt x="404609" y="2015138"/>
                    <a:pt x="404571" y="2015433"/>
                  </a:cubicBezTo>
                  <a:lnTo>
                    <a:pt x="404571" y="2016328"/>
                  </a:lnTo>
                  <a:lnTo>
                    <a:pt x="404571" y="2018414"/>
                  </a:lnTo>
                  <a:lnTo>
                    <a:pt x="415877" y="2027044"/>
                  </a:lnTo>
                  <a:lnTo>
                    <a:pt x="423020" y="2023177"/>
                  </a:lnTo>
                  <a:lnTo>
                    <a:pt x="423916" y="2021986"/>
                  </a:lnTo>
                  <a:cubicBezTo>
                    <a:pt x="425402" y="2019415"/>
                    <a:pt x="425687" y="2016795"/>
                    <a:pt x="425106" y="2014242"/>
                  </a:cubicBezTo>
                  <a:lnTo>
                    <a:pt x="425402" y="2014538"/>
                  </a:lnTo>
                  <a:lnTo>
                    <a:pt x="425402" y="2016919"/>
                  </a:lnTo>
                  <a:cubicBezTo>
                    <a:pt x="425306" y="2018138"/>
                    <a:pt x="425440" y="2017909"/>
                    <a:pt x="425402" y="2018109"/>
                  </a:cubicBezTo>
                  <a:cubicBezTo>
                    <a:pt x="426183" y="2015642"/>
                    <a:pt x="433279" y="1993745"/>
                    <a:pt x="433736" y="1992220"/>
                  </a:cubicBezTo>
                  <a:cubicBezTo>
                    <a:pt x="436851" y="1981867"/>
                    <a:pt x="438956" y="1973789"/>
                    <a:pt x="439985" y="1968703"/>
                  </a:cubicBezTo>
                  <a:cubicBezTo>
                    <a:pt x="447300" y="1932699"/>
                    <a:pt x="450091" y="1894913"/>
                    <a:pt x="449814" y="1848745"/>
                  </a:cubicBezTo>
                  <a:cubicBezTo>
                    <a:pt x="449652" y="1821837"/>
                    <a:pt x="450310" y="1681048"/>
                    <a:pt x="450110" y="1653483"/>
                  </a:cubicBezTo>
                  <a:cubicBezTo>
                    <a:pt x="449576" y="1581665"/>
                    <a:pt x="447166" y="1523162"/>
                    <a:pt x="441480" y="1465364"/>
                  </a:cubicBezTo>
                  <a:cubicBezTo>
                    <a:pt x="440089" y="1451267"/>
                    <a:pt x="430164" y="1347531"/>
                    <a:pt x="427488" y="1321898"/>
                  </a:cubicBezTo>
                  <a:cubicBezTo>
                    <a:pt x="415258" y="1204627"/>
                    <a:pt x="401608" y="1119778"/>
                    <a:pt x="379863" y="1039120"/>
                  </a:cubicBezTo>
                  <a:cubicBezTo>
                    <a:pt x="324389" y="833314"/>
                    <a:pt x="262934" y="652377"/>
                    <a:pt x="145605" y="334870"/>
                  </a:cubicBezTo>
                  <a:cubicBezTo>
                    <a:pt x="136709" y="310801"/>
                    <a:pt x="129574" y="290122"/>
                    <a:pt x="115249" y="247650"/>
                  </a:cubicBezTo>
                  <a:cubicBezTo>
                    <a:pt x="111210" y="235677"/>
                    <a:pt x="111077" y="235677"/>
                    <a:pt x="109591" y="231286"/>
                  </a:cubicBezTo>
                  <a:cubicBezTo>
                    <a:pt x="85102" y="158858"/>
                    <a:pt x="69891" y="117824"/>
                    <a:pt x="50060" y="74419"/>
                  </a:cubicBezTo>
                  <a:cubicBezTo>
                    <a:pt x="48526" y="71056"/>
                    <a:pt x="39430" y="44358"/>
                    <a:pt x="36667" y="37214"/>
                  </a:cubicBezTo>
                  <a:cubicBezTo>
                    <a:pt x="30114" y="20279"/>
                    <a:pt x="23732" y="8163"/>
                    <a:pt x="16427"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8" name="Google Shape;258;p7"/>
            <p:cNvSpPr/>
            <p:nvPr/>
          </p:nvSpPr>
          <p:spPr>
            <a:xfrm>
              <a:off x="502887" y="3664530"/>
              <a:ext cx="349749" cy="531038"/>
            </a:xfrm>
            <a:custGeom>
              <a:avLst/>
              <a:gdLst/>
              <a:ahLst/>
              <a:cxnLst/>
              <a:rect l="l" t="t" r="r" b="b"/>
              <a:pathLst>
                <a:path w="349749" h="531038" extrusionOk="0">
                  <a:moveTo>
                    <a:pt x="345292" y="530350"/>
                  </a:moveTo>
                  <a:cubicBezTo>
                    <a:pt x="357512" y="530417"/>
                    <a:pt x="341148" y="396714"/>
                    <a:pt x="337272" y="377788"/>
                  </a:cubicBezTo>
                  <a:cubicBezTo>
                    <a:pt x="309325" y="241447"/>
                    <a:pt x="236278" y="146150"/>
                    <a:pt x="120654" y="69607"/>
                  </a:cubicBezTo>
                  <a:cubicBezTo>
                    <a:pt x="109272" y="62072"/>
                    <a:pt x="7597" y="-6260"/>
                    <a:pt x="328" y="465"/>
                  </a:cubicBezTo>
                  <a:cubicBezTo>
                    <a:pt x="-1144" y="1827"/>
                    <a:pt x="2720" y="3808"/>
                    <a:pt x="4392" y="4913"/>
                  </a:cubicBezTo>
                  <a:cubicBezTo>
                    <a:pt x="23179" y="17353"/>
                    <a:pt x="35828" y="32812"/>
                    <a:pt x="49179" y="51652"/>
                  </a:cubicBezTo>
                  <a:cubicBezTo>
                    <a:pt x="77773" y="92000"/>
                    <a:pt x="117721" y="134301"/>
                    <a:pt x="136247" y="180287"/>
                  </a:cubicBezTo>
                  <a:cubicBezTo>
                    <a:pt x="153287" y="222578"/>
                    <a:pt x="163126" y="276595"/>
                    <a:pt x="188015" y="314923"/>
                  </a:cubicBezTo>
                  <a:cubicBezTo>
                    <a:pt x="218362" y="361653"/>
                    <a:pt x="261034" y="397943"/>
                    <a:pt x="293142" y="443244"/>
                  </a:cubicBezTo>
                  <a:cubicBezTo>
                    <a:pt x="312859" y="471057"/>
                    <a:pt x="328795" y="499127"/>
                    <a:pt x="344825" y="528731"/>
                  </a:cubicBezTo>
                  <a:cubicBezTo>
                    <a:pt x="346978" y="532703"/>
                    <a:pt x="343273" y="530341"/>
                    <a:pt x="345292" y="53035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9" name="Google Shape;259;p7"/>
            <p:cNvSpPr/>
            <p:nvPr/>
          </p:nvSpPr>
          <p:spPr>
            <a:xfrm>
              <a:off x="633113" y="4255535"/>
              <a:ext cx="309080" cy="161443"/>
            </a:xfrm>
            <a:custGeom>
              <a:avLst/>
              <a:gdLst/>
              <a:ahLst/>
              <a:cxnLst/>
              <a:rect l="l" t="t" r="r" b="b"/>
              <a:pathLst>
                <a:path w="309080" h="161443" extrusionOk="0">
                  <a:moveTo>
                    <a:pt x="16069" y="0"/>
                  </a:moveTo>
                  <a:cubicBezTo>
                    <a:pt x="16507" y="1962"/>
                    <a:pt x="16183" y="3886"/>
                    <a:pt x="15173" y="5953"/>
                  </a:cubicBezTo>
                  <a:cubicBezTo>
                    <a:pt x="13592" y="9211"/>
                    <a:pt x="10839" y="12525"/>
                    <a:pt x="8334" y="13392"/>
                  </a:cubicBezTo>
                  <a:cubicBezTo>
                    <a:pt x="5258" y="14459"/>
                    <a:pt x="4096" y="12563"/>
                    <a:pt x="2972" y="10716"/>
                  </a:cubicBezTo>
                  <a:cubicBezTo>
                    <a:pt x="3229" y="12592"/>
                    <a:pt x="1505" y="13611"/>
                    <a:pt x="0" y="14583"/>
                  </a:cubicBezTo>
                  <a:cubicBezTo>
                    <a:pt x="1076" y="14926"/>
                    <a:pt x="2362" y="15412"/>
                    <a:pt x="3267" y="15773"/>
                  </a:cubicBezTo>
                  <a:cubicBezTo>
                    <a:pt x="4715" y="16345"/>
                    <a:pt x="5734" y="16840"/>
                    <a:pt x="6544" y="17269"/>
                  </a:cubicBezTo>
                  <a:cubicBezTo>
                    <a:pt x="10687" y="21641"/>
                    <a:pt x="17926" y="25270"/>
                    <a:pt x="29166" y="29766"/>
                  </a:cubicBezTo>
                  <a:cubicBezTo>
                    <a:pt x="34271" y="31813"/>
                    <a:pt x="39919" y="33976"/>
                    <a:pt x="46730" y="36319"/>
                  </a:cubicBezTo>
                  <a:cubicBezTo>
                    <a:pt x="51235" y="37862"/>
                    <a:pt x="76010" y="45901"/>
                    <a:pt x="79772" y="47330"/>
                  </a:cubicBezTo>
                  <a:cubicBezTo>
                    <a:pt x="154115" y="75600"/>
                    <a:pt x="283969" y="138389"/>
                    <a:pt x="288427" y="153886"/>
                  </a:cubicBezTo>
                  <a:cubicBezTo>
                    <a:pt x="290027" y="159448"/>
                    <a:pt x="295961" y="162630"/>
                    <a:pt x="301523" y="161030"/>
                  </a:cubicBezTo>
                  <a:cubicBezTo>
                    <a:pt x="307086" y="159439"/>
                    <a:pt x="310267" y="153791"/>
                    <a:pt x="308667" y="148237"/>
                  </a:cubicBezTo>
                  <a:cubicBezTo>
                    <a:pt x="301180" y="122215"/>
                    <a:pt x="175155" y="61131"/>
                    <a:pt x="87211" y="27680"/>
                  </a:cubicBezTo>
                  <a:cubicBezTo>
                    <a:pt x="82915" y="26051"/>
                    <a:pt x="57664" y="17783"/>
                    <a:pt x="53578" y="16373"/>
                  </a:cubicBezTo>
                  <a:cubicBezTo>
                    <a:pt x="47063" y="14135"/>
                    <a:pt x="41653" y="12316"/>
                    <a:pt x="36909" y="10420"/>
                  </a:cubicBezTo>
                  <a:cubicBezTo>
                    <a:pt x="28499" y="7058"/>
                    <a:pt x="22927" y="3981"/>
                    <a:pt x="21727" y="2677"/>
                  </a:cubicBezTo>
                  <a:cubicBezTo>
                    <a:pt x="20841" y="1714"/>
                    <a:pt x="17507" y="895"/>
                    <a:pt x="16069"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0" name="Google Shape;260;p7"/>
            <p:cNvSpPr/>
            <p:nvPr/>
          </p:nvSpPr>
          <p:spPr>
            <a:xfrm>
              <a:off x="287063" y="3837744"/>
              <a:ext cx="379620" cy="439743"/>
            </a:xfrm>
            <a:custGeom>
              <a:avLst/>
              <a:gdLst/>
              <a:ahLst/>
              <a:cxnLst/>
              <a:rect l="l" t="t" r="r" b="b"/>
              <a:pathLst>
                <a:path w="379620" h="439743" extrusionOk="0">
                  <a:moveTo>
                    <a:pt x="379560" y="434613"/>
                  </a:moveTo>
                  <a:cubicBezTo>
                    <a:pt x="369425" y="417201"/>
                    <a:pt x="342355" y="392474"/>
                    <a:pt x="327915" y="372795"/>
                  </a:cubicBezTo>
                  <a:cubicBezTo>
                    <a:pt x="289653" y="320656"/>
                    <a:pt x="230769" y="278412"/>
                    <a:pt x="182361" y="237416"/>
                  </a:cubicBezTo>
                  <a:cubicBezTo>
                    <a:pt x="140824" y="202241"/>
                    <a:pt x="113030" y="157435"/>
                    <a:pt x="81037" y="114830"/>
                  </a:cubicBezTo>
                  <a:cubicBezTo>
                    <a:pt x="56650" y="82349"/>
                    <a:pt x="39183" y="42345"/>
                    <a:pt x="11695" y="12465"/>
                  </a:cubicBezTo>
                  <a:cubicBezTo>
                    <a:pt x="8192" y="8654"/>
                    <a:pt x="7236" y="-1289"/>
                    <a:pt x="2263" y="139"/>
                  </a:cubicBezTo>
                  <a:cubicBezTo>
                    <a:pt x="807" y="558"/>
                    <a:pt x="1021" y="6778"/>
                    <a:pt x="980" y="7045"/>
                  </a:cubicBezTo>
                  <a:cubicBezTo>
                    <a:pt x="-4258" y="41163"/>
                    <a:pt x="12567" y="87112"/>
                    <a:pt x="26216" y="117516"/>
                  </a:cubicBezTo>
                  <a:cubicBezTo>
                    <a:pt x="62926" y="199278"/>
                    <a:pt x="87624" y="268440"/>
                    <a:pt x="161548" y="331047"/>
                  </a:cubicBezTo>
                  <a:cubicBezTo>
                    <a:pt x="181926" y="348306"/>
                    <a:pt x="208176" y="357517"/>
                    <a:pt x="228366" y="374615"/>
                  </a:cubicBezTo>
                  <a:cubicBezTo>
                    <a:pt x="252657" y="395189"/>
                    <a:pt x="282424" y="410000"/>
                    <a:pt x="307636" y="429650"/>
                  </a:cubicBezTo>
                  <a:cubicBezTo>
                    <a:pt x="313618" y="434308"/>
                    <a:pt x="348765" y="441280"/>
                    <a:pt x="355175" y="439442"/>
                  </a:cubicBezTo>
                  <a:cubicBezTo>
                    <a:pt x="359214" y="438280"/>
                    <a:pt x="380912" y="436946"/>
                    <a:pt x="379560" y="43461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1" name="Google Shape;261;p7"/>
            <p:cNvSpPr/>
            <p:nvPr/>
          </p:nvSpPr>
          <p:spPr>
            <a:xfrm>
              <a:off x="942190" y="3687690"/>
              <a:ext cx="141301" cy="825288"/>
            </a:xfrm>
            <a:custGeom>
              <a:avLst/>
              <a:gdLst/>
              <a:ahLst/>
              <a:cxnLst/>
              <a:rect l="l" t="t" r="r" b="b"/>
              <a:pathLst>
                <a:path w="141301" h="825288" extrusionOk="0">
                  <a:moveTo>
                    <a:pt x="29251" y="824773"/>
                  </a:moveTo>
                  <a:cubicBezTo>
                    <a:pt x="29670" y="829212"/>
                    <a:pt x="25822" y="803704"/>
                    <a:pt x="25432" y="797655"/>
                  </a:cubicBezTo>
                  <a:cubicBezTo>
                    <a:pt x="24298" y="780139"/>
                    <a:pt x="27965" y="761565"/>
                    <a:pt x="25670" y="744239"/>
                  </a:cubicBezTo>
                  <a:cubicBezTo>
                    <a:pt x="19059" y="694318"/>
                    <a:pt x="23841" y="629948"/>
                    <a:pt x="35157" y="580990"/>
                  </a:cubicBezTo>
                  <a:cubicBezTo>
                    <a:pt x="56569" y="488350"/>
                    <a:pt x="85820" y="396539"/>
                    <a:pt x="114900" y="305851"/>
                  </a:cubicBezTo>
                  <a:cubicBezTo>
                    <a:pt x="131807" y="253101"/>
                    <a:pt x="130807" y="198838"/>
                    <a:pt x="138970" y="144964"/>
                  </a:cubicBezTo>
                  <a:cubicBezTo>
                    <a:pt x="144761" y="106740"/>
                    <a:pt x="138817" y="71136"/>
                    <a:pt x="131493" y="33274"/>
                  </a:cubicBezTo>
                  <a:cubicBezTo>
                    <a:pt x="131150" y="31483"/>
                    <a:pt x="125092" y="517"/>
                    <a:pt x="123034" y="51"/>
                  </a:cubicBezTo>
                  <a:cubicBezTo>
                    <a:pt x="116110" y="-1559"/>
                    <a:pt x="106299" y="35570"/>
                    <a:pt x="104680" y="40189"/>
                  </a:cubicBezTo>
                  <a:cubicBezTo>
                    <a:pt x="90125" y="81604"/>
                    <a:pt x="70561" y="122323"/>
                    <a:pt x="60646" y="165195"/>
                  </a:cubicBezTo>
                  <a:cubicBezTo>
                    <a:pt x="51892" y="203086"/>
                    <a:pt x="29585" y="236671"/>
                    <a:pt x="23774" y="276723"/>
                  </a:cubicBezTo>
                  <a:cubicBezTo>
                    <a:pt x="9334" y="376269"/>
                    <a:pt x="2343" y="477615"/>
                    <a:pt x="1495" y="578256"/>
                  </a:cubicBezTo>
                  <a:cubicBezTo>
                    <a:pt x="1200" y="612937"/>
                    <a:pt x="14668" y="726170"/>
                    <a:pt x="0" y="750145"/>
                  </a:cubicBezTo>
                  <a:lnTo>
                    <a:pt x="29251" y="824773"/>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2" name="Google Shape;262;p7"/>
            <p:cNvSpPr/>
            <p:nvPr/>
          </p:nvSpPr>
          <p:spPr>
            <a:xfrm>
              <a:off x="1083304" y="3808620"/>
              <a:ext cx="300599" cy="1051239"/>
            </a:xfrm>
            <a:custGeom>
              <a:avLst/>
              <a:gdLst/>
              <a:ahLst/>
              <a:cxnLst/>
              <a:rect l="l" t="t" r="r" b="b"/>
              <a:pathLst>
                <a:path w="300599" h="1051239" extrusionOk="0">
                  <a:moveTo>
                    <a:pt x="17459" y="1049810"/>
                  </a:moveTo>
                  <a:cubicBezTo>
                    <a:pt x="25822" y="1062954"/>
                    <a:pt x="9753" y="981696"/>
                    <a:pt x="9401" y="960751"/>
                  </a:cubicBezTo>
                  <a:cubicBezTo>
                    <a:pt x="8372" y="900229"/>
                    <a:pt x="18354" y="835202"/>
                    <a:pt x="30918" y="775785"/>
                  </a:cubicBezTo>
                  <a:cubicBezTo>
                    <a:pt x="39395" y="735637"/>
                    <a:pt x="71923" y="702462"/>
                    <a:pt x="88839" y="667429"/>
                  </a:cubicBezTo>
                  <a:cubicBezTo>
                    <a:pt x="117366" y="608345"/>
                    <a:pt x="156276" y="554253"/>
                    <a:pt x="184670" y="495445"/>
                  </a:cubicBezTo>
                  <a:cubicBezTo>
                    <a:pt x="205768" y="451735"/>
                    <a:pt x="211121" y="397500"/>
                    <a:pt x="233447" y="355828"/>
                  </a:cubicBezTo>
                  <a:cubicBezTo>
                    <a:pt x="256174" y="313442"/>
                    <a:pt x="280939" y="261721"/>
                    <a:pt x="280996" y="213553"/>
                  </a:cubicBezTo>
                  <a:cubicBezTo>
                    <a:pt x="281063" y="168223"/>
                    <a:pt x="285492" y="117455"/>
                    <a:pt x="293827" y="72916"/>
                  </a:cubicBezTo>
                  <a:cubicBezTo>
                    <a:pt x="296808" y="56971"/>
                    <a:pt x="299599" y="40236"/>
                    <a:pt x="298484" y="23977"/>
                  </a:cubicBezTo>
                  <a:cubicBezTo>
                    <a:pt x="297951" y="16119"/>
                    <a:pt x="304333" y="-2931"/>
                    <a:pt x="297189" y="383"/>
                  </a:cubicBezTo>
                  <a:cubicBezTo>
                    <a:pt x="295265" y="1279"/>
                    <a:pt x="294598" y="43684"/>
                    <a:pt x="292531" y="49323"/>
                  </a:cubicBezTo>
                  <a:cubicBezTo>
                    <a:pt x="279758" y="84308"/>
                    <a:pt x="249954" y="130495"/>
                    <a:pt x="227885" y="160032"/>
                  </a:cubicBezTo>
                  <a:cubicBezTo>
                    <a:pt x="192138" y="207886"/>
                    <a:pt x="135950" y="244557"/>
                    <a:pt x="106479" y="299554"/>
                  </a:cubicBezTo>
                  <a:cubicBezTo>
                    <a:pt x="45319" y="413645"/>
                    <a:pt x="23469" y="555148"/>
                    <a:pt x="24583" y="683602"/>
                  </a:cubicBezTo>
                  <a:cubicBezTo>
                    <a:pt x="24983" y="730332"/>
                    <a:pt x="19802" y="766432"/>
                    <a:pt x="19802" y="766432"/>
                  </a:cubicBezTo>
                  <a:cubicBezTo>
                    <a:pt x="19802" y="766432"/>
                    <a:pt x="-23146" y="986002"/>
                    <a:pt x="17459" y="104981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3" name="Google Shape;263;p7"/>
            <p:cNvSpPr/>
            <p:nvPr/>
          </p:nvSpPr>
          <p:spPr>
            <a:xfrm>
              <a:off x="259396" y="4451460"/>
              <a:ext cx="755570" cy="317914"/>
            </a:xfrm>
            <a:custGeom>
              <a:avLst/>
              <a:gdLst/>
              <a:ahLst/>
              <a:cxnLst/>
              <a:rect l="l" t="t" r="r" b="b"/>
              <a:pathLst>
                <a:path w="755570" h="317914" extrusionOk="0">
                  <a:moveTo>
                    <a:pt x="753508" y="303662"/>
                  </a:moveTo>
                  <a:cubicBezTo>
                    <a:pt x="752184" y="307443"/>
                    <a:pt x="758108" y="324503"/>
                    <a:pt x="746440" y="315149"/>
                  </a:cubicBezTo>
                  <a:cubicBezTo>
                    <a:pt x="716122" y="290841"/>
                    <a:pt x="628873" y="282316"/>
                    <a:pt x="616195" y="280840"/>
                  </a:cubicBezTo>
                  <a:cubicBezTo>
                    <a:pt x="492999" y="266505"/>
                    <a:pt x="354896" y="241968"/>
                    <a:pt x="245457" y="180904"/>
                  </a:cubicBezTo>
                  <a:cubicBezTo>
                    <a:pt x="181853" y="145413"/>
                    <a:pt x="109476" y="111562"/>
                    <a:pt x="57228" y="59803"/>
                  </a:cubicBezTo>
                  <a:cubicBezTo>
                    <a:pt x="38813" y="41563"/>
                    <a:pt x="-16805" y="-11711"/>
                    <a:pt x="4983" y="2329"/>
                  </a:cubicBezTo>
                  <a:cubicBezTo>
                    <a:pt x="65950" y="41619"/>
                    <a:pt x="172935" y="75243"/>
                    <a:pt x="234709" y="88016"/>
                  </a:cubicBezTo>
                  <a:cubicBezTo>
                    <a:pt x="288205" y="99074"/>
                    <a:pt x="346971" y="98798"/>
                    <a:pt x="398825" y="116819"/>
                  </a:cubicBezTo>
                  <a:cubicBezTo>
                    <a:pt x="487979" y="147814"/>
                    <a:pt x="563493" y="204049"/>
                    <a:pt x="645142" y="248274"/>
                  </a:cubicBezTo>
                  <a:cubicBezTo>
                    <a:pt x="670135" y="261819"/>
                    <a:pt x="738868" y="276925"/>
                    <a:pt x="754194" y="294375"/>
                  </a:cubicBezTo>
                  <a:cubicBezTo>
                    <a:pt x="757061" y="297642"/>
                    <a:pt x="754755" y="300137"/>
                    <a:pt x="753508" y="30366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4" name="Google Shape;264;p7"/>
            <p:cNvSpPr/>
            <p:nvPr/>
          </p:nvSpPr>
          <p:spPr>
            <a:xfrm>
              <a:off x="1000288" y="4745719"/>
              <a:ext cx="104008" cy="131922"/>
            </a:xfrm>
            <a:custGeom>
              <a:avLst/>
              <a:gdLst/>
              <a:ahLst/>
              <a:cxnLst/>
              <a:rect l="l" t="t" r="r" b="b"/>
              <a:pathLst>
                <a:path w="104008" h="131922" extrusionOk="0">
                  <a:moveTo>
                    <a:pt x="11739" y="58"/>
                  </a:moveTo>
                  <a:cubicBezTo>
                    <a:pt x="9091" y="-246"/>
                    <a:pt x="6253" y="658"/>
                    <a:pt x="3995" y="2439"/>
                  </a:cubicBezTo>
                  <a:cubicBezTo>
                    <a:pt x="-510" y="6002"/>
                    <a:pt x="-1348" y="12517"/>
                    <a:pt x="2214" y="17022"/>
                  </a:cubicBezTo>
                  <a:cubicBezTo>
                    <a:pt x="5176" y="20766"/>
                    <a:pt x="8463" y="24604"/>
                    <a:pt x="12034" y="28633"/>
                  </a:cubicBezTo>
                  <a:cubicBezTo>
                    <a:pt x="19073" y="36568"/>
                    <a:pt x="25931" y="43606"/>
                    <a:pt x="38523" y="56313"/>
                  </a:cubicBezTo>
                  <a:cubicBezTo>
                    <a:pt x="53392" y="71305"/>
                    <a:pt x="57240" y="75353"/>
                    <a:pt x="63527" y="82211"/>
                  </a:cubicBezTo>
                  <a:cubicBezTo>
                    <a:pt x="65860" y="84755"/>
                    <a:pt x="66975" y="88108"/>
                    <a:pt x="68889" y="90841"/>
                  </a:cubicBezTo>
                  <a:cubicBezTo>
                    <a:pt x="75919" y="98756"/>
                    <a:pt x="80548" y="106319"/>
                    <a:pt x="83472" y="113463"/>
                  </a:cubicBezTo>
                  <a:cubicBezTo>
                    <a:pt x="83901" y="113901"/>
                    <a:pt x="84777" y="113711"/>
                    <a:pt x="84958" y="114358"/>
                  </a:cubicBezTo>
                  <a:cubicBezTo>
                    <a:pt x="85739" y="117092"/>
                    <a:pt x="88082" y="124617"/>
                    <a:pt x="88234" y="125074"/>
                  </a:cubicBezTo>
                  <a:cubicBezTo>
                    <a:pt x="89139" y="127741"/>
                    <a:pt x="89482" y="129255"/>
                    <a:pt x="90025" y="131027"/>
                  </a:cubicBezTo>
                  <a:cubicBezTo>
                    <a:pt x="92330" y="131456"/>
                    <a:pt x="93892" y="131922"/>
                    <a:pt x="93892" y="131922"/>
                  </a:cubicBezTo>
                  <a:cubicBezTo>
                    <a:pt x="93892" y="131922"/>
                    <a:pt x="94188" y="130379"/>
                    <a:pt x="96274" y="128046"/>
                  </a:cubicBezTo>
                  <a:cubicBezTo>
                    <a:pt x="96655" y="128360"/>
                    <a:pt x="97150" y="128065"/>
                    <a:pt x="97169" y="128646"/>
                  </a:cubicBezTo>
                  <a:cubicBezTo>
                    <a:pt x="97159" y="128388"/>
                    <a:pt x="104017" y="131922"/>
                    <a:pt x="104008" y="131922"/>
                  </a:cubicBezTo>
                  <a:cubicBezTo>
                    <a:pt x="104084" y="131198"/>
                    <a:pt x="99302" y="128951"/>
                    <a:pt x="96569" y="127750"/>
                  </a:cubicBezTo>
                  <a:cubicBezTo>
                    <a:pt x="97540" y="126750"/>
                    <a:pt x="97655" y="125788"/>
                    <a:pt x="100141" y="124474"/>
                  </a:cubicBezTo>
                  <a:cubicBezTo>
                    <a:pt x="102484" y="120597"/>
                    <a:pt x="102360" y="120549"/>
                    <a:pt x="102522" y="119121"/>
                  </a:cubicBezTo>
                  <a:cubicBezTo>
                    <a:pt x="102693" y="118140"/>
                    <a:pt x="102846" y="117425"/>
                    <a:pt x="102817" y="116444"/>
                  </a:cubicBezTo>
                  <a:cubicBezTo>
                    <a:pt x="102789" y="115311"/>
                    <a:pt x="101988" y="114472"/>
                    <a:pt x="101627" y="113463"/>
                  </a:cubicBezTo>
                  <a:cubicBezTo>
                    <a:pt x="101379" y="112587"/>
                    <a:pt x="98922" y="101614"/>
                    <a:pt x="98359" y="100071"/>
                  </a:cubicBezTo>
                  <a:cubicBezTo>
                    <a:pt x="93892" y="87765"/>
                    <a:pt x="87625" y="77306"/>
                    <a:pt x="79005" y="67924"/>
                  </a:cubicBezTo>
                  <a:cubicBezTo>
                    <a:pt x="72461" y="60780"/>
                    <a:pt x="68499" y="56942"/>
                    <a:pt x="53411" y="41730"/>
                  </a:cubicBezTo>
                  <a:cubicBezTo>
                    <a:pt x="41076" y="29290"/>
                    <a:pt x="34513" y="22194"/>
                    <a:pt x="27808" y="14641"/>
                  </a:cubicBezTo>
                  <a:cubicBezTo>
                    <a:pt x="24484" y="10888"/>
                    <a:pt x="21293" y="7345"/>
                    <a:pt x="18588" y="3925"/>
                  </a:cubicBezTo>
                  <a:cubicBezTo>
                    <a:pt x="16806" y="1678"/>
                    <a:pt x="14387" y="363"/>
                    <a:pt x="11739" y="58"/>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65" name="Google Shape;265;p7"/>
          <p:cNvSpPr/>
          <p:nvPr/>
        </p:nvSpPr>
        <p:spPr>
          <a:xfrm>
            <a:off x="10545633" y="5293463"/>
            <a:ext cx="1281479" cy="846474"/>
          </a:xfrm>
          <a:custGeom>
            <a:avLst/>
            <a:gdLst/>
            <a:ahLst/>
            <a:cxnLst/>
            <a:rect l="l" t="t" r="r" b="b"/>
            <a:pathLst>
              <a:path w="958115" h="632878" extrusionOk="0">
                <a:moveTo>
                  <a:pt x="0" y="170479"/>
                </a:moveTo>
                <a:lnTo>
                  <a:pt x="958110" y="0"/>
                </a:lnTo>
                <a:cubicBezTo>
                  <a:pt x="958110" y="0"/>
                  <a:pt x="963939" y="545202"/>
                  <a:pt x="598799" y="621468"/>
                </a:cubicBezTo>
                <a:cubicBezTo>
                  <a:pt x="136684" y="717985"/>
                  <a:pt x="0" y="170479"/>
                  <a:pt x="0" y="17047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6" name="Google Shape;266;p7"/>
          <p:cNvSpPr/>
          <p:nvPr/>
        </p:nvSpPr>
        <p:spPr>
          <a:xfrm>
            <a:off x="10808324" y="5624987"/>
            <a:ext cx="1287254" cy="837711"/>
          </a:xfrm>
          <a:custGeom>
            <a:avLst/>
            <a:gdLst/>
            <a:ahLst/>
            <a:cxnLst/>
            <a:rect l="l" t="t" r="r" b="b"/>
            <a:pathLst>
              <a:path w="962433" h="626326" extrusionOk="0">
                <a:moveTo>
                  <a:pt x="1666" y="0"/>
                </a:moveTo>
                <a:lnTo>
                  <a:pt x="962434" y="154800"/>
                </a:lnTo>
                <a:cubicBezTo>
                  <a:pt x="962434" y="154800"/>
                  <a:pt x="788260" y="671465"/>
                  <a:pt x="418385" y="623135"/>
                </a:cubicBezTo>
                <a:cubicBezTo>
                  <a:pt x="-49731" y="561965"/>
                  <a:pt x="1666" y="0"/>
                  <a:pt x="1666" y="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7" name="Google Shape;267;p7"/>
          <p:cNvSpPr/>
          <p:nvPr/>
        </p:nvSpPr>
        <p:spPr>
          <a:xfrm>
            <a:off x="10456476" y="6044226"/>
            <a:ext cx="1340979" cy="767349"/>
          </a:xfrm>
          <a:custGeom>
            <a:avLst/>
            <a:gdLst/>
            <a:ahLst/>
            <a:cxnLst/>
            <a:rect l="l" t="t" r="r" b="b"/>
            <a:pathLst>
              <a:path w="1002601" h="573719" extrusionOk="0">
                <a:moveTo>
                  <a:pt x="0" y="0"/>
                </a:moveTo>
                <a:lnTo>
                  <a:pt x="1002602" y="48339"/>
                </a:lnTo>
                <a:cubicBezTo>
                  <a:pt x="1002602" y="48339"/>
                  <a:pt x="884368" y="581054"/>
                  <a:pt x="499701" y="573643"/>
                </a:cubicBezTo>
                <a:cubicBezTo>
                  <a:pt x="12878" y="564261"/>
                  <a:pt x="0" y="0"/>
                  <a:pt x="0"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8" name="Google Shape;268;p7"/>
          <p:cNvSpPr/>
          <p:nvPr/>
        </p:nvSpPr>
        <p:spPr>
          <a:xfrm rot="10800000">
            <a:off x="1335376" y="-26615"/>
            <a:ext cx="969600" cy="15291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7"/>
          <p:cNvSpPr/>
          <p:nvPr/>
        </p:nvSpPr>
        <p:spPr>
          <a:xfrm rot="10800000">
            <a:off x="1091827" y="-26546"/>
            <a:ext cx="778800" cy="12282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0" name="Google Shape;270;p7"/>
          <p:cNvGrpSpPr/>
          <p:nvPr/>
        </p:nvGrpSpPr>
        <p:grpSpPr>
          <a:xfrm rot="10800000" flipH="1">
            <a:off x="587326" y="-26680"/>
            <a:ext cx="1022877" cy="1141314"/>
            <a:chOff x="6415621" y="443747"/>
            <a:chExt cx="1388458" cy="1549225"/>
          </a:xfrm>
        </p:grpSpPr>
        <p:sp>
          <p:nvSpPr>
            <p:cNvPr id="271" name="Google Shape;271;p7"/>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2" name="Google Shape;272;p7"/>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3" name="Google Shape;273;p7"/>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4" name="Google Shape;274;p7"/>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5" name="Google Shape;275;p7"/>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6" name="Google Shape;276;p7"/>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7" name="Google Shape;277;p7"/>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8" name="Google Shape;278;p7"/>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9" name="Google Shape;279;p7"/>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0" name="Google Shape;280;p7"/>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1" name="Google Shape;281;p7"/>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82" name="Google Shape;282;p7"/>
          <p:cNvSpPr/>
          <p:nvPr/>
        </p:nvSpPr>
        <p:spPr>
          <a:xfrm>
            <a:off x="1" y="-83399"/>
            <a:ext cx="942695" cy="938899"/>
          </a:xfrm>
          <a:custGeom>
            <a:avLst/>
            <a:gdLst/>
            <a:ahLst/>
            <a:cxnLst/>
            <a:rect l="l" t="t" r="r" b="b"/>
            <a:pathLst>
              <a:path w="947432" h="943617" extrusionOk="0">
                <a:moveTo>
                  <a:pt x="409870" y="643"/>
                </a:moveTo>
                <a:cubicBezTo>
                  <a:pt x="412975" y="-1634"/>
                  <a:pt x="402622" y="2805"/>
                  <a:pt x="398859" y="3615"/>
                </a:cubicBezTo>
                <a:cubicBezTo>
                  <a:pt x="391716" y="5167"/>
                  <a:pt x="384619" y="6558"/>
                  <a:pt x="377428" y="7786"/>
                </a:cubicBezTo>
                <a:cubicBezTo>
                  <a:pt x="357244" y="11216"/>
                  <a:pt x="336566" y="18483"/>
                  <a:pt x="316106" y="19988"/>
                </a:cubicBezTo>
                <a:cubicBezTo>
                  <a:pt x="254213" y="24541"/>
                  <a:pt x="182784" y="41953"/>
                  <a:pt x="127692" y="70585"/>
                </a:cubicBezTo>
                <a:cubicBezTo>
                  <a:pt x="122053" y="73519"/>
                  <a:pt x="82505" y="95950"/>
                  <a:pt x="78581" y="100351"/>
                </a:cubicBezTo>
                <a:cubicBezTo>
                  <a:pt x="71952" y="98532"/>
                  <a:pt x="60874" y="95293"/>
                  <a:pt x="59826" y="94997"/>
                </a:cubicBezTo>
                <a:cubicBezTo>
                  <a:pt x="36414" y="88244"/>
                  <a:pt x="22574" y="82644"/>
                  <a:pt x="11906" y="75052"/>
                </a:cubicBezTo>
                <a:lnTo>
                  <a:pt x="0" y="92016"/>
                </a:lnTo>
                <a:cubicBezTo>
                  <a:pt x="13040" y="101303"/>
                  <a:pt x="28689" y="107590"/>
                  <a:pt x="54168" y="114943"/>
                </a:cubicBezTo>
                <a:cubicBezTo>
                  <a:pt x="54883" y="115143"/>
                  <a:pt x="62836" y="117315"/>
                  <a:pt x="66075" y="118210"/>
                </a:cubicBezTo>
                <a:cubicBezTo>
                  <a:pt x="67151" y="119467"/>
                  <a:pt x="68075" y="120544"/>
                  <a:pt x="69942" y="122677"/>
                </a:cubicBezTo>
                <a:cubicBezTo>
                  <a:pt x="74533" y="127916"/>
                  <a:pt x="79610" y="133888"/>
                  <a:pt x="85125" y="140537"/>
                </a:cubicBezTo>
                <a:cubicBezTo>
                  <a:pt x="100889" y="159539"/>
                  <a:pt x="116576" y="179932"/>
                  <a:pt x="131264" y="200963"/>
                </a:cubicBezTo>
                <a:cubicBezTo>
                  <a:pt x="141903" y="216194"/>
                  <a:pt x="149571" y="230319"/>
                  <a:pt x="158048" y="244721"/>
                </a:cubicBezTo>
                <a:cubicBezTo>
                  <a:pt x="157562" y="246864"/>
                  <a:pt x="157401" y="249074"/>
                  <a:pt x="156858" y="250969"/>
                </a:cubicBezTo>
                <a:cubicBezTo>
                  <a:pt x="150885" y="272048"/>
                  <a:pt x="145952" y="294289"/>
                  <a:pt x="141084" y="315854"/>
                </a:cubicBezTo>
                <a:cubicBezTo>
                  <a:pt x="126682" y="379671"/>
                  <a:pt x="133407" y="452547"/>
                  <a:pt x="144951" y="516183"/>
                </a:cubicBezTo>
                <a:cubicBezTo>
                  <a:pt x="146009" y="521993"/>
                  <a:pt x="138827" y="576220"/>
                  <a:pt x="140494" y="576905"/>
                </a:cubicBezTo>
                <a:cubicBezTo>
                  <a:pt x="141941" y="577496"/>
                  <a:pt x="145142" y="568647"/>
                  <a:pt x="145256" y="568266"/>
                </a:cubicBezTo>
                <a:cubicBezTo>
                  <a:pt x="152419" y="544797"/>
                  <a:pt x="155505" y="520222"/>
                  <a:pt x="166087" y="497724"/>
                </a:cubicBezTo>
                <a:cubicBezTo>
                  <a:pt x="192519" y="441536"/>
                  <a:pt x="194920" y="359459"/>
                  <a:pt x="184842" y="295918"/>
                </a:cubicBezTo>
                <a:cubicBezTo>
                  <a:pt x="184937" y="296146"/>
                  <a:pt x="185042" y="296280"/>
                  <a:pt x="185137" y="296508"/>
                </a:cubicBezTo>
                <a:cubicBezTo>
                  <a:pt x="205635" y="344267"/>
                  <a:pt x="222694" y="388425"/>
                  <a:pt x="234848" y="426287"/>
                </a:cubicBezTo>
                <a:cubicBezTo>
                  <a:pt x="239401" y="440469"/>
                  <a:pt x="243011" y="452966"/>
                  <a:pt x="245859" y="463491"/>
                </a:cubicBezTo>
                <a:cubicBezTo>
                  <a:pt x="246850" y="467158"/>
                  <a:pt x="234144" y="614253"/>
                  <a:pt x="265071" y="711608"/>
                </a:cubicBezTo>
                <a:cubicBezTo>
                  <a:pt x="271510" y="731858"/>
                  <a:pt x="285864" y="753261"/>
                  <a:pt x="291894" y="773644"/>
                </a:cubicBezTo>
                <a:cubicBezTo>
                  <a:pt x="292503" y="775711"/>
                  <a:pt x="309248" y="799171"/>
                  <a:pt x="310448" y="798657"/>
                </a:cubicBezTo>
                <a:cubicBezTo>
                  <a:pt x="318411" y="795313"/>
                  <a:pt x="318821" y="752889"/>
                  <a:pt x="320869" y="745669"/>
                </a:cubicBezTo>
                <a:cubicBezTo>
                  <a:pt x="337623" y="686614"/>
                  <a:pt x="312391" y="605109"/>
                  <a:pt x="297351" y="547730"/>
                </a:cubicBezTo>
                <a:cubicBezTo>
                  <a:pt x="294570" y="537119"/>
                  <a:pt x="280225" y="498772"/>
                  <a:pt x="269081" y="471530"/>
                </a:cubicBezTo>
                <a:cubicBezTo>
                  <a:pt x="269052" y="471435"/>
                  <a:pt x="268586" y="469901"/>
                  <a:pt x="268481" y="469444"/>
                </a:cubicBezTo>
                <a:cubicBezTo>
                  <a:pt x="268433" y="469340"/>
                  <a:pt x="268529" y="469264"/>
                  <a:pt x="268481" y="469149"/>
                </a:cubicBezTo>
                <a:cubicBezTo>
                  <a:pt x="267891" y="466606"/>
                  <a:pt x="266652" y="461282"/>
                  <a:pt x="265804" y="458138"/>
                </a:cubicBezTo>
                <a:cubicBezTo>
                  <a:pt x="262871" y="447289"/>
                  <a:pt x="259147" y="434526"/>
                  <a:pt x="254489" y="420038"/>
                </a:cubicBezTo>
                <a:cubicBezTo>
                  <a:pt x="241240" y="378757"/>
                  <a:pt x="223285" y="331551"/>
                  <a:pt x="200320" y="278944"/>
                </a:cubicBezTo>
                <a:cubicBezTo>
                  <a:pt x="197672" y="272887"/>
                  <a:pt x="194872" y="266495"/>
                  <a:pt x="191691" y="260199"/>
                </a:cubicBezTo>
                <a:cubicBezTo>
                  <a:pt x="180222" y="237501"/>
                  <a:pt x="165411" y="213641"/>
                  <a:pt x="148228" y="189057"/>
                </a:cubicBezTo>
                <a:cubicBezTo>
                  <a:pt x="133474" y="167930"/>
                  <a:pt x="117586" y="147442"/>
                  <a:pt x="101793" y="128335"/>
                </a:cubicBezTo>
                <a:cubicBezTo>
                  <a:pt x="106185" y="129583"/>
                  <a:pt x="110623" y="130783"/>
                  <a:pt x="113404" y="131612"/>
                </a:cubicBezTo>
                <a:cubicBezTo>
                  <a:pt x="139512" y="139422"/>
                  <a:pt x="163487" y="147937"/>
                  <a:pt x="188414" y="158691"/>
                </a:cubicBezTo>
                <a:cubicBezTo>
                  <a:pt x="244469" y="182885"/>
                  <a:pt x="302638" y="215327"/>
                  <a:pt x="354501" y="250074"/>
                </a:cubicBezTo>
                <a:cubicBezTo>
                  <a:pt x="350291" y="262313"/>
                  <a:pt x="345129" y="289793"/>
                  <a:pt x="346167" y="303357"/>
                </a:cubicBezTo>
                <a:cubicBezTo>
                  <a:pt x="351301" y="370308"/>
                  <a:pt x="370751" y="430106"/>
                  <a:pt x="383972" y="495047"/>
                </a:cubicBezTo>
                <a:cubicBezTo>
                  <a:pt x="387972" y="514697"/>
                  <a:pt x="396287" y="535415"/>
                  <a:pt x="406298" y="552788"/>
                </a:cubicBezTo>
                <a:cubicBezTo>
                  <a:pt x="406841" y="553731"/>
                  <a:pt x="413575" y="564742"/>
                  <a:pt x="414633" y="563504"/>
                </a:cubicBezTo>
                <a:cubicBezTo>
                  <a:pt x="419195" y="558189"/>
                  <a:pt x="400993" y="498486"/>
                  <a:pt x="400345" y="489990"/>
                </a:cubicBezTo>
                <a:cubicBezTo>
                  <a:pt x="396640" y="441612"/>
                  <a:pt x="400259" y="321845"/>
                  <a:pt x="374151" y="264066"/>
                </a:cubicBezTo>
                <a:cubicBezTo>
                  <a:pt x="409346" y="289012"/>
                  <a:pt x="441674" y="314549"/>
                  <a:pt x="464934" y="339371"/>
                </a:cubicBezTo>
                <a:cubicBezTo>
                  <a:pt x="510645" y="388148"/>
                  <a:pt x="533590" y="432535"/>
                  <a:pt x="570900" y="528976"/>
                </a:cubicBezTo>
                <a:cubicBezTo>
                  <a:pt x="581777" y="557084"/>
                  <a:pt x="583635" y="561351"/>
                  <a:pt x="588464" y="573333"/>
                </a:cubicBezTo>
                <a:cubicBezTo>
                  <a:pt x="590045" y="577239"/>
                  <a:pt x="591883" y="581049"/>
                  <a:pt x="593522" y="584935"/>
                </a:cubicBezTo>
                <a:cubicBezTo>
                  <a:pt x="592674" y="589183"/>
                  <a:pt x="591903" y="593974"/>
                  <a:pt x="591140" y="596251"/>
                </a:cubicBezTo>
                <a:cubicBezTo>
                  <a:pt x="585968" y="611767"/>
                  <a:pt x="577882" y="625235"/>
                  <a:pt x="570004" y="639408"/>
                </a:cubicBezTo>
                <a:cubicBezTo>
                  <a:pt x="540925" y="691767"/>
                  <a:pt x="516731" y="754108"/>
                  <a:pt x="516731" y="814726"/>
                </a:cubicBezTo>
                <a:cubicBezTo>
                  <a:pt x="516731" y="841462"/>
                  <a:pt x="521189" y="867675"/>
                  <a:pt x="521189" y="894202"/>
                </a:cubicBezTo>
                <a:cubicBezTo>
                  <a:pt x="521189" y="899803"/>
                  <a:pt x="520303" y="910871"/>
                  <a:pt x="520303" y="910871"/>
                </a:cubicBezTo>
                <a:cubicBezTo>
                  <a:pt x="520303" y="910871"/>
                  <a:pt x="527094" y="887144"/>
                  <a:pt x="533400" y="876638"/>
                </a:cubicBezTo>
                <a:cubicBezTo>
                  <a:pt x="546335" y="855074"/>
                  <a:pt x="551907" y="832909"/>
                  <a:pt x="561975" y="810268"/>
                </a:cubicBezTo>
                <a:cubicBezTo>
                  <a:pt x="580520" y="768520"/>
                  <a:pt x="609238" y="683624"/>
                  <a:pt x="610486" y="621844"/>
                </a:cubicBezTo>
                <a:cubicBezTo>
                  <a:pt x="622935" y="646685"/>
                  <a:pt x="636203" y="669584"/>
                  <a:pt x="649481" y="690015"/>
                </a:cubicBezTo>
                <a:cubicBezTo>
                  <a:pt x="654263" y="697368"/>
                  <a:pt x="658578" y="704035"/>
                  <a:pt x="662578" y="709655"/>
                </a:cubicBezTo>
                <a:cubicBezTo>
                  <a:pt x="663187" y="710513"/>
                  <a:pt x="663254" y="710741"/>
                  <a:pt x="663769" y="711446"/>
                </a:cubicBezTo>
                <a:cubicBezTo>
                  <a:pt x="663873" y="711580"/>
                  <a:pt x="663969" y="711608"/>
                  <a:pt x="664064" y="711741"/>
                </a:cubicBezTo>
                <a:cubicBezTo>
                  <a:pt x="689534" y="793008"/>
                  <a:pt x="784050" y="835471"/>
                  <a:pt x="845639" y="884677"/>
                </a:cubicBezTo>
                <a:cubicBezTo>
                  <a:pt x="866375" y="901241"/>
                  <a:pt x="892645" y="909976"/>
                  <a:pt x="914991" y="923672"/>
                </a:cubicBezTo>
                <a:cubicBezTo>
                  <a:pt x="925849" y="930331"/>
                  <a:pt x="947432" y="943618"/>
                  <a:pt x="947432" y="943618"/>
                </a:cubicBezTo>
                <a:cubicBezTo>
                  <a:pt x="947432" y="943618"/>
                  <a:pt x="941308" y="936265"/>
                  <a:pt x="938508" y="932302"/>
                </a:cubicBezTo>
                <a:cubicBezTo>
                  <a:pt x="923211" y="910709"/>
                  <a:pt x="914724" y="882029"/>
                  <a:pt x="895045" y="864437"/>
                </a:cubicBezTo>
                <a:cubicBezTo>
                  <a:pt x="845677" y="820288"/>
                  <a:pt x="790641" y="764453"/>
                  <a:pt x="728063" y="739126"/>
                </a:cubicBezTo>
                <a:cubicBezTo>
                  <a:pt x="713889" y="733382"/>
                  <a:pt x="684009" y="703998"/>
                  <a:pt x="684009" y="703998"/>
                </a:cubicBezTo>
                <a:cubicBezTo>
                  <a:pt x="683190" y="702931"/>
                  <a:pt x="671370" y="686110"/>
                  <a:pt x="666750" y="678994"/>
                </a:cubicBezTo>
                <a:cubicBezTo>
                  <a:pt x="653520" y="658658"/>
                  <a:pt x="640108" y="635713"/>
                  <a:pt x="627754" y="610833"/>
                </a:cubicBezTo>
                <a:cubicBezTo>
                  <a:pt x="620420" y="596060"/>
                  <a:pt x="613686" y="580887"/>
                  <a:pt x="607514" y="565590"/>
                </a:cubicBezTo>
                <a:cubicBezTo>
                  <a:pt x="602732" y="553750"/>
                  <a:pt x="601075" y="549521"/>
                  <a:pt x="590245" y="521537"/>
                </a:cubicBezTo>
                <a:cubicBezTo>
                  <a:pt x="566994" y="461434"/>
                  <a:pt x="548459" y="421733"/>
                  <a:pt x="527142" y="387596"/>
                </a:cubicBezTo>
                <a:cubicBezTo>
                  <a:pt x="526542" y="387081"/>
                  <a:pt x="525961" y="386624"/>
                  <a:pt x="525361" y="386101"/>
                </a:cubicBezTo>
                <a:cubicBezTo>
                  <a:pt x="525913" y="386587"/>
                  <a:pt x="526589" y="386824"/>
                  <a:pt x="527142" y="387291"/>
                </a:cubicBezTo>
                <a:cubicBezTo>
                  <a:pt x="527190" y="387367"/>
                  <a:pt x="527104" y="387520"/>
                  <a:pt x="527142" y="387596"/>
                </a:cubicBezTo>
                <a:cubicBezTo>
                  <a:pt x="549221" y="406541"/>
                  <a:pt x="570900" y="422191"/>
                  <a:pt x="595008" y="439383"/>
                </a:cubicBezTo>
                <a:cubicBezTo>
                  <a:pt x="659359" y="485256"/>
                  <a:pt x="733101" y="495647"/>
                  <a:pt x="805158" y="519755"/>
                </a:cubicBezTo>
                <a:cubicBezTo>
                  <a:pt x="830303" y="528166"/>
                  <a:pt x="855278" y="535833"/>
                  <a:pt x="880167" y="544158"/>
                </a:cubicBezTo>
                <a:cubicBezTo>
                  <a:pt x="890968" y="547769"/>
                  <a:pt x="900998" y="554046"/>
                  <a:pt x="911714" y="557255"/>
                </a:cubicBezTo>
                <a:cubicBezTo>
                  <a:pt x="912476" y="557484"/>
                  <a:pt x="913705" y="559227"/>
                  <a:pt x="913800" y="558446"/>
                </a:cubicBezTo>
                <a:cubicBezTo>
                  <a:pt x="915743" y="543053"/>
                  <a:pt x="860346" y="505382"/>
                  <a:pt x="850697" y="495047"/>
                </a:cubicBezTo>
                <a:cubicBezTo>
                  <a:pt x="767953" y="406351"/>
                  <a:pt x="633127" y="379957"/>
                  <a:pt x="521189" y="378071"/>
                </a:cubicBezTo>
                <a:cubicBezTo>
                  <a:pt x="509083" y="359888"/>
                  <a:pt x="496205" y="342543"/>
                  <a:pt x="480117" y="325379"/>
                </a:cubicBezTo>
                <a:cubicBezTo>
                  <a:pt x="433168" y="275286"/>
                  <a:pt x="356806" y="221537"/>
                  <a:pt x="277111" y="178637"/>
                </a:cubicBezTo>
                <a:cubicBezTo>
                  <a:pt x="283997" y="180427"/>
                  <a:pt x="292151" y="182885"/>
                  <a:pt x="296761" y="183999"/>
                </a:cubicBezTo>
                <a:cubicBezTo>
                  <a:pt x="368408" y="201230"/>
                  <a:pt x="447094" y="212793"/>
                  <a:pt x="520894" y="212869"/>
                </a:cubicBezTo>
                <a:cubicBezTo>
                  <a:pt x="537743" y="212889"/>
                  <a:pt x="596636" y="227395"/>
                  <a:pt x="609600" y="217337"/>
                </a:cubicBezTo>
                <a:cubicBezTo>
                  <a:pt x="616610" y="211889"/>
                  <a:pt x="593179" y="209879"/>
                  <a:pt x="586083" y="204535"/>
                </a:cubicBezTo>
                <a:cubicBezTo>
                  <a:pt x="572052" y="193991"/>
                  <a:pt x="549707" y="183571"/>
                  <a:pt x="532800" y="178932"/>
                </a:cubicBezTo>
                <a:cubicBezTo>
                  <a:pt x="466096" y="160673"/>
                  <a:pt x="391554" y="151681"/>
                  <a:pt x="322059" y="150662"/>
                </a:cubicBezTo>
                <a:cubicBezTo>
                  <a:pt x="300333" y="150338"/>
                  <a:pt x="276310" y="154824"/>
                  <a:pt x="255089" y="152147"/>
                </a:cubicBezTo>
                <a:cubicBezTo>
                  <a:pt x="247936" y="151243"/>
                  <a:pt x="219808" y="149576"/>
                  <a:pt x="220561" y="150957"/>
                </a:cubicBezTo>
                <a:cubicBezTo>
                  <a:pt x="212560" y="147194"/>
                  <a:pt x="204349" y="143051"/>
                  <a:pt x="196453" y="139641"/>
                </a:cubicBezTo>
                <a:cubicBezTo>
                  <a:pt x="172031" y="129106"/>
                  <a:pt x="148495" y="120858"/>
                  <a:pt x="123225" y="113152"/>
                </a:cubicBezTo>
                <a:cubicBezTo>
                  <a:pt x="142237" y="112190"/>
                  <a:pt x="162010" y="108837"/>
                  <a:pt x="169954" y="106608"/>
                </a:cubicBezTo>
                <a:cubicBezTo>
                  <a:pt x="252241" y="83549"/>
                  <a:pt x="340128" y="51697"/>
                  <a:pt x="409870" y="64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007 Big Title">
  <p:cSld name="CUSTOM_6">
    <p:spTree>
      <p:nvGrpSpPr>
        <p:cNvPr id="1" name="Shape 283"/>
        <p:cNvGrpSpPr/>
        <p:nvPr/>
      </p:nvGrpSpPr>
      <p:grpSpPr>
        <a:xfrm>
          <a:off x="0" y="0"/>
          <a:ext cx="0" cy="0"/>
          <a:chOff x="0" y="0"/>
          <a:chExt cx="0" cy="0"/>
        </a:xfrm>
      </p:grpSpPr>
      <p:sp>
        <p:nvSpPr>
          <p:cNvPr id="284" name="Google Shape;284;p8"/>
          <p:cNvSpPr/>
          <p:nvPr/>
        </p:nvSpPr>
        <p:spPr>
          <a:xfrm>
            <a:off x="1210600" y="1036025"/>
            <a:ext cx="9925800" cy="4858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8"/>
          <p:cNvSpPr/>
          <p:nvPr/>
        </p:nvSpPr>
        <p:spPr>
          <a:xfrm flipH="1">
            <a:off x="934103" y="5332901"/>
            <a:ext cx="969600" cy="15291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8"/>
          <p:cNvSpPr/>
          <p:nvPr/>
        </p:nvSpPr>
        <p:spPr>
          <a:xfrm flipH="1">
            <a:off x="690553" y="5633732"/>
            <a:ext cx="778800" cy="12282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7" name="Google Shape;287;p8"/>
          <p:cNvGrpSpPr/>
          <p:nvPr/>
        </p:nvGrpSpPr>
        <p:grpSpPr>
          <a:xfrm>
            <a:off x="186052" y="5720752"/>
            <a:ext cx="1022877" cy="1141314"/>
            <a:chOff x="6415621" y="443747"/>
            <a:chExt cx="1388458" cy="1549225"/>
          </a:xfrm>
        </p:grpSpPr>
        <p:sp>
          <p:nvSpPr>
            <p:cNvPr id="288" name="Google Shape;288;p8"/>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9" name="Google Shape;289;p8"/>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0" name="Google Shape;290;p8"/>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1" name="Google Shape;291;p8"/>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2" name="Google Shape;292;p8"/>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3" name="Google Shape;293;p8"/>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4" name="Google Shape;294;p8"/>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5" name="Google Shape;295;p8"/>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6" name="Google Shape;296;p8"/>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7" name="Google Shape;297;p8"/>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8" name="Google Shape;298;p8"/>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99" name="Google Shape;299;p8"/>
          <p:cNvSpPr/>
          <p:nvPr/>
        </p:nvSpPr>
        <p:spPr>
          <a:xfrm rot="10800000" flipH="1">
            <a:off x="-20272" y="5979886"/>
            <a:ext cx="942695" cy="938899"/>
          </a:xfrm>
          <a:custGeom>
            <a:avLst/>
            <a:gdLst/>
            <a:ahLst/>
            <a:cxnLst/>
            <a:rect l="l" t="t" r="r" b="b"/>
            <a:pathLst>
              <a:path w="947432" h="943617" extrusionOk="0">
                <a:moveTo>
                  <a:pt x="409870" y="643"/>
                </a:moveTo>
                <a:cubicBezTo>
                  <a:pt x="412975" y="-1634"/>
                  <a:pt x="402622" y="2805"/>
                  <a:pt x="398859" y="3615"/>
                </a:cubicBezTo>
                <a:cubicBezTo>
                  <a:pt x="391716" y="5167"/>
                  <a:pt x="384619" y="6558"/>
                  <a:pt x="377428" y="7786"/>
                </a:cubicBezTo>
                <a:cubicBezTo>
                  <a:pt x="357244" y="11216"/>
                  <a:pt x="336566" y="18483"/>
                  <a:pt x="316106" y="19988"/>
                </a:cubicBezTo>
                <a:cubicBezTo>
                  <a:pt x="254213" y="24541"/>
                  <a:pt x="182784" y="41953"/>
                  <a:pt x="127692" y="70585"/>
                </a:cubicBezTo>
                <a:cubicBezTo>
                  <a:pt x="122053" y="73519"/>
                  <a:pt x="82505" y="95950"/>
                  <a:pt x="78581" y="100351"/>
                </a:cubicBezTo>
                <a:cubicBezTo>
                  <a:pt x="71952" y="98532"/>
                  <a:pt x="60874" y="95293"/>
                  <a:pt x="59826" y="94997"/>
                </a:cubicBezTo>
                <a:cubicBezTo>
                  <a:pt x="36414" y="88244"/>
                  <a:pt x="22574" y="82644"/>
                  <a:pt x="11906" y="75052"/>
                </a:cubicBezTo>
                <a:lnTo>
                  <a:pt x="0" y="92016"/>
                </a:lnTo>
                <a:cubicBezTo>
                  <a:pt x="13040" y="101303"/>
                  <a:pt x="28689" y="107590"/>
                  <a:pt x="54168" y="114943"/>
                </a:cubicBezTo>
                <a:cubicBezTo>
                  <a:pt x="54883" y="115143"/>
                  <a:pt x="62836" y="117315"/>
                  <a:pt x="66075" y="118210"/>
                </a:cubicBezTo>
                <a:cubicBezTo>
                  <a:pt x="67151" y="119467"/>
                  <a:pt x="68075" y="120544"/>
                  <a:pt x="69942" y="122677"/>
                </a:cubicBezTo>
                <a:cubicBezTo>
                  <a:pt x="74533" y="127916"/>
                  <a:pt x="79610" y="133888"/>
                  <a:pt x="85125" y="140537"/>
                </a:cubicBezTo>
                <a:cubicBezTo>
                  <a:pt x="100889" y="159539"/>
                  <a:pt x="116576" y="179932"/>
                  <a:pt x="131264" y="200963"/>
                </a:cubicBezTo>
                <a:cubicBezTo>
                  <a:pt x="141903" y="216194"/>
                  <a:pt x="149571" y="230319"/>
                  <a:pt x="158048" y="244721"/>
                </a:cubicBezTo>
                <a:cubicBezTo>
                  <a:pt x="157562" y="246864"/>
                  <a:pt x="157401" y="249074"/>
                  <a:pt x="156858" y="250969"/>
                </a:cubicBezTo>
                <a:cubicBezTo>
                  <a:pt x="150885" y="272048"/>
                  <a:pt x="145952" y="294289"/>
                  <a:pt x="141084" y="315854"/>
                </a:cubicBezTo>
                <a:cubicBezTo>
                  <a:pt x="126682" y="379671"/>
                  <a:pt x="133407" y="452547"/>
                  <a:pt x="144951" y="516183"/>
                </a:cubicBezTo>
                <a:cubicBezTo>
                  <a:pt x="146009" y="521993"/>
                  <a:pt x="138827" y="576220"/>
                  <a:pt x="140494" y="576905"/>
                </a:cubicBezTo>
                <a:cubicBezTo>
                  <a:pt x="141941" y="577496"/>
                  <a:pt x="145142" y="568647"/>
                  <a:pt x="145256" y="568266"/>
                </a:cubicBezTo>
                <a:cubicBezTo>
                  <a:pt x="152419" y="544797"/>
                  <a:pt x="155505" y="520222"/>
                  <a:pt x="166087" y="497724"/>
                </a:cubicBezTo>
                <a:cubicBezTo>
                  <a:pt x="192519" y="441536"/>
                  <a:pt x="194920" y="359459"/>
                  <a:pt x="184842" y="295918"/>
                </a:cubicBezTo>
                <a:cubicBezTo>
                  <a:pt x="184937" y="296146"/>
                  <a:pt x="185042" y="296280"/>
                  <a:pt x="185137" y="296508"/>
                </a:cubicBezTo>
                <a:cubicBezTo>
                  <a:pt x="205635" y="344267"/>
                  <a:pt x="222694" y="388425"/>
                  <a:pt x="234848" y="426287"/>
                </a:cubicBezTo>
                <a:cubicBezTo>
                  <a:pt x="239401" y="440469"/>
                  <a:pt x="243011" y="452966"/>
                  <a:pt x="245859" y="463491"/>
                </a:cubicBezTo>
                <a:cubicBezTo>
                  <a:pt x="246850" y="467158"/>
                  <a:pt x="234144" y="614253"/>
                  <a:pt x="265071" y="711608"/>
                </a:cubicBezTo>
                <a:cubicBezTo>
                  <a:pt x="271510" y="731858"/>
                  <a:pt x="285864" y="753261"/>
                  <a:pt x="291894" y="773644"/>
                </a:cubicBezTo>
                <a:cubicBezTo>
                  <a:pt x="292503" y="775711"/>
                  <a:pt x="309248" y="799171"/>
                  <a:pt x="310448" y="798657"/>
                </a:cubicBezTo>
                <a:cubicBezTo>
                  <a:pt x="318411" y="795313"/>
                  <a:pt x="318821" y="752889"/>
                  <a:pt x="320869" y="745669"/>
                </a:cubicBezTo>
                <a:cubicBezTo>
                  <a:pt x="337623" y="686614"/>
                  <a:pt x="312391" y="605109"/>
                  <a:pt x="297351" y="547730"/>
                </a:cubicBezTo>
                <a:cubicBezTo>
                  <a:pt x="294570" y="537119"/>
                  <a:pt x="280225" y="498772"/>
                  <a:pt x="269081" y="471530"/>
                </a:cubicBezTo>
                <a:cubicBezTo>
                  <a:pt x="269052" y="471435"/>
                  <a:pt x="268586" y="469901"/>
                  <a:pt x="268481" y="469444"/>
                </a:cubicBezTo>
                <a:cubicBezTo>
                  <a:pt x="268433" y="469340"/>
                  <a:pt x="268529" y="469264"/>
                  <a:pt x="268481" y="469149"/>
                </a:cubicBezTo>
                <a:cubicBezTo>
                  <a:pt x="267891" y="466606"/>
                  <a:pt x="266652" y="461282"/>
                  <a:pt x="265804" y="458138"/>
                </a:cubicBezTo>
                <a:cubicBezTo>
                  <a:pt x="262871" y="447289"/>
                  <a:pt x="259147" y="434526"/>
                  <a:pt x="254489" y="420038"/>
                </a:cubicBezTo>
                <a:cubicBezTo>
                  <a:pt x="241240" y="378757"/>
                  <a:pt x="223285" y="331551"/>
                  <a:pt x="200320" y="278944"/>
                </a:cubicBezTo>
                <a:cubicBezTo>
                  <a:pt x="197672" y="272887"/>
                  <a:pt x="194872" y="266495"/>
                  <a:pt x="191691" y="260199"/>
                </a:cubicBezTo>
                <a:cubicBezTo>
                  <a:pt x="180222" y="237501"/>
                  <a:pt x="165411" y="213641"/>
                  <a:pt x="148228" y="189057"/>
                </a:cubicBezTo>
                <a:cubicBezTo>
                  <a:pt x="133474" y="167930"/>
                  <a:pt x="117586" y="147442"/>
                  <a:pt x="101793" y="128335"/>
                </a:cubicBezTo>
                <a:cubicBezTo>
                  <a:pt x="106185" y="129583"/>
                  <a:pt x="110623" y="130783"/>
                  <a:pt x="113404" y="131612"/>
                </a:cubicBezTo>
                <a:cubicBezTo>
                  <a:pt x="139512" y="139422"/>
                  <a:pt x="163487" y="147937"/>
                  <a:pt x="188414" y="158691"/>
                </a:cubicBezTo>
                <a:cubicBezTo>
                  <a:pt x="244469" y="182885"/>
                  <a:pt x="302638" y="215327"/>
                  <a:pt x="354501" y="250074"/>
                </a:cubicBezTo>
                <a:cubicBezTo>
                  <a:pt x="350291" y="262313"/>
                  <a:pt x="345129" y="289793"/>
                  <a:pt x="346167" y="303357"/>
                </a:cubicBezTo>
                <a:cubicBezTo>
                  <a:pt x="351301" y="370308"/>
                  <a:pt x="370751" y="430106"/>
                  <a:pt x="383972" y="495047"/>
                </a:cubicBezTo>
                <a:cubicBezTo>
                  <a:pt x="387972" y="514697"/>
                  <a:pt x="396287" y="535415"/>
                  <a:pt x="406298" y="552788"/>
                </a:cubicBezTo>
                <a:cubicBezTo>
                  <a:pt x="406841" y="553731"/>
                  <a:pt x="413575" y="564742"/>
                  <a:pt x="414633" y="563504"/>
                </a:cubicBezTo>
                <a:cubicBezTo>
                  <a:pt x="419195" y="558189"/>
                  <a:pt x="400993" y="498486"/>
                  <a:pt x="400345" y="489990"/>
                </a:cubicBezTo>
                <a:cubicBezTo>
                  <a:pt x="396640" y="441612"/>
                  <a:pt x="400259" y="321845"/>
                  <a:pt x="374151" y="264066"/>
                </a:cubicBezTo>
                <a:cubicBezTo>
                  <a:pt x="409346" y="289012"/>
                  <a:pt x="441674" y="314549"/>
                  <a:pt x="464934" y="339371"/>
                </a:cubicBezTo>
                <a:cubicBezTo>
                  <a:pt x="510645" y="388148"/>
                  <a:pt x="533590" y="432535"/>
                  <a:pt x="570900" y="528976"/>
                </a:cubicBezTo>
                <a:cubicBezTo>
                  <a:pt x="581777" y="557084"/>
                  <a:pt x="583635" y="561351"/>
                  <a:pt x="588464" y="573333"/>
                </a:cubicBezTo>
                <a:cubicBezTo>
                  <a:pt x="590045" y="577239"/>
                  <a:pt x="591883" y="581049"/>
                  <a:pt x="593522" y="584935"/>
                </a:cubicBezTo>
                <a:cubicBezTo>
                  <a:pt x="592674" y="589183"/>
                  <a:pt x="591903" y="593974"/>
                  <a:pt x="591140" y="596251"/>
                </a:cubicBezTo>
                <a:cubicBezTo>
                  <a:pt x="585968" y="611767"/>
                  <a:pt x="577882" y="625235"/>
                  <a:pt x="570004" y="639408"/>
                </a:cubicBezTo>
                <a:cubicBezTo>
                  <a:pt x="540925" y="691767"/>
                  <a:pt x="516731" y="754108"/>
                  <a:pt x="516731" y="814726"/>
                </a:cubicBezTo>
                <a:cubicBezTo>
                  <a:pt x="516731" y="841462"/>
                  <a:pt x="521189" y="867675"/>
                  <a:pt x="521189" y="894202"/>
                </a:cubicBezTo>
                <a:cubicBezTo>
                  <a:pt x="521189" y="899803"/>
                  <a:pt x="520303" y="910871"/>
                  <a:pt x="520303" y="910871"/>
                </a:cubicBezTo>
                <a:cubicBezTo>
                  <a:pt x="520303" y="910871"/>
                  <a:pt x="527094" y="887144"/>
                  <a:pt x="533400" y="876638"/>
                </a:cubicBezTo>
                <a:cubicBezTo>
                  <a:pt x="546335" y="855074"/>
                  <a:pt x="551907" y="832909"/>
                  <a:pt x="561975" y="810268"/>
                </a:cubicBezTo>
                <a:cubicBezTo>
                  <a:pt x="580520" y="768520"/>
                  <a:pt x="609238" y="683624"/>
                  <a:pt x="610486" y="621844"/>
                </a:cubicBezTo>
                <a:cubicBezTo>
                  <a:pt x="622935" y="646685"/>
                  <a:pt x="636203" y="669584"/>
                  <a:pt x="649481" y="690015"/>
                </a:cubicBezTo>
                <a:cubicBezTo>
                  <a:pt x="654263" y="697368"/>
                  <a:pt x="658578" y="704035"/>
                  <a:pt x="662578" y="709655"/>
                </a:cubicBezTo>
                <a:cubicBezTo>
                  <a:pt x="663187" y="710513"/>
                  <a:pt x="663254" y="710741"/>
                  <a:pt x="663769" y="711446"/>
                </a:cubicBezTo>
                <a:cubicBezTo>
                  <a:pt x="663873" y="711580"/>
                  <a:pt x="663969" y="711608"/>
                  <a:pt x="664064" y="711741"/>
                </a:cubicBezTo>
                <a:cubicBezTo>
                  <a:pt x="689534" y="793008"/>
                  <a:pt x="784050" y="835471"/>
                  <a:pt x="845639" y="884677"/>
                </a:cubicBezTo>
                <a:cubicBezTo>
                  <a:pt x="866375" y="901241"/>
                  <a:pt x="892645" y="909976"/>
                  <a:pt x="914991" y="923672"/>
                </a:cubicBezTo>
                <a:cubicBezTo>
                  <a:pt x="925849" y="930331"/>
                  <a:pt x="947432" y="943618"/>
                  <a:pt x="947432" y="943618"/>
                </a:cubicBezTo>
                <a:cubicBezTo>
                  <a:pt x="947432" y="943618"/>
                  <a:pt x="941308" y="936265"/>
                  <a:pt x="938508" y="932302"/>
                </a:cubicBezTo>
                <a:cubicBezTo>
                  <a:pt x="923211" y="910709"/>
                  <a:pt x="914724" y="882029"/>
                  <a:pt x="895045" y="864437"/>
                </a:cubicBezTo>
                <a:cubicBezTo>
                  <a:pt x="845677" y="820288"/>
                  <a:pt x="790641" y="764453"/>
                  <a:pt x="728063" y="739126"/>
                </a:cubicBezTo>
                <a:cubicBezTo>
                  <a:pt x="713889" y="733382"/>
                  <a:pt x="684009" y="703998"/>
                  <a:pt x="684009" y="703998"/>
                </a:cubicBezTo>
                <a:cubicBezTo>
                  <a:pt x="683190" y="702931"/>
                  <a:pt x="671370" y="686110"/>
                  <a:pt x="666750" y="678994"/>
                </a:cubicBezTo>
                <a:cubicBezTo>
                  <a:pt x="653520" y="658658"/>
                  <a:pt x="640108" y="635713"/>
                  <a:pt x="627754" y="610833"/>
                </a:cubicBezTo>
                <a:cubicBezTo>
                  <a:pt x="620420" y="596060"/>
                  <a:pt x="613686" y="580887"/>
                  <a:pt x="607514" y="565590"/>
                </a:cubicBezTo>
                <a:cubicBezTo>
                  <a:pt x="602732" y="553750"/>
                  <a:pt x="601075" y="549521"/>
                  <a:pt x="590245" y="521537"/>
                </a:cubicBezTo>
                <a:cubicBezTo>
                  <a:pt x="566994" y="461434"/>
                  <a:pt x="548459" y="421733"/>
                  <a:pt x="527142" y="387596"/>
                </a:cubicBezTo>
                <a:cubicBezTo>
                  <a:pt x="526542" y="387081"/>
                  <a:pt x="525961" y="386624"/>
                  <a:pt x="525361" y="386101"/>
                </a:cubicBezTo>
                <a:cubicBezTo>
                  <a:pt x="525913" y="386587"/>
                  <a:pt x="526589" y="386824"/>
                  <a:pt x="527142" y="387291"/>
                </a:cubicBezTo>
                <a:cubicBezTo>
                  <a:pt x="527190" y="387367"/>
                  <a:pt x="527104" y="387520"/>
                  <a:pt x="527142" y="387596"/>
                </a:cubicBezTo>
                <a:cubicBezTo>
                  <a:pt x="549221" y="406541"/>
                  <a:pt x="570900" y="422191"/>
                  <a:pt x="595008" y="439383"/>
                </a:cubicBezTo>
                <a:cubicBezTo>
                  <a:pt x="659359" y="485256"/>
                  <a:pt x="733101" y="495647"/>
                  <a:pt x="805158" y="519755"/>
                </a:cubicBezTo>
                <a:cubicBezTo>
                  <a:pt x="830303" y="528166"/>
                  <a:pt x="855278" y="535833"/>
                  <a:pt x="880167" y="544158"/>
                </a:cubicBezTo>
                <a:cubicBezTo>
                  <a:pt x="890968" y="547769"/>
                  <a:pt x="900998" y="554046"/>
                  <a:pt x="911714" y="557255"/>
                </a:cubicBezTo>
                <a:cubicBezTo>
                  <a:pt x="912476" y="557484"/>
                  <a:pt x="913705" y="559227"/>
                  <a:pt x="913800" y="558446"/>
                </a:cubicBezTo>
                <a:cubicBezTo>
                  <a:pt x="915743" y="543053"/>
                  <a:pt x="860346" y="505382"/>
                  <a:pt x="850697" y="495047"/>
                </a:cubicBezTo>
                <a:cubicBezTo>
                  <a:pt x="767953" y="406351"/>
                  <a:pt x="633127" y="379957"/>
                  <a:pt x="521189" y="378071"/>
                </a:cubicBezTo>
                <a:cubicBezTo>
                  <a:pt x="509083" y="359888"/>
                  <a:pt x="496205" y="342543"/>
                  <a:pt x="480117" y="325379"/>
                </a:cubicBezTo>
                <a:cubicBezTo>
                  <a:pt x="433168" y="275286"/>
                  <a:pt x="356806" y="221537"/>
                  <a:pt x="277111" y="178637"/>
                </a:cubicBezTo>
                <a:cubicBezTo>
                  <a:pt x="283997" y="180427"/>
                  <a:pt x="292151" y="182885"/>
                  <a:pt x="296761" y="183999"/>
                </a:cubicBezTo>
                <a:cubicBezTo>
                  <a:pt x="368408" y="201230"/>
                  <a:pt x="447094" y="212793"/>
                  <a:pt x="520894" y="212869"/>
                </a:cubicBezTo>
                <a:cubicBezTo>
                  <a:pt x="537743" y="212889"/>
                  <a:pt x="596636" y="227395"/>
                  <a:pt x="609600" y="217337"/>
                </a:cubicBezTo>
                <a:cubicBezTo>
                  <a:pt x="616610" y="211889"/>
                  <a:pt x="593179" y="209879"/>
                  <a:pt x="586083" y="204535"/>
                </a:cubicBezTo>
                <a:cubicBezTo>
                  <a:pt x="572052" y="193991"/>
                  <a:pt x="549707" y="183571"/>
                  <a:pt x="532800" y="178932"/>
                </a:cubicBezTo>
                <a:cubicBezTo>
                  <a:pt x="466096" y="160673"/>
                  <a:pt x="391554" y="151681"/>
                  <a:pt x="322059" y="150662"/>
                </a:cubicBezTo>
                <a:cubicBezTo>
                  <a:pt x="300333" y="150338"/>
                  <a:pt x="276310" y="154824"/>
                  <a:pt x="255089" y="152147"/>
                </a:cubicBezTo>
                <a:cubicBezTo>
                  <a:pt x="247936" y="151243"/>
                  <a:pt x="219808" y="149576"/>
                  <a:pt x="220561" y="150957"/>
                </a:cubicBezTo>
                <a:cubicBezTo>
                  <a:pt x="212560" y="147194"/>
                  <a:pt x="204349" y="143051"/>
                  <a:pt x="196453" y="139641"/>
                </a:cubicBezTo>
                <a:cubicBezTo>
                  <a:pt x="172031" y="129106"/>
                  <a:pt x="148495" y="120858"/>
                  <a:pt x="123225" y="113152"/>
                </a:cubicBezTo>
                <a:cubicBezTo>
                  <a:pt x="142237" y="112190"/>
                  <a:pt x="162010" y="108837"/>
                  <a:pt x="169954" y="106608"/>
                </a:cubicBezTo>
                <a:cubicBezTo>
                  <a:pt x="252241" y="83549"/>
                  <a:pt x="340128" y="51697"/>
                  <a:pt x="409870" y="64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0" name="Google Shape;300;p8"/>
          <p:cNvSpPr txBox="1">
            <a:spLocks noGrp="1"/>
          </p:cNvSpPr>
          <p:nvPr>
            <p:ph type="title"/>
          </p:nvPr>
        </p:nvSpPr>
        <p:spPr>
          <a:xfrm>
            <a:off x="1560250" y="1884875"/>
            <a:ext cx="9226500" cy="31608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endParaRPr/>
          </a:p>
        </p:txBody>
      </p:sp>
      <p:sp>
        <p:nvSpPr>
          <p:cNvPr id="301" name="Google Shape;301;p8"/>
          <p:cNvSpPr txBox="1">
            <a:spLocks noGrp="1"/>
          </p:cNvSpPr>
          <p:nvPr>
            <p:ph type="subTitle" idx="1"/>
          </p:nvPr>
        </p:nvSpPr>
        <p:spPr>
          <a:xfrm>
            <a:off x="2961175" y="5919475"/>
            <a:ext cx="9051600" cy="717900"/>
          </a:xfrm>
          <a:prstGeom prst="rect">
            <a:avLst/>
          </a:prstGeom>
        </p:spPr>
        <p:txBody>
          <a:bodyPr spcFirstLastPara="1" wrap="square" lIns="121900" tIns="121900" rIns="121900" bIns="121900" anchor="b" anchorCtr="0">
            <a:noAutofit/>
          </a:bodyPr>
          <a:lstStyle>
            <a:lvl1pPr lvl="0" algn="r" rtl="0">
              <a:lnSpc>
                <a:spcPct val="100000"/>
              </a:lnSpc>
              <a:spcBef>
                <a:spcPts val="0"/>
              </a:spcBef>
              <a:spcAft>
                <a:spcPts val="0"/>
              </a:spcAft>
              <a:buSzPts val="1800"/>
              <a:buNone/>
              <a:defRPr/>
            </a:lvl1pPr>
            <a:lvl2pPr lvl="1" algn="r" rtl="0">
              <a:lnSpc>
                <a:spcPct val="100000"/>
              </a:lnSpc>
              <a:spcBef>
                <a:spcPts val="0"/>
              </a:spcBef>
              <a:spcAft>
                <a:spcPts val="0"/>
              </a:spcAft>
              <a:buSzPts val="1800"/>
              <a:buNone/>
              <a:defRPr/>
            </a:lvl2pPr>
            <a:lvl3pPr lvl="2" algn="r" rtl="0">
              <a:lnSpc>
                <a:spcPct val="100000"/>
              </a:lnSpc>
              <a:spcBef>
                <a:spcPts val="0"/>
              </a:spcBef>
              <a:spcAft>
                <a:spcPts val="0"/>
              </a:spcAft>
              <a:buSzPts val="1800"/>
              <a:buNone/>
              <a:defRPr/>
            </a:lvl3pPr>
            <a:lvl4pPr lvl="3" algn="r" rtl="0">
              <a:lnSpc>
                <a:spcPct val="100000"/>
              </a:lnSpc>
              <a:spcBef>
                <a:spcPts val="0"/>
              </a:spcBef>
              <a:spcAft>
                <a:spcPts val="0"/>
              </a:spcAft>
              <a:buSzPts val="1800"/>
              <a:buNone/>
              <a:defRPr/>
            </a:lvl4pPr>
            <a:lvl5pPr lvl="4" algn="r" rtl="0">
              <a:lnSpc>
                <a:spcPct val="100000"/>
              </a:lnSpc>
              <a:spcBef>
                <a:spcPts val="0"/>
              </a:spcBef>
              <a:spcAft>
                <a:spcPts val="0"/>
              </a:spcAft>
              <a:buSzPts val="1800"/>
              <a:buNone/>
              <a:defRPr/>
            </a:lvl5pPr>
            <a:lvl6pPr lvl="5" algn="r" rtl="0">
              <a:lnSpc>
                <a:spcPct val="100000"/>
              </a:lnSpc>
              <a:spcBef>
                <a:spcPts val="0"/>
              </a:spcBef>
              <a:spcAft>
                <a:spcPts val="0"/>
              </a:spcAft>
              <a:buSzPts val="1800"/>
              <a:buNone/>
              <a:defRPr/>
            </a:lvl6pPr>
            <a:lvl7pPr lvl="6" algn="r" rtl="0">
              <a:lnSpc>
                <a:spcPct val="100000"/>
              </a:lnSpc>
              <a:spcBef>
                <a:spcPts val="0"/>
              </a:spcBef>
              <a:spcAft>
                <a:spcPts val="0"/>
              </a:spcAft>
              <a:buSzPts val="1800"/>
              <a:buNone/>
              <a:defRPr/>
            </a:lvl7pPr>
            <a:lvl8pPr lvl="7" algn="r" rtl="0">
              <a:lnSpc>
                <a:spcPct val="100000"/>
              </a:lnSpc>
              <a:spcBef>
                <a:spcPts val="0"/>
              </a:spcBef>
              <a:spcAft>
                <a:spcPts val="0"/>
              </a:spcAft>
              <a:buSzPts val="1800"/>
              <a:buNone/>
              <a:defRPr/>
            </a:lvl8pPr>
            <a:lvl9pPr lvl="8" algn="r" rtl="0">
              <a:lnSpc>
                <a:spcPct val="100000"/>
              </a:lnSpc>
              <a:spcBef>
                <a:spcPts val="0"/>
              </a:spcBef>
              <a:spcAft>
                <a:spcPts val="0"/>
              </a:spcAft>
              <a:buSzPts val="1800"/>
              <a:buNone/>
              <a:defRPr/>
            </a:lvl9pPr>
          </a:lstStyle>
          <a:p>
            <a:endParaRPr/>
          </a:p>
        </p:txBody>
      </p:sp>
      <p:sp>
        <p:nvSpPr>
          <p:cNvPr id="302" name="Google Shape;302;p8"/>
          <p:cNvSpPr/>
          <p:nvPr/>
        </p:nvSpPr>
        <p:spPr>
          <a:xfrm rot="10800000" flipH="1">
            <a:off x="10095403" y="-26615"/>
            <a:ext cx="969600" cy="15291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8"/>
          <p:cNvSpPr/>
          <p:nvPr/>
        </p:nvSpPr>
        <p:spPr>
          <a:xfrm rot="10800000" flipH="1">
            <a:off x="10529752" y="-26546"/>
            <a:ext cx="778800" cy="12282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4" name="Google Shape;304;p8"/>
          <p:cNvGrpSpPr/>
          <p:nvPr/>
        </p:nvGrpSpPr>
        <p:grpSpPr>
          <a:xfrm rot="10800000">
            <a:off x="10866376" y="-26680"/>
            <a:ext cx="1022877" cy="1141314"/>
            <a:chOff x="6415621" y="443747"/>
            <a:chExt cx="1388458" cy="1549225"/>
          </a:xfrm>
        </p:grpSpPr>
        <p:sp>
          <p:nvSpPr>
            <p:cNvPr id="305" name="Google Shape;305;p8"/>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6" name="Google Shape;306;p8"/>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7" name="Google Shape;307;p8"/>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8" name="Google Shape;308;p8"/>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9" name="Google Shape;309;p8"/>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0" name="Google Shape;310;p8"/>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1" name="Google Shape;311;p8"/>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2" name="Google Shape;312;p8"/>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3" name="Google Shape;313;p8"/>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4" name="Google Shape;314;p8"/>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5" name="Google Shape;315;p8"/>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16" name="Google Shape;316;p8"/>
          <p:cNvSpPr/>
          <p:nvPr/>
        </p:nvSpPr>
        <p:spPr>
          <a:xfrm flipH="1">
            <a:off x="11305283" y="-83399"/>
            <a:ext cx="942695" cy="938899"/>
          </a:xfrm>
          <a:custGeom>
            <a:avLst/>
            <a:gdLst/>
            <a:ahLst/>
            <a:cxnLst/>
            <a:rect l="l" t="t" r="r" b="b"/>
            <a:pathLst>
              <a:path w="947432" h="943617" extrusionOk="0">
                <a:moveTo>
                  <a:pt x="409870" y="643"/>
                </a:moveTo>
                <a:cubicBezTo>
                  <a:pt x="412975" y="-1634"/>
                  <a:pt x="402622" y="2805"/>
                  <a:pt x="398859" y="3615"/>
                </a:cubicBezTo>
                <a:cubicBezTo>
                  <a:pt x="391716" y="5167"/>
                  <a:pt x="384619" y="6558"/>
                  <a:pt x="377428" y="7786"/>
                </a:cubicBezTo>
                <a:cubicBezTo>
                  <a:pt x="357244" y="11216"/>
                  <a:pt x="336566" y="18483"/>
                  <a:pt x="316106" y="19988"/>
                </a:cubicBezTo>
                <a:cubicBezTo>
                  <a:pt x="254213" y="24541"/>
                  <a:pt x="182784" y="41953"/>
                  <a:pt x="127692" y="70585"/>
                </a:cubicBezTo>
                <a:cubicBezTo>
                  <a:pt x="122053" y="73519"/>
                  <a:pt x="82505" y="95950"/>
                  <a:pt x="78581" y="100351"/>
                </a:cubicBezTo>
                <a:cubicBezTo>
                  <a:pt x="71952" y="98532"/>
                  <a:pt x="60874" y="95293"/>
                  <a:pt x="59826" y="94997"/>
                </a:cubicBezTo>
                <a:cubicBezTo>
                  <a:pt x="36414" y="88244"/>
                  <a:pt x="22574" y="82644"/>
                  <a:pt x="11906" y="75052"/>
                </a:cubicBezTo>
                <a:lnTo>
                  <a:pt x="0" y="92016"/>
                </a:lnTo>
                <a:cubicBezTo>
                  <a:pt x="13040" y="101303"/>
                  <a:pt x="28689" y="107590"/>
                  <a:pt x="54168" y="114943"/>
                </a:cubicBezTo>
                <a:cubicBezTo>
                  <a:pt x="54883" y="115143"/>
                  <a:pt x="62836" y="117315"/>
                  <a:pt x="66075" y="118210"/>
                </a:cubicBezTo>
                <a:cubicBezTo>
                  <a:pt x="67151" y="119467"/>
                  <a:pt x="68075" y="120544"/>
                  <a:pt x="69942" y="122677"/>
                </a:cubicBezTo>
                <a:cubicBezTo>
                  <a:pt x="74533" y="127916"/>
                  <a:pt x="79610" y="133888"/>
                  <a:pt x="85125" y="140537"/>
                </a:cubicBezTo>
                <a:cubicBezTo>
                  <a:pt x="100889" y="159539"/>
                  <a:pt x="116576" y="179932"/>
                  <a:pt x="131264" y="200963"/>
                </a:cubicBezTo>
                <a:cubicBezTo>
                  <a:pt x="141903" y="216194"/>
                  <a:pt x="149571" y="230319"/>
                  <a:pt x="158048" y="244721"/>
                </a:cubicBezTo>
                <a:cubicBezTo>
                  <a:pt x="157562" y="246864"/>
                  <a:pt x="157401" y="249074"/>
                  <a:pt x="156858" y="250969"/>
                </a:cubicBezTo>
                <a:cubicBezTo>
                  <a:pt x="150885" y="272048"/>
                  <a:pt x="145952" y="294289"/>
                  <a:pt x="141084" y="315854"/>
                </a:cubicBezTo>
                <a:cubicBezTo>
                  <a:pt x="126682" y="379671"/>
                  <a:pt x="133407" y="452547"/>
                  <a:pt x="144951" y="516183"/>
                </a:cubicBezTo>
                <a:cubicBezTo>
                  <a:pt x="146009" y="521993"/>
                  <a:pt x="138827" y="576220"/>
                  <a:pt x="140494" y="576905"/>
                </a:cubicBezTo>
                <a:cubicBezTo>
                  <a:pt x="141941" y="577496"/>
                  <a:pt x="145142" y="568647"/>
                  <a:pt x="145256" y="568266"/>
                </a:cubicBezTo>
                <a:cubicBezTo>
                  <a:pt x="152419" y="544797"/>
                  <a:pt x="155505" y="520222"/>
                  <a:pt x="166087" y="497724"/>
                </a:cubicBezTo>
                <a:cubicBezTo>
                  <a:pt x="192519" y="441536"/>
                  <a:pt x="194920" y="359459"/>
                  <a:pt x="184842" y="295918"/>
                </a:cubicBezTo>
                <a:cubicBezTo>
                  <a:pt x="184937" y="296146"/>
                  <a:pt x="185042" y="296280"/>
                  <a:pt x="185137" y="296508"/>
                </a:cubicBezTo>
                <a:cubicBezTo>
                  <a:pt x="205635" y="344267"/>
                  <a:pt x="222694" y="388425"/>
                  <a:pt x="234848" y="426287"/>
                </a:cubicBezTo>
                <a:cubicBezTo>
                  <a:pt x="239401" y="440469"/>
                  <a:pt x="243011" y="452966"/>
                  <a:pt x="245859" y="463491"/>
                </a:cubicBezTo>
                <a:cubicBezTo>
                  <a:pt x="246850" y="467158"/>
                  <a:pt x="234144" y="614253"/>
                  <a:pt x="265071" y="711608"/>
                </a:cubicBezTo>
                <a:cubicBezTo>
                  <a:pt x="271510" y="731858"/>
                  <a:pt x="285864" y="753261"/>
                  <a:pt x="291894" y="773644"/>
                </a:cubicBezTo>
                <a:cubicBezTo>
                  <a:pt x="292503" y="775711"/>
                  <a:pt x="309248" y="799171"/>
                  <a:pt x="310448" y="798657"/>
                </a:cubicBezTo>
                <a:cubicBezTo>
                  <a:pt x="318411" y="795313"/>
                  <a:pt x="318821" y="752889"/>
                  <a:pt x="320869" y="745669"/>
                </a:cubicBezTo>
                <a:cubicBezTo>
                  <a:pt x="337623" y="686614"/>
                  <a:pt x="312391" y="605109"/>
                  <a:pt x="297351" y="547730"/>
                </a:cubicBezTo>
                <a:cubicBezTo>
                  <a:pt x="294570" y="537119"/>
                  <a:pt x="280225" y="498772"/>
                  <a:pt x="269081" y="471530"/>
                </a:cubicBezTo>
                <a:cubicBezTo>
                  <a:pt x="269052" y="471435"/>
                  <a:pt x="268586" y="469901"/>
                  <a:pt x="268481" y="469444"/>
                </a:cubicBezTo>
                <a:cubicBezTo>
                  <a:pt x="268433" y="469340"/>
                  <a:pt x="268529" y="469264"/>
                  <a:pt x="268481" y="469149"/>
                </a:cubicBezTo>
                <a:cubicBezTo>
                  <a:pt x="267891" y="466606"/>
                  <a:pt x="266652" y="461282"/>
                  <a:pt x="265804" y="458138"/>
                </a:cubicBezTo>
                <a:cubicBezTo>
                  <a:pt x="262871" y="447289"/>
                  <a:pt x="259147" y="434526"/>
                  <a:pt x="254489" y="420038"/>
                </a:cubicBezTo>
                <a:cubicBezTo>
                  <a:pt x="241240" y="378757"/>
                  <a:pt x="223285" y="331551"/>
                  <a:pt x="200320" y="278944"/>
                </a:cubicBezTo>
                <a:cubicBezTo>
                  <a:pt x="197672" y="272887"/>
                  <a:pt x="194872" y="266495"/>
                  <a:pt x="191691" y="260199"/>
                </a:cubicBezTo>
                <a:cubicBezTo>
                  <a:pt x="180222" y="237501"/>
                  <a:pt x="165411" y="213641"/>
                  <a:pt x="148228" y="189057"/>
                </a:cubicBezTo>
                <a:cubicBezTo>
                  <a:pt x="133474" y="167930"/>
                  <a:pt x="117586" y="147442"/>
                  <a:pt x="101793" y="128335"/>
                </a:cubicBezTo>
                <a:cubicBezTo>
                  <a:pt x="106185" y="129583"/>
                  <a:pt x="110623" y="130783"/>
                  <a:pt x="113404" y="131612"/>
                </a:cubicBezTo>
                <a:cubicBezTo>
                  <a:pt x="139512" y="139422"/>
                  <a:pt x="163487" y="147937"/>
                  <a:pt x="188414" y="158691"/>
                </a:cubicBezTo>
                <a:cubicBezTo>
                  <a:pt x="244469" y="182885"/>
                  <a:pt x="302638" y="215327"/>
                  <a:pt x="354501" y="250074"/>
                </a:cubicBezTo>
                <a:cubicBezTo>
                  <a:pt x="350291" y="262313"/>
                  <a:pt x="345129" y="289793"/>
                  <a:pt x="346167" y="303357"/>
                </a:cubicBezTo>
                <a:cubicBezTo>
                  <a:pt x="351301" y="370308"/>
                  <a:pt x="370751" y="430106"/>
                  <a:pt x="383972" y="495047"/>
                </a:cubicBezTo>
                <a:cubicBezTo>
                  <a:pt x="387972" y="514697"/>
                  <a:pt x="396287" y="535415"/>
                  <a:pt x="406298" y="552788"/>
                </a:cubicBezTo>
                <a:cubicBezTo>
                  <a:pt x="406841" y="553731"/>
                  <a:pt x="413575" y="564742"/>
                  <a:pt x="414633" y="563504"/>
                </a:cubicBezTo>
                <a:cubicBezTo>
                  <a:pt x="419195" y="558189"/>
                  <a:pt x="400993" y="498486"/>
                  <a:pt x="400345" y="489990"/>
                </a:cubicBezTo>
                <a:cubicBezTo>
                  <a:pt x="396640" y="441612"/>
                  <a:pt x="400259" y="321845"/>
                  <a:pt x="374151" y="264066"/>
                </a:cubicBezTo>
                <a:cubicBezTo>
                  <a:pt x="409346" y="289012"/>
                  <a:pt x="441674" y="314549"/>
                  <a:pt x="464934" y="339371"/>
                </a:cubicBezTo>
                <a:cubicBezTo>
                  <a:pt x="510645" y="388148"/>
                  <a:pt x="533590" y="432535"/>
                  <a:pt x="570900" y="528976"/>
                </a:cubicBezTo>
                <a:cubicBezTo>
                  <a:pt x="581777" y="557084"/>
                  <a:pt x="583635" y="561351"/>
                  <a:pt x="588464" y="573333"/>
                </a:cubicBezTo>
                <a:cubicBezTo>
                  <a:pt x="590045" y="577239"/>
                  <a:pt x="591883" y="581049"/>
                  <a:pt x="593522" y="584935"/>
                </a:cubicBezTo>
                <a:cubicBezTo>
                  <a:pt x="592674" y="589183"/>
                  <a:pt x="591903" y="593974"/>
                  <a:pt x="591140" y="596251"/>
                </a:cubicBezTo>
                <a:cubicBezTo>
                  <a:pt x="585968" y="611767"/>
                  <a:pt x="577882" y="625235"/>
                  <a:pt x="570004" y="639408"/>
                </a:cubicBezTo>
                <a:cubicBezTo>
                  <a:pt x="540925" y="691767"/>
                  <a:pt x="516731" y="754108"/>
                  <a:pt x="516731" y="814726"/>
                </a:cubicBezTo>
                <a:cubicBezTo>
                  <a:pt x="516731" y="841462"/>
                  <a:pt x="521189" y="867675"/>
                  <a:pt x="521189" y="894202"/>
                </a:cubicBezTo>
                <a:cubicBezTo>
                  <a:pt x="521189" y="899803"/>
                  <a:pt x="520303" y="910871"/>
                  <a:pt x="520303" y="910871"/>
                </a:cubicBezTo>
                <a:cubicBezTo>
                  <a:pt x="520303" y="910871"/>
                  <a:pt x="527094" y="887144"/>
                  <a:pt x="533400" y="876638"/>
                </a:cubicBezTo>
                <a:cubicBezTo>
                  <a:pt x="546335" y="855074"/>
                  <a:pt x="551907" y="832909"/>
                  <a:pt x="561975" y="810268"/>
                </a:cubicBezTo>
                <a:cubicBezTo>
                  <a:pt x="580520" y="768520"/>
                  <a:pt x="609238" y="683624"/>
                  <a:pt x="610486" y="621844"/>
                </a:cubicBezTo>
                <a:cubicBezTo>
                  <a:pt x="622935" y="646685"/>
                  <a:pt x="636203" y="669584"/>
                  <a:pt x="649481" y="690015"/>
                </a:cubicBezTo>
                <a:cubicBezTo>
                  <a:pt x="654263" y="697368"/>
                  <a:pt x="658578" y="704035"/>
                  <a:pt x="662578" y="709655"/>
                </a:cubicBezTo>
                <a:cubicBezTo>
                  <a:pt x="663187" y="710513"/>
                  <a:pt x="663254" y="710741"/>
                  <a:pt x="663769" y="711446"/>
                </a:cubicBezTo>
                <a:cubicBezTo>
                  <a:pt x="663873" y="711580"/>
                  <a:pt x="663969" y="711608"/>
                  <a:pt x="664064" y="711741"/>
                </a:cubicBezTo>
                <a:cubicBezTo>
                  <a:pt x="689534" y="793008"/>
                  <a:pt x="784050" y="835471"/>
                  <a:pt x="845639" y="884677"/>
                </a:cubicBezTo>
                <a:cubicBezTo>
                  <a:pt x="866375" y="901241"/>
                  <a:pt x="892645" y="909976"/>
                  <a:pt x="914991" y="923672"/>
                </a:cubicBezTo>
                <a:cubicBezTo>
                  <a:pt x="925849" y="930331"/>
                  <a:pt x="947432" y="943618"/>
                  <a:pt x="947432" y="943618"/>
                </a:cubicBezTo>
                <a:cubicBezTo>
                  <a:pt x="947432" y="943618"/>
                  <a:pt x="941308" y="936265"/>
                  <a:pt x="938508" y="932302"/>
                </a:cubicBezTo>
                <a:cubicBezTo>
                  <a:pt x="923211" y="910709"/>
                  <a:pt x="914724" y="882029"/>
                  <a:pt x="895045" y="864437"/>
                </a:cubicBezTo>
                <a:cubicBezTo>
                  <a:pt x="845677" y="820288"/>
                  <a:pt x="790641" y="764453"/>
                  <a:pt x="728063" y="739126"/>
                </a:cubicBezTo>
                <a:cubicBezTo>
                  <a:pt x="713889" y="733382"/>
                  <a:pt x="684009" y="703998"/>
                  <a:pt x="684009" y="703998"/>
                </a:cubicBezTo>
                <a:cubicBezTo>
                  <a:pt x="683190" y="702931"/>
                  <a:pt x="671370" y="686110"/>
                  <a:pt x="666750" y="678994"/>
                </a:cubicBezTo>
                <a:cubicBezTo>
                  <a:pt x="653520" y="658658"/>
                  <a:pt x="640108" y="635713"/>
                  <a:pt x="627754" y="610833"/>
                </a:cubicBezTo>
                <a:cubicBezTo>
                  <a:pt x="620420" y="596060"/>
                  <a:pt x="613686" y="580887"/>
                  <a:pt x="607514" y="565590"/>
                </a:cubicBezTo>
                <a:cubicBezTo>
                  <a:pt x="602732" y="553750"/>
                  <a:pt x="601075" y="549521"/>
                  <a:pt x="590245" y="521537"/>
                </a:cubicBezTo>
                <a:cubicBezTo>
                  <a:pt x="566994" y="461434"/>
                  <a:pt x="548459" y="421733"/>
                  <a:pt x="527142" y="387596"/>
                </a:cubicBezTo>
                <a:cubicBezTo>
                  <a:pt x="526542" y="387081"/>
                  <a:pt x="525961" y="386624"/>
                  <a:pt x="525361" y="386101"/>
                </a:cubicBezTo>
                <a:cubicBezTo>
                  <a:pt x="525913" y="386587"/>
                  <a:pt x="526589" y="386824"/>
                  <a:pt x="527142" y="387291"/>
                </a:cubicBezTo>
                <a:cubicBezTo>
                  <a:pt x="527190" y="387367"/>
                  <a:pt x="527104" y="387520"/>
                  <a:pt x="527142" y="387596"/>
                </a:cubicBezTo>
                <a:cubicBezTo>
                  <a:pt x="549221" y="406541"/>
                  <a:pt x="570900" y="422191"/>
                  <a:pt x="595008" y="439383"/>
                </a:cubicBezTo>
                <a:cubicBezTo>
                  <a:pt x="659359" y="485256"/>
                  <a:pt x="733101" y="495647"/>
                  <a:pt x="805158" y="519755"/>
                </a:cubicBezTo>
                <a:cubicBezTo>
                  <a:pt x="830303" y="528166"/>
                  <a:pt x="855278" y="535833"/>
                  <a:pt x="880167" y="544158"/>
                </a:cubicBezTo>
                <a:cubicBezTo>
                  <a:pt x="890968" y="547769"/>
                  <a:pt x="900998" y="554046"/>
                  <a:pt x="911714" y="557255"/>
                </a:cubicBezTo>
                <a:cubicBezTo>
                  <a:pt x="912476" y="557484"/>
                  <a:pt x="913705" y="559227"/>
                  <a:pt x="913800" y="558446"/>
                </a:cubicBezTo>
                <a:cubicBezTo>
                  <a:pt x="915743" y="543053"/>
                  <a:pt x="860346" y="505382"/>
                  <a:pt x="850697" y="495047"/>
                </a:cubicBezTo>
                <a:cubicBezTo>
                  <a:pt x="767953" y="406351"/>
                  <a:pt x="633127" y="379957"/>
                  <a:pt x="521189" y="378071"/>
                </a:cubicBezTo>
                <a:cubicBezTo>
                  <a:pt x="509083" y="359888"/>
                  <a:pt x="496205" y="342543"/>
                  <a:pt x="480117" y="325379"/>
                </a:cubicBezTo>
                <a:cubicBezTo>
                  <a:pt x="433168" y="275286"/>
                  <a:pt x="356806" y="221537"/>
                  <a:pt x="277111" y="178637"/>
                </a:cubicBezTo>
                <a:cubicBezTo>
                  <a:pt x="283997" y="180427"/>
                  <a:pt x="292151" y="182885"/>
                  <a:pt x="296761" y="183999"/>
                </a:cubicBezTo>
                <a:cubicBezTo>
                  <a:pt x="368408" y="201230"/>
                  <a:pt x="447094" y="212793"/>
                  <a:pt x="520894" y="212869"/>
                </a:cubicBezTo>
                <a:cubicBezTo>
                  <a:pt x="537743" y="212889"/>
                  <a:pt x="596636" y="227395"/>
                  <a:pt x="609600" y="217337"/>
                </a:cubicBezTo>
                <a:cubicBezTo>
                  <a:pt x="616610" y="211889"/>
                  <a:pt x="593179" y="209879"/>
                  <a:pt x="586083" y="204535"/>
                </a:cubicBezTo>
                <a:cubicBezTo>
                  <a:pt x="572052" y="193991"/>
                  <a:pt x="549707" y="183571"/>
                  <a:pt x="532800" y="178932"/>
                </a:cubicBezTo>
                <a:cubicBezTo>
                  <a:pt x="466096" y="160673"/>
                  <a:pt x="391554" y="151681"/>
                  <a:pt x="322059" y="150662"/>
                </a:cubicBezTo>
                <a:cubicBezTo>
                  <a:pt x="300333" y="150338"/>
                  <a:pt x="276310" y="154824"/>
                  <a:pt x="255089" y="152147"/>
                </a:cubicBezTo>
                <a:cubicBezTo>
                  <a:pt x="247936" y="151243"/>
                  <a:pt x="219808" y="149576"/>
                  <a:pt x="220561" y="150957"/>
                </a:cubicBezTo>
                <a:cubicBezTo>
                  <a:pt x="212560" y="147194"/>
                  <a:pt x="204349" y="143051"/>
                  <a:pt x="196453" y="139641"/>
                </a:cubicBezTo>
                <a:cubicBezTo>
                  <a:pt x="172031" y="129106"/>
                  <a:pt x="148495" y="120858"/>
                  <a:pt x="123225" y="113152"/>
                </a:cubicBezTo>
                <a:cubicBezTo>
                  <a:pt x="142237" y="112190"/>
                  <a:pt x="162010" y="108837"/>
                  <a:pt x="169954" y="106608"/>
                </a:cubicBezTo>
                <a:cubicBezTo>
                  <a:pt x="252241" y="83549"/>
                  <a:pt x="340128" y="51697"/>
                  <a:pt x="409870" y="64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08 Three columns">
  <p:cSld name="CUSTOM_8_1">
    <p:spTree>
      <p:nvGrpSpPr>
        <p:cNvPr id="1" name="Shape 317"/>
        <p:cNvGrpSpPr/>
        <p:nvPr/>
      </p:nvGrpSpPr>
      <p:grpSpPr>
        <a:xfrm>
          <a:off x="0" y="0"/>
          <a:ext cx="0" cy="0"/>
          <a:chOff x="0" y="0"/>
          <a:chExt cx="0" cy="0"/>
        </a:xfrm>
      </p:grpSpPr>
      <p:sp>
        <p:nvSpPr>
          <p:cNvPr id="318" name="Google Shape;318;p9"/>
          <p:cNvSpPr txBox="1">
            <a:spLocks noGrp="1"/>
          </p:cNvSpPr>
          <p:nvPr>
            <p:ph type="subTitle" idx="1"/>
          </p:nvPr>
        </p:nvSpPr>
        <p:spPr>
          <a:xfrm>
            <a:off x="928653" y="4879575"/>
            <a:ext cx="3233100" cy="606900"/>
          </a:xfrm>
          <a:prstGeom prst="rect">
            <a:avLst/>
          </a:prstGeom>
        </p:spPr>
        <p:txBody>
          <a:bodyPr spcFirstLastPara="1" wrap="square" lIns="121900" tIns="121900" rIns="121900" bIns="121900" anchor="ctr" anchorCtr="0">
            <a:noAutofit/>
          </a:bodyPr>
          <a:lstStyle>
            <a:lvl1pPr lvl="0" algn="ctr" rtl="0">
              <a:lnSpc>
                <a:spcPct val="100000"/>
              </a:lnSpc>
              <a:spcBef>
                <a:spcPts val="0"/>
              </a:spcBef>
              <a:spcAft>
                <a:spcPts val="0"/>
              </a:spcAft>
              <a:buSzPts val="2100"/>
              <a:buNone/>
              <a:defRPr sz="2100">
                <a:latin typeface="Yeseva One"/>
                <a:ea typeface="Yeseva One"/>
                <a:cs typeface="Yeseva One"/>
                <a:sym typeface="Yeseva One"/>
              </a:defRPr>
            </a:lvl1pPr>
            <a:lvl2pPr lvl="1" rtl="0">
              <a:spcBef>
                <a:spcPts val="0"/>
              </a:spcBef>
              <a:spcAft>
                <a:spcPts val="0"/>
              </a:spcAft>
              <a:buSzPts val="2100"/>
              <a:buNone/>
              <a:defRPr sz="2100" b="1"/>
            </a:lvl2pPr>
            <a:lvl3pPr lvl="2" rtl="0">
              <a:spcBef>
                <a:spcPts val="2100"/>
              </a:spcBef>
              <a:spcAft>
                <a:spcPts val="0"/>
              </a:spcAft>
              <a:buSzPts val="2100"/>
              <a:buNone/>
              <a:defRPr sz="2100" b="1"/>
            </a:lvl3pPr>
            <a:lvl4pPr lvl="3" rtl="0">
              <a:spcBef>
                <a:spcPts val="2100"/>
              </a:spcBef>
              <a:spcAft>
                <a:spcPts val="0"/>
              </a:spcAft>
              <a:buSzPts val="2100"/>
              <a:buNone/>
              <a:defRPr sz="2100" b="1"/>
            </a:lvl4pPr>
            <a:lvl5pPr lvl="4" rtl="0">
              <a:spcBef>
                <a:spcPts val="2100"/>
              </a:spcBef>
              <a:spcAft>
                <a:spcPts val="0"/>
              </a:spcAft>
              <a:buSzPts val="2100"/>
              <a:buNone/>
              <a:defRPr sz="2100" b="1"/>
            </a:lvl5pPr>
            <a:lvl6pPr lvl="5" rtl="0">
              <a:spcBef>
                <a:spcPts val="2100"/>
              </a:spcBef>
              <a:spcAft>
                <a:spcPts val="0"/>
              </a:spcAft>
              <a:buSzPts val="2100"/>
              <a:buNone/>
              <a:defRPr sz="2100" b="1"/>
            </a:lvl6pPr>
            <a:lvl7pPr lvl="6" rtl="0">
              <a:spcBef>
                <a:spcPts val="2100"/>
              </a:spcBef>
              <a:spcAft>
                <a:spcPts val="0"/>
              </a:spcAft>
              <a:buSzPts val="2100"/>
              <a:buNone/>
              <a:defRPr sz="2100" b="1"/>
            </a:lvl7pPr>
            <a:lvl8pPr lvl="7" rtl="0">
              <a:spcBef>
                <a:spcPts val="2100"/>
              </a:spcBef>
              <a:spcAft>
                <a:spcPts val="0"/>
              </a:spcAft>
              <a:buSzPts val="2100"/>
              <a:buNone/>
              <a:defRPr sz="2100" b="1"/>
            </a:lvl8pPr>
            <a:lvl9pPr lvl="8" rtl="0">
              <a:spcBef>
                <a:spcPts val="2100"/>
              </a:spcBef>
              <a:spcAft>
                <a:spcPts val="2100"/>
              </a:spcAft>
              <a:buSzPts val="2100"/>
              <a:buNone/>
              <a:defRPr sz="2100" b="1"/>
            </a:lvl9pPr>
          </a:lstStyle>
          <a:p>
            <a:endParaRPr/>
          </a:p>
        </p:txBody>
      </p:sp>
      <p:sp>
        <p:nvSpPr>
          <p:cNvPr id="319" name="Google Shape;319;p9"/>
          <p:cNvSpPr txBox="1">
            <a:spLocks noGrp="1"/>
          </p:cNvSpPr>
          <p:nvPr>
            <p:ph type="subTitle" idx="2"/>
          </p:nvPr>
        </p:nvSpPr>
        <p:spPr>
          <a:xfrm>
            <a:off x="4483203" y="4879575"/>
            <a:ext cx="3233100" cy="606900"/>
          </a:xfrm>
          <a:prstGeom prst="rect">
            <a:avLst/>
          </a:prstGeom>
        </p:spPr>
        <p:txBody>
          <a:bodyPr spcFirstLastPara="1" wrap="square" lIns="121900" tIns="121900" rIns="121900" bIns="121900" anchor="ctr" anchorCtr="0">
            <a:noAutofit/>
          </a:bodyPr>
          <a:lstStyle>
            <a:lvl1pPr lvl="0" algn="ctr" rtl="0">
              <a:lnSpc>
                <a:spcPct val="100000"/>
              </a:lnSpc>
              <a:spcBef>
                <a:spcPts val="0"/>
              </a:spcBef>
              <a:spcAft>
                <a:spcPts val="0"/>
              </a:spcAft>
              <a:buSzPts val="2100"/>
              <a:buNone/>
              <a:defRPr sz="2100">
                <a:latin typeface="Yeseva One"/>
                <a:ea typeface="Yeseva One"/>
                <a:cs typeface="Yeseva One"/>
                <a:sym typeface="Yeseva One"/>
              </a:defRPr>
            </a:lvl1pPr>
            <a:lvl2pPr lvl="1" rtl="0">
              <a:spcBef>
                <a:spcPts val="0"/>
              </a:spcBef>
              <a:spcAft>
                <a:spcPts val="0"/>
              </a:spcAft>
              <a:buSzPts val="2100"/>
              <a:buNone/>
              <a:defRPr sz="2100" b="1"/>
            </a:lvl2pPr>
            <a:lvl3pPr lvl="2" rtl="0">
              <a:spcBef>
                <a:spcPts val="2100"/>
              </a:spcBef>
              <a:spcAft>
                <a:spcPts val="0"/>
              </a:spcAft>
              <a:buSzPts val="2100"/>
              <a:buNone/>
              <a:defRPr sz="2100" b="1"/>
            </a:lvl3pPr>
            <a:lvl4pPr lvl="3" rtl="0">
              <a:spcBef>
                <a:spcPts val="2100"/>
              </a:spcBef>
              <a:spcAft>
                <a:spcPts val="0"/>
              </a:spcAft>
              <a:buSzPts val="2100"/>
              <a:buNone/>
              <a:defRPr sz="2100" b="1"/>
            </a:lvl4pPr>
            <a:lvl5pPr lvl="4" rtl="0">
              <a:spcBef>
                <a:spcPts val="2100"/>
              </a:spcBef>
              <a:spcAft>
                <a:spcPts val="0"/>
              </a:spcAft>
              <a:buSzPts val="2100"/>
              <a:buNone/>
              <a:defRPr sz="2100" b="1"/>
            </a:lvl5pPr>
            <a:lvl6pPr lvl="5" rtl="0">
              <a:spcBef>
                <a:spcPts val="2100"/>
              </a:spcBef>
              <a:spcAft>
                <a:spcPts val="0"/>
              </a:spcAft>
              <a:buSzPts val="2100"/>
              <a:buNone/>
              <a:defRPr sz="2100" b="1"/>
            </a:lvl6pPr>
            <a:lvl7pPr lvl="6" rtl="0">
              <a:spcBef>
                <a:spcPts val="2100"/>
              </a:spcBef>
              <a:spcAft>
                <a:spcPts val="0"/>
              </a:spcAft>
              <a:buSzPts val="2100"/>
              <a:buNone/>
              <a:defRPr sz="2100" b="1"/>
            </a:lvl7pPr>
            <a:lvl8pPr lvl="7" rtl="0">
              <a:spcBef>
                <a:spcPts val="2100"/>
              </a:spcBef>
              <a:spcAft>
                <a:spcPts val="0"/>
              </a:spcAft>
              <a:buSzPts val="2100"/>
              <a:buNone/>
              <a:defRPr sz="2100" b="1"/>
            </a:lvl8pPr>
            <a:lvl9pPr lvl="8" rtl="0">
              <a:spcBef>
                <a:spcPts val="2100"/>
              </a:spcBef>
              <a:spcAft>
                <a:spcPts val="2100"/>
              </a:spcAft>
              <a:buSzPts val="2100"/>
              <a:buNone/>
              <a:defRPr sz="2100" b="1"/>
            </a:lvl9pPr>
          </a:lstStyle>
          <a:p>
            <a:endParaRPr/>
          </a:p>
        </p:txBody>
      </p:sp>
      <p:sp>
        <p:nvSpPr>
          <p:cNvPr id="320" name="Google Shape;320;p9"/>
          <p:cNvSpPr txBox="1">
            <a:spLocks noGrp="1"/>
          </p:cNvSpPr>
          <p:nvPr>
            <p:ph type="subTitle" idx="3"/>
          </p:nvPr>
        </p:nvSpPr>
        <p:spPr>
          <a:xfrm>
            <a:off x="8037753" y="4879575"/>
            <a:ext cx="3232800" cy="606900"/>
          </a:xfrm>
          <a:prstGeom prst="rect">
            <a:avLst/>
          </a:prstGeom>
        </p:spPr>
        <p:txBody>
          <a:bodyPr spcFirstLastPara="1" wrap="square" lIns="121900" tIns="121900" rIns="121900" bIns="121900" anchor="ctr" anchorCtr="0">
            <a:noAutofit/>
          </a:bodyPr>
          <a:lstStyle>
            <a:lvl1pPr lvl="0" algn="ctr" rtl="0">
              <a:lnSpc>
                <a:spcPct val="100000"/>
              </a:lnSpc>
              <a:spcBef>
                <a:spcPts val="0"/>
              </a:spcBef>
              <a:spcAft>
                <a:spcPts val="0"/>
              </a:spcAft>
              <a:buSzPts val="2100"/>
              <a:buNone/>
              <a:defRPr sz="2100">
                <a:latin typeface="Yeseva One"/>
                <a:ea typeface="Yeseva One"/>
                <a:cs typeface="Yeseva One"/>
                <a:sym typeface="Yeseva One"/>
              </a:defRPr>
            </a:lvl1pPr>
            <a:lvl2pPr lvl="1" rtl="0">
              <a:spcBef>
                <a:spcPts val="0"/>
              </a:spcBef>
              <a:spcAft>
                <a:spcPts val="0"/>
              </a:spcAft>
              <a:buSzPts val="2100"/>
              <a:buNone/>
              <a:defRPr sz="2100" b="1"/>
            </a:lvl2pPr>
            <a:lvl3pPr lvl="2" rtl="0">
              <a:spcBef>
                <a:spcPts val="2100"/>
              </a:spcBef>
              <a:spcAft>
                <a:spcPts val="0"/>
              </a:spcAft>
              <a:buSzPts val="2100"/>
              <a:buNone/>
              <a:defRPr sz="2100" b="1"/>
            </a:lvl3pPr>
            <a:lvl4pPr lvl="3" rtl="0">
              <a:spcBef>
                <a:spcPts val="2100"/>
              </a:spcBef>
              <a:spcAft>
                <a:spcPts val="0"/>
              </a:spcAft>
              <a:buSzPts val="2100"/>
              <a:buNone/>
              <a:defRPr sz="2100" b="1"/>
            </a:lvl4pPr>
            <a:lvl5pPr lvl="4" rtl="0">
              <a:spcBef>
                <a:spcPts val="2100"/>
              </a:spcBef>
              <a:spcAft>
                <a:spcPts val="0"/>
              </a:spcAft>
              <a:buSzPts val="2100"/>
              <a:buNone/>
              <a:defRPr sz="2100" b="1"/>
            </a:lvl5pPr>
            <a:lvl6pPr lvl="5" rtl="0">
              <a:spcBef>
                <a:spcPts val="2100"/>
              </a:spcBef>
              <a:spcAft>
                <a:spcPts val="0"/>
              </a:spcAft>
              <a:buSzPts val="2100"/>
              <a:buNone/>
              <a:defRPr sz="2100" b="1"/>
            </a:lvl6pPr>
            <a:lvl7pPr lvl="6" rtl="0">
              <a:spcBef>
                <a:spcPts val="2100"/>
              </a:spcBef>
              <a:spcAft>
                <a:spcPts val="0"/>
              </a:spcAft>
              <a:buSzPts val="2100"/>
              <a:buNone/>
              <a:defRPr sz="2100" b="1"/>
            </a:lvl7pPr>
            <a:lvl8pPr lvl="7" rtl="0">
              <a:spcBef>
                <a:spcPts val="2100"/>
              </a:spcBef>
              <a:spcAft>
                <a:spcPts val="0"/>
              </a:spcAft>
              <a:buSzPts val="2100"/>
              <a:buNone/>
              <a:defRPr sz="2100" b="1"/>
            </a:lvl8pPr>
            <a:lvl9pPr lvl="8" rtl="0">
              <a:spcBef>
                <a:spcPts val="2100"/>
              </a:spcBef>
              <a:spcAft>
                <a:spcPts val="2100"/>
              </a:spcAft>
              <a:buSzPts val="2100"/>
              <a:buNone/>
              <a:defRPr sz="2100" b="1"/>
            </a:lvl9pPr>
          </a:lstStyle>
          <a:p>
            <a:endParaRPr/>
          </a:p>
        </p:txBody>
      </p:sp>
      <p:sp>
        <p:nvSpPr>
          <p:cNvPr id="321" name="Google Shape;321;p9"/>
          <p:cNvSpPr txBox="1">
            <a:spLocks noGrp="1"/>
          </p:cNvSpPr>
          <p:nvPr>
            <p:ph type="title"/>
          </p:nvPr>
        </p:nvSpPr>
        <p:spPr>
          <a:xfrm>
            <a:off x="928650" y="669575"/>
            <a:ext cx="10342200" cy="763500"/>
          </a:xfrm>
          <a:prstGeom prst="rect">
            <a:avLst/>
          </a:prstGeom>
        </p:spPr>
        <p:txBody>
          <a:bodyPr spcFirstLastPara="1" wrap="square" lIns="121900" tIns="121900" rIns="121900" bIns="121900" anchor="ctr" anchorCtr="0">
            <a:noAutofit/>
          </a:bodyPr>
          <a:lstStyle>
            <a:lvl1pPr marL="0" marR="0" lvl="0" indent="0" algn="ctr" rtl="0">
              <a:lnSpc>
                <a:spcPct val="100000"/>
              </a:lnSpc>
              <a:spcBef>
                <a:spcPts val="0"/>
              </a:spcBef>
              <a:spcAft>
                <a:spcPts val="0"/>
              </a:spcAft>
              <a:buClr>
                <a:schemeClr val="dk1"/>
              </a:buClr>
              <a:buSzPts val="4000"/>
              <a:buFont typeface="Aldrich"/>
              <a:buNone/>
              <a:defRPr/>
            </a:lvl1pPr>
            <a:lvl2pPr lvl="1"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algn="ct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322" name="Google Shape;322;p9"/>
          <p:cNvSpPr txBox="1">
            <a:spLocks noGrp="1"/>
          </p:cNvSpPr>
          <p:nvPr>
            <p:ph type="body" idx="4"/>
          </p:nvPr>
        </p:nvSpPr>
        <p:spPr>
          <a:xfrm>
            <a:off x="928650" y="5350028"/>
            <a:ext cx="3233100" cy="763500"/>
          </a:xfrm>
          <a:prstGeom prst="rect">
            <a:avLst/>
          </a:prstGeom>
        </p:spPr>
        <p:txBody>
          <a:bodyPr spcFirstLastPara="1" wrap="square" lIns="121900" tIns="121900" rIns="121900" bIns="121900" anchor="t" anchorCtr="0">
            <a:noAutofit/>
          </a:bodyPr>
          <a:lstStyle>
            <a:lvl1pPr marL="457200" lvl="0" indent="-336550" algn="ctr" rtl="0">
              <a:spcBef>
                <a:spcPts val="0"/>
              </a:spcBef>
              <a:spcAft>
                <a:spcPts val="0"/>
              </a:spcAft>
              <a:buSzPts val="1700"/>
              <a:buChar char="●"/>
              <a:defRPr sz="1600"/>
            </a:lvl1pPr>
            <a:lvl2pPr marL="914400" lvl="1" indent="-336550" rtl="0">
              <a:spcBef>
                <a:spcPts val="0"/>
              </a:spcBef>
              <a:spcAft>
                <a:spcPts val="0"/>
              </a:spcAft>
              <a:buSzPts val="1700"/>
              <a:buChar char="○"/>
              <a:defRPr sz="1700"/>
            </a:lvl2pPr>
            <a:lvl3pPr marL="1371600" lvl="2" indent="-336550" rtl="0">
              <a:spcBef>
                <a:spcPts val="2100"/>
              </a:spcBef>
              <a:spcAft>
                <a:spcPts val="0"/>
              </a:spcAft>
              <a:buSzPts val="1700"/>
              <a:buChar char="■"/>
              <a:defRPr sz="1700"/>
            </a:lvl3pPr>
            <a:lvl4pPr marL="1828800" lvl="3" indent="-336550" rtl="0">
              <a:spcBef>
                <a:spcPts val="2100"/>
              </a:spcBef>
              <a:spcAft>
                <a:spcPts val="0"/>
              </a:spcAft>
              <a:buSzPts val="1700"/>
              <a:buChar char="●"/>
              <a:defRPr sz="1700"/>
            </a:lvl4pPr>
            <a:lvl5pPr marL="2286000" lvl="4" indent="-336550" rtl="0">
              <a:spcBef>
                <a:spcPts val="2100"/>
              </a:spcBef>
              <a:spcAft>
                <a:spcPts val="0"/>
              </a:spcAft>
              <a:buSzPts val="1700"/>
              <a:buChar char="○"/>
              <a:defRPr sz="1700"/>
            </a:lvl5pPr>
            <a:lvl6pPr marL="2743200" lvl="5" indent="-336550" rtl="0">
              <a:spcBef>
                <a:spcPts val="2100"/>
              </a:spcBef>
              <a:spcAft>
                <a:spcPts val="0"/>
              </a:spcAft>
              <a:buSzPts val="1700"/>
              <a:buChar char="■"/>
              <a:defRPr sz="1700"/>
            </a:lvl6pPr>
            <a:lvl7pPr marL="3200400" lvl="6" indent="-336550" rtl="0">
              <a:spcBef>
                <a:spcPts val="2100"/>
              </a:spcBef>
              <a:spcAft>
                <a:spcPts val="0"/>
              </a:spcAft>
              <a:buSzPts val="1700"/>
              <a:buChar char="●"/>
              <a:defRPr sz="1700"/>
            </a:lvl7pPr>
            <a:lvl8pPr marL="3657600" lvl="7" indent="-336550" rtl="0">
              <a:spcBef>
                <a:spcPts val="2100"/>
              </a:spcBef>
              <a:spcAft>
                <a:spcPts val="0"/>
              </a:spcAft>
              <a:buSzPts val="1700"/>
              <a:buChar char="○"/>
              <a:defRPr sz="1700"/>
            </a:lvl8pPr>
            <a:lvl9pPr marL="4114800" lvl="8" indent="-336550" rtl="0">
              <a:spcBef>
                <a:spcPts val="2100"/>
              </a:spcBef>
              <a:spcAft>
                <a:spcPts val="2100"/>
              </a:spcAft>
              <a:buSzPts val="1700"/>
              <a:buChar char="■"/>
              <a:defRPr sz="1700"/>
            </a:lvl9pPr>
          </a:lstStyle>
          <a:p>
            <a:endParaRPr/>
          </a:p>
        </p:txBody>
      </p:sp>
      <p:sp>
        <p:nvSpPr>
          <p:cNvPr id="323" name="Google Shape;323;p9"/>
          <p:cNvSpPr txBox="1">
            <a:spLocks noGrp="1"/>
          </p:cNvSpPr>
          <p:nvPr>
            <p:ph type="body" idx="5"/>
          </p:nvPr>
        </p:nvSpPr>
        <p:spPr>
          <a:xfrm>
            <a:off x="4483200" y="5351542"/>
            <a:ext cx="3233100" cy="762000"/>
          </a:xfrm>
          <a:prstGeom prst="rect">
            <a:avLst/>
          </a:prstGeom>
        </p:spPr>
        <p:txBody>
          <a:bodyPr spcFirstLastPara="1" wrap="square" lIns="121900" tIns="121900" rIns="121900" bIns="121900" anchor="t" anchorCtr="0">
            <a:noAutofit/>
          </a:bodyPr>
          <a:lstStyle>
            <a:lvl1pPr marL="457200" lvl="0" indent="-336550" algn="ctr" rtl="0">
              <a:spcBef>
                <a:spcPts val="0"/>
              </a:spcBef>
              <a:spcAft>
                <a:spcPts val="0"/>
              </a:spcAft>
              <a:buSzPts val="1700"/>
              <a:buChar char="●"/>
              <a:defRPr sz="1600"/>
            </a:lvl1pPr>
            <a:lvl2pPr marL="914400" lvl="1" indent="-336550" rtl="0">
              <a:spcBef>
                <a:spcPts val="0"/>
              </a:spcBef>
              <a:spcAft>
                <a:spcPts val="0"/>
              </a:spcAft>
              <a:buSzPts val="1700"/>
              <a:buChar char="○"/>
              <a:defRPr sz="1700"/>
            </a:lvl2pPr>
            <a:lvl3pPr marL="1371600" lvl="2" indent="-336550" rtl="0">
              <a:spcBef>
                <a:spcPts val="2100"/>
              </a:spcBef>
              <a:spcAft>
                <a:spcPts val="0"/>
              </a:spcAft>
              <a:buSzPts val="1700"/>
              <a:buChar char="■"/>
              <a:defRPr sz="1700"/>
            </a:lvl3pPr>
            <a:lvl4pPr marL="1828800" lvl="3" indent="-336550" rtl="0">
              <a:spcBef>
                <a:spcPts val="2100"/>
              </a:spcBef>
              <a:spcAft>
                <a:spcPts val="0"/>
              </a:spcAft>
              <a:buSzPts val="1700"/>
              <a:buChar char="●"/>
              <a:defRPr sz="1700"/>
            </a:lvl4pPr>
            <a:lvl5pPr marL="2286000" lvl="4" indent="-336550" rtl="0">
              <a:spcBef>
                <a:spcPts val="2100"/>
              </a:spcBef>
              <a:spcAft>
                <a:spcPts val="0"/>
              </a:spcAft>
              <a:buSzPts val="1700"/>
              <a:buChar char="○"/>
              <a:defRPr sz="1700"/>
            </a:lvl5pPr>
            <a:lvl6pPr marL="2743200" lvl="5" indent="-336550" rtl="0">
              <a:spcBef>
                <a:spcPts val="2100"/>
              </a:spcBef>
              <a:spcAft>
                <a:spcPts val="0"/>
              </a:spcAft>
              <a:buSzPts val="1700"/>
              <a:buChar char="■"/>
              <a:defRPr sz="1700"/>
            </a:lvl6pPr>
            <a:lvl7pPr marL="3200400" lvl="6" indent="-336550" rtl="0">
              <a:spcBef>
                <a:spcPts val="2100"/>
              </a:spcBef>
              <a:spcAft>
                <a:spcPts val="0"/>
              </a:spcAft>
              <a:buSzPts val="1700"/>
              <a:buChar char="●"/>
              <a:defRPr sz="1700"/>
            </a:lvl7pPr>
            <a:lvl8pPr marL="3657600" lvl="7" indent="-336550" rtl="0">
              <a:spcBef>
                <a:spcPts val="2100"/>
              </a:spcBef>
              <a:spcAft>
                <a:spcPts val="0"/>
              </a:spcAft>
              <a:buSzPts val="1700"/>
              <a:buChar char="○"/>
              <a:defRPr sz="1700"/>
            </a:lvl8pPr>
            <a:lvl9pPr marL="4114800" lvl="8" indent="-336550" rtl="0">
              <a:spcBef>
                <a:spcPts val="2100"/>
              </a:spcBef>
              <a:spcAft>
                <a:spcPts val="2100"/>
              </a:spcAft>
              <a:buSzPts val="1700"/>
              <a:buChar char="■"/>
              <a:defRPr sz="1700"/>
            </a:lvl9pPr>
          </a:lstStyle>
          <a:p>
            <a:endParaRPr/>
          </a:p>
        </p:txBody>
      </p:sp>
      <p:sp>
        <p:nvSpPr>
          <p:cNvPr id="324" name="Google Shape;324;p9"/>
          <p:cNvSpPr txBox="1">
            <a:spLocks noGrp="1"/>
          </p:cNvSpPr>
          <p:nvPr>
            <p:ph type="body" idx="6"/>
          </p:nvPr>
        </p:nvSpPr>
        <p:spPr>
          <a:xfrm>
            <a:off x="8037750" y="5351542"/>
            <a:ext cx="3233100" cy="762000"/>
          </a:xfrm>
          <a:prstGeom prst="rect">
            <a:avLst/>
          </a:prstGeom>
        </p:spPr>
        <p:txBody>
          <a:bodyPr spcFirstLastPara="1" wrap="square" lIns="121900" tIns="121900" rIns="121900" bIns="121900" anchor="t" anchorCtr="0">
            <a:noAutofit/>
          </a:bodyPr>
          <a:lstStyle>
            <a:lvl1pPr marL="457200" lvl="0" indent="-336550" algn="ctr" rtl="0">
              <a:spcBef>
                <a:spcPts val="0"/>
              </a:spcBef>
              <a:spcAft>
                <a:spcPts val="0"/>
              </a:spcAft>
              <a:buSzPts val="1700"/>
              <a:buChar char="●"/>
              <a:defRPr sz="1600"/>
            </a:lvl1pPr>
            <a:lvl2pPr marL="914400" lvl="1" indent="-336550" rtl="0">
              <a:spcBef>
                <a:spcPts val="0"/>
              </a:spcBef>
              <a:spcAft>
                <a:spcPts val="0"/>
              </a:spcAft>
              <a:buSzPts val="1700"/>
              <a:buChar char="○"/>
              <a:defRPr sz="1700"/>
            </a:lvl2pPr>
            <a:lvl3pPr marL="1371600" lvl="2" indent="-336550" rtl="0">
              <a:spcBef>
                <a:spcPts val="2100"/>
              </a:spcBef>
              <a:spcAft>
                <a:spcPts val="0"/>
              </a:spcAft>
              <a:buSzPts val="1700"/>
              <a:buChar char="■"/>
              <a:defRPr sz="1700"/>
            </a:lvl3pPr>
            <a:lvl4pPr marL="1828800" lvl="3" indent="-336550" rtl="0">
              <a:spcBef>
                <a:spcPts val="2100"/>
              </a:spcBef>
              <a:spcAft>
                <a:spcPts val="0"/>
              </a:spcAft>
              <a:buSzPts val="1700"/>
              <a:buChar char="●"/>
              <a:defRPr sz="1700"/>
            </a:lvl4pPr>
            <a:lvl5pPr marL="2286000" lvl="4" indent="-336550" rtl="0">
              <a:spcBef>
                <a:spcPts val="2100"/>
              </a:spcBef>
              <a:spcAft>
                <a:spcPts val="0"/>
              </a:spcAft>
              <a:buSzPts val="1700"/>
              <a:buChar char="○"/>
              <a:defRPr sz="1700"/>
            </a:lvl5pPr>
            <a:lvl6pPr marL="2743200" lvl="5" indent="-336550" rtl="0">
              <a:spcBef>
                <a:spcPts val="2100"/>
              </a:spcBef>
              <a:spcAft>
                <a:spcPts val="0"/>
              </a:spcAft>
              <a:buSzPts val="1700"/>
              <a:buChar char="■"/>
              <a:defRPr sz="1700"/>
            </a:lvl6pPr>
            <a:lvl7pPr marL="3200400" lvl="6" indent="-336550" rtl="0">
              <a:spcBef>
                <a:spcPts val="2100"/>
              </a:spcBef>
              <a:spcAft>
                <a:spcPts val="0"/>
              </a:spcAft>
              <a:buSzPts val="1700"/>
              <a:buChar char="●"/>
              <a:defRPr sz="1700"/>
            </a:lvl7pPr>
            <a:lvl8pPr marL="3657600" lvl="7" indent="-336550" rtl="0">
              <a:spcBef>
                <a:spcPts val="2100"/>
              </a:spcBef>
              <a:spcAft>
                <a:spcPts val="0"/>
              </a:spcAft>
              <a:buSzPts val="1700"/>
              <a:buChar char="○"/>
              <a:defRPr sz="1700"/>
            </a:lvl8pPr>
            <a:lvl9pPr marL="4114800" lvl="8" indent="-336550" rtl="0">
              <a:spcBef>
                <a:spcPts val="2100"/>
              </a:spcBef>
              <a:spcAft>
                <a:spcPts val="2100"/>
              </a:spcAft>
              <a:buSzPts val="1700"/>
              <a:buChar char="■"/>
              <a:defRPr sz="1700"/>
            </a:lvl9pPr>
          </a:lstStyle>
          <a:p>
            <a:endParaRPr/>
          </a:p>
        </p:txBody>
      </p:sp>
      <p:sp>
        <p:nvSpPr>
          <p:cNvPr id="325" name="Google Shape;325;p9"/>
          <p:cNvSpPr/>
          <p:nvPr/>
        </p:nvSpPr>
        <p:spPr>
          <a:xfrm>
            <a:off x="11017676" y="1472476"/>
            <a:ext cx="681769" cy="390129"/>
          </a:xfrm>
          <a:custGeom>
            <a:avLst/>
            <a:gdLst/>
            <a:ahLst/>
            <a:cxnLst/>
            <a:rect l="l" t="t" r="r" b="b"/>
            <a:pathLst>
              <a:path w="1002601" h="573719" extrusionOk="0">
                <a:moveTo>
                  <a:pt x="0" y="0"/>
                </a:moveTo>
                <a:lnTo>
                  <a:pt x="1002602" y="48339"/>
                </a:lnTo>
                <a:cubicBezTo>
                  <a:pt x="1002602" y="48339"/>
                  <a:pt x="884368" y="581054"/>
                  <a:pt x="499701" y="573643"/>
                </a:cubicBezTo>
                <a:cubicBezTo>
                  <a:pt x="12878" y="564261"/>
                  <a:pt x="0" y="0"/>
                  <a:pt x="0"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6" name="Google Shape;326;p9"/>
          <p:cNvSpPr/>
          <p:nvPr/>
        </p:nvSpPr>
        <p:spPr>
          <a:xfrm rot="5400000">
            <a:off x="638833" y="396572"/>
            <a:ext cx="1195509" cy="648389"/>
          </a:xfrm>
          <a:custGeom>
            <a:avLst/>
            <a:gdLst/>
            <a:ahLst/>
            <a:cxnLst/>
            <a:rect l="l" t="t" r="r" b="b"/>
            <a:pathLst>
              <a:path w="1449102" h="785926" extrusionOk="0">
                <a:moveTo>
                  <a:pt x="175981" y="9058"/>
                </a:moveTo>
                <a:cubicBezTo>
                  <a:pt x="-131582" y="-3181"/>
                  <a:pt x="51584" y="332175"/>
                  <a:pt x="79683" y="378504"/>
                </a:cubicBezTo>
                <a:cubicBezTo>
                  <a:pt x="192268" y="564175"/>
                  <a:pt x="271136" y="696459"/>
                  <a:pt x="492115" y="755771"/>
                </a:cubicBezTo>
                <a:cubicBezTo>
                  <a:pt x="713191" y="815140"/>
                  <a:pt x="965127" y="786937"/>
                  <a:pt x="1169915" y="670360"/>
                </a:cubicBezTo>
                <a:cubicBezTo>
                  <a:pt x="1326505" y="581225"/>
                  <a:pt x="1412136" y="306734"/>
                  <a:pt x="1439853" y="203425"/>
                </a:cubicBezTo>
                <a:cubicBezTo>
                  <a:pt x="1472143" y="83134"/>
                  <a:pt x="1424042" y="-7315"/>
                  <a:pt x="1229541" y="467"/>
                </a:cubicBezTo>
                <a:cubicBezTo>
                  <a:pt x="951221" y="11592"/>
                  <a:pt x="498307" y="21879"/>
                  <a:pt x="175981" y="9058"/>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7" name="Google Shape;327;p9"/>
          <p:cNvSpPr/>
          <p:nvPr/>
        </p:nvSpPr>
        <p:spPr>
          <a:xfrm rot="5400000">
            <a:off x="1561238" y="488593"/>
            <a:ext cx="465122" cy="465106"/>
          </a:xfrm>
          <a:custGeom>
            <a:avLst/>
            <a:gdLst/>
            <a:ahLst/>
            <a:cxnLst/>
            <a:rect l="l" t="t" r="r" b="b"/>
            <a:pathLst>
              <a:path w="563784" h="563765" extrusionOk="0">
                <a:moveTo>
                  <a:pt x="0" y="281883"/>
                </a:moveTo>
                <a:cubicBezTo>
                  <a:pt x="0" y="126206"/>
                  <a:pt x="126206" y="0"/>
                  <a:pt x="281844" y="0"/>
                </a:cubicBezTo>
                <a:cubicBezTo>
                  <a:pt x="437578" y="0"/>
                  <a:pt x="563784" y="126206"/>
                  <a:pt x="563784" y="281883"/>
                </a:cubicBezTo>
                <a:cubicBezTo>
                  <a:pt x="563784" y="437559"/>
                  <a:pt x="437578" y="563766"/>
                  <a:pt x="281844" y="563766"/>
                </a:cubicBezTo>
                <a:cubicBezTo>
                  <a:pt x="126206" y="563766"/>
                  <a:pt x="0" y="437559"/>
                  <a:pt x="0" y="28188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8" name="Google Shape;328;p9"/>
          <p:cNvSpPr/>
          <p:nvPr/>
        </p:nvSpPr>
        <p:spPr>
          <a:xfrm rot="-425110">
            <a:off x="10630670" y="454242"/>
            <a:ext cx="1341194" cy="767472"/>
          </a:xfrm>
          <a:custGeom>
            <a:avLst/>
            <a:gdLst/>
            <a:ahLst/>
            <a:cxnLst/>
            <a:rect l="l" t="t" r="r" b="b"/>
            <a:pathLst>
              <a:path w="1002601" h="573719" extrusionOk="0">
                <a:moveTo>
                  <a:pt x="0" y="0"/>
                </a:moveTo>
                <a:lnTo>
                  <a:pt x="1002602" y="48339"/>
                </a:lnTo>
                <a:cubicBezTo>
                  <a:pt x="1002602" y="48339"/>
                  <a:pt x="884368" y="581054"/>
                  <a:pt x="499701" y="573643"/>
                </a:cubicBezTo>
                <a:cubicBezTo>
                  <a:pt x="12878" y="564261"/>
                  <a:pt x="0" y="0"/>
                  <a:pt x="0"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329" name="Google Shape;329;p9"/>
          <p:cNvGrpSpPr/>
          <p:nvPr/>
        </p:nvGrpSpPr>
        <p:grpSpPr>
          <a:xfrm rot="10800000">
            <a:off x="10512041" y="8"/>
            <a:ext cx="1502034" cy="1675952"/>
            <a:chOff x="6415621" y="443747"/>
            <a:chExt cx="1388458" cy="1549225"/>
          </a:xfrm>
        </p:grpSpPr>
        <p:sp>
          <p:nvSpPr>
            <p:cNvPr id="330" name="Google Shape;330;p9"/>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1" name="Google Shape;331;p9"/>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2" name="Google Shape;332;p9"/>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3" name="Google Shape;333;p9"/>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4" name="Google Shape;334;p9"/>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5" name="Google Shape;335;p9"/>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6" name="Google Shape;336;p9"/>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7" name="Google Shape;337;p9"/>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8" name="Google Shape;338;p9"/>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9" name="Google Shape;339;p9"/>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0" name="Google Shape;340;p9"/>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41" name="Google Shape;341;p9"/>
          <p:cNvGrpSpPr/>
          <p:nvPr/>
        </p:nvGrpSpPr>
        <p:grpSpPr>
          <a:xfrm rot="5400000">
            <a:off x="77924" y="25566"/>
            <a:ext cx="1346110" cy="1501974"/>
            <a:chOff x="6415621" y="443747"/>
            <a:chExt cx="1388458" cy="1549225"/>
          </a:xfrm>
        </p:grpSpPr>
        <p:sp>
          <p:nvSpPr>
            <p:cNvPr id="342" name="Google Shape;342;p9"/>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3" name="Google Shape;343;p9"/>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4" name="Google Shape;344;p9"/>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5" name="Google Shape;345;p9"/>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6" name="Google Shape;346;p9"/>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7" name="Google Shape;347;p9"/>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8" name="Google Shape;348;p9"/>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9" name="Google Shape;349;p9"/>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0" name="Google Shape;350;p9"/>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1" name="Google Shape;351;p9"/>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2" name="Google Shape;352;p9"/>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53" name="Google Shape;353;p9"/>
          <p:cNvSpPr/>
          <p:nvPr/>
        </p:nvSpPr>
        <p:spPr>
          <a:xfrm flipH="1">
            <a:off x="11323907" y="-83399"/>
            <a:ext cx="942695" cy="938899"/>
          </a:xfrm>
          <a:custGeom>
            <a:avLst/>
            <a:gdLst/>
            <a:ahLst/>
            <a:cxnLst/>
            <a:rect l="l" t="t" r="r" b="b"/>
            <a:pathLst>
              <a:path w="947432" h="943617" extrusionOk="0">
                <a:moveTo>
                  <a:pt x="409870" y="643"/>
                </a:moveTo>
                <a:cubicBezTo>
                  <a:pt x="412975" y="-1634"/>
                  <a:pt x="402622" y="2805"/>
                  <a:pt x="398859" y="3615"/>
                </a:cubicBezTo>
                <a:cubicBezTo>
                  <a:pt x="391716" y="5167"/>
                  <a:pt x="384619" y="6558"/>
                  <a:pt x="377428" y="7786"/>
                </a:cubicBezTo>
                <a:cubicBezTo>
                  <a:pt x="357244" y="11216"/>
                  <a:pt x="336566" y="18483"/>
                  <a:pt x="316106" y="19988"/>
                </a:cubicBezTo>
                <a:cubicBezTo>
                  <a:pt x="254213" y="24541"/>
                  <a:pt x="182784" y="41953"/>
                  <a:pt x="127692" y="70585"/>
                </a:cubicBezTo>
                <a:cubicBezTo>
                  <a:pt x="122053" y="73519"/>
                  <a:pt x="82505" y="95950"/>
                  <a:pt x="78581" y="100351"/>
                </a:cubicBezTo>
                <a:cubicBezTo>
                  <a:pt x="71952" y="98532"/>
                  <a:pt x="60874" y="95293"/>
                  <a:pt x="59826" y="94997"/>
                </a:cubicBezTo>
                <a:cubicBezTo>
                  <a:pt x="36414" y="88244"/>
                  <a:pt x="22574" y="82644"/>
                  <a:pt x="11906" y="75052"/>
                </a:cubicBezTo>
                <a:lnTo>
                  <a:pt x="0" y="92016"/>
                </a:lnTo>
                <a:cubicBezTo>
                  <a:pt x="13040" y="101303"/>
                  <a:pt x="28689" y="107590"/>
                  <a:pt x="54168" y="114943"/>
                </a:cubicBezTo>
                <a:cubicBezTo>
                  <a:pt x="54883" y="115143"/>
                  <a:pt x="62836" y="117315"/>
                  <a:pt x="66075" y="118210"/>
                </a:cubicBezTo>
                <a:cubicBezTo>
                  <a:pt x="67151" y="119467"/>
                  <a:pt x="68075" y="120544"/>
                  <a:pt x="69942" y="122677"/>
                </a:cubicBezTo>
                <a:cubicBezTo>
                  <a:pt x="74533" y="127916"/>
                  <a:pt x="79610" y="133888"/>
                  <a:pt x="85125" y="140537"/>
                </a:cubicBezTo>
                <a:cubicBezTo>
                  <a:pt x="100889" y="159539"/>
                  <a:pt x="116576" y="179932"/>
                  <a:pt x="131264" y="200963"/>
                </a:cubicBezTo>
                <a:cubicBezTo>
                  <a:pt x="141903" y="216194"/>
                  <a:pt x="149571" y="230319"/>
                  <a:pt x="158048" y="244721"/>
                </a:cubicBezTo>
                <a:cubicBezTo>
                  <a:pt x="157562" y="246864"/>
                  <a:pt x="157401" y="249074"/>
                  <a:pt x="156858" y="250969"/>
                </a:cubicBezTo>
                <a:cubicBezTo>
                  <a:pt x="150885" y="272048"/>
                  <a:pt x="145952" y="294289"/>
                  <a:pt x="141084" y="315854"/>
                </a:cubicBezTo>
                <a:cubicBezTo>
                  <a:pt x="126682" y="379671"/>
                  <a:pt x="133407" y="452547"/>
                  <a:pt x="144951" y="516183"/>
                </a:cubicBezTo>
                <a:cubicBezTo>
                  <a:pt x="146009" y="521993"/>
                  <a:pt x="138827" y="576220"/>
                  <a:pt x="140494" y="576905"/>
                </a:cubicBezTo>
                <a:cubicBezTo>
                  <a:pt x="141941" y="577496"/>
                  <a:pt x="145142" y="568647"/>
                  <a:pt x="145256" y="568266"/>
                </a:cubicBezTo>
                <a:cubicBezTo>
                  <a:pt x="152419" y="544797"/>
                  <a:pt x="155505" y="520222"/>
                  <a:pt x="166087" y="497724"/>
                </a:cubicBezTo>
                <a:cubicBezTo>
                  <a:pt x="192519" y="441536"/>
                  <a:pt x="194920" y="359459"/>
                  <a:pt x="184842" y="295918"/>
                </a:cubicBezTo>
                <a:cubicBezTo>
                  <a:pt x="184937" y="296146"/>
                  <a:pt x="185042" y="296280"/>
                  <a:pt x="185137" y="296508"/>
                </a:cubicBezTo>
                <a:cubicBezTo>
                  <a:pt x="205635" y="344267"/>
                  <a:pt x="222694" y="388425"/>
                  <a:pt x="234848" y="426287"/>
                </a:cubicBezTo>
                <a:cubicBezTo>
                  <a:pt x="239401" y="440469"/>
                  <a:pt x="243011" y="452966"/>
                  <a:pt x="245859" y="463491"/>
                </a:cubicBezTo>
                <a:cubicBezTo>
                  <a:pt x="246850" y="467158"/>
                  <a:pt x="234144" y="614253"/>
                  <a:pt x="265071" y="711608"/>
                </a:cubicBezTo>
                <a:cubicBezTo>
                  <a:pt x="271510" y="731858"/>
                  <a:pt x="285864" y="753261"/>
                  <a:pt x="291894" y="773644"/>
                </a:cubicBezTo>
                <a:cubicBezTo>
                  <a:pt x="292503" y="775711"/>
                  <a:pt x="309248" y="799171"/>
                  <a:pt x="310448" y="798657"/>
                </a:cubicBezTo>
                <a:cubicBezTo>
                  <a:pt x="318411" y="795313"/>
                  <a:pt x="318821" y="752889"/>
                  <a:pt x="320869" y="745669"/>
                </a:cubicBezTo>
                <a:cubicBezTo>
                  <a:pt x="337623" y="686614"/>
                  <a:pt x="312391" y="605109"/>
                  <a:pt x="297351" y="547730"/>
                </a:cubicBezTo>
                <a:cubicBezTo>
                  <a:pt x="294570" y="537119"/>
                  <a:pt x="280225" y="498772"/>
                  <a:pt x="269081" y="471530"/>
                </a:cubicBezTo>
                <a:cubicBezTo>
                  <a:pt x="269052" y="471435"/>
                  <a:pt x="268586" y="469901"/>
                  <a:pt x="268481" y="469444"/>
                </a:cubicBezTo>
                <a:cubicBezTo>
                  <a:pt x="268433" y="469340"/>
                  <a:pt x="268529" y="469264"/>
                  <a:pt x="268481" y="469149"/>
                </a:cubicBezTo>
                <a:cubicBezTo>
                  <a:pt x="267891" y="466606"/>
                  <a:pt x="266652" y="461282"/>
                  <a:pt x="265804" y="458138"/>
                </a:cubicBezTo>
                <a:cubicBezTo>
                  <a:pt x="262871" y="447289"/>
                  <a:pt x="259147" y="434526"/>
                  <a:pt x="254489" y="420038"/>
                </a:cubicBezTo>
                <a:cubicBezTo>
                  <a:pt x="241240" y="378757"/>
                  <a:pt x="223285" y="331551"/>
                  <a:pt x="200320" y="278944"/>
                </a:cubicBezTo>
                <a:cubicBezTo>
                  <a:pt x="197672" y="272887"/>
                  <a:pt x="194872" y="266495"/>
                  <a:pt x="191691" y="260199"/>
                </a:cubicBezTo>
                <a:cubicBezTo>
                  <a:pt x="180222" y="237501"/>
                  <a:pt x="165411" y="213641"/>
                  <a:pt x="148228" y="189057"/>
                </a:cubicBezTo>
                <a:cubicBezTo>
                  <a:pt x="133474" y="167930"/>
                  <a:pt x="117586" y="147442"/>
                  <a:pt x="101793" y="128335"/>
                </a:cubicBezTo>
                <a:cubicBezTo>
                  <a:pt x="106185" y="129583"/>
                  <a:pt x="110623" y="130783"/>
                  <a:pt x="113404" y="131612"/>
                </a:cubicBezTo>
                <a:cubicBezTo>
                  <a:pt x="139512" y="139422"/>
                  <a:pt x="163487" y="147937"/>
                  <a:pt x="188414" y="158691"/>
                </a:cubicBezTo>
                <a:cubicBezTo>
                  <a:pt x="244469" y="182885"/>
                  <a:pt x="302638" y="215327"/>
                  <a:pt x="354501" y="250074"/>
                </a:cubicBezTo>
                <a:cubicBezTo>
                  <a:pt x="350291" y="262313"/>
                  <a:pt x="345129" y="289793"/>
                  <a:pt x="346167" y="303357"/>
                </a:cubicBezTo>
                <a:cubicBezTo>
                  <a:pt x="351301" y="370308"/>
                  <a:pt x="370751" y="430106"/>
                  <a:pt x="383972" y="495047"/>
                </a:cubicBezTo>
                <a:cubicBezTo>
                  <a:pt x="387972" y="514697"/>
                  <a:pt x="396287" y="535415"/>
                  <a:pt x="406298" y="552788"/>
                </a:cubicBezTo>
                <a:cubicBezTo>
                  <a:pt x="406841" y="553731"/>
                  <a:pt x="413575" y="564742"/>
                  <a:pt x="414633" y="563504"/>
                </a:cubicBezTo>
                <a:cubicBezTo>
                  <a:pt x="419195" y="558189"/>
                  <a:pt x="400993" y="498486"/>
                  <a:pt x="400345" y="489990"/>
                </a:cubicBezTo>
                <a:cubicBezTo>
                  <a:pt x="396640" y="441612"/>
                  <a:pt x="400259" y="321845"/>
                  <a:pt x="374151" y="264066"/>
                </a:cubicBezTo>
                <a:cubicBezTo>
                  <a:pt x="409346" y="289012"/>
                  <a:pt x="441674" y="314549"/>
                  <a:pt x="464934" y="339371"/>
                </a:cubicBezTo>
                <a:cubicBezTo>
                  <a:pt x="510645" y="388148"/>
                  <a:pt x="533590" y="432535"/>
                  <a:pt x="570900" y="528976"/>
                </a:cubicBezTo>
                <a:cubicBezTo>
                  <a:pt x="581777" y="557084"/>
                  <a:pt x="583635" y="561351"/>
                  <a:pt x="588464" y="573333"/>
                </a:cubicBezTo>
                <a:cubicBezTo>
                  <a:pt x="590045" y="577239"/>
                  <a:pt x="591883" y="581049"/>
                  <a:pt x="593522" y="584935"/>
                </a:cubicBezTo>
                <a:cubicBezTo>
                  <a:pt x="592674" y="589183"/>
                  <a:pt x="591903" y="593974"/>
                  <a:pt x="591140" y="596251"/>
                </a:cubicBezTo>
                <a:cubicBezTo>
                  <a:pt x="585968" y="611767"/>
                  <a:pt x="577882" y="625235"/>
                  <a:pt x="570004" y="639408"/>
                </a:cubicBezTo>
                <a:cubicBezTo>
                  <a:pt x="540925" y="691767"/>
                  <a:pt x="516731" y="754108"/>
                  <a:pt x="516731" y="814726"/>
                </a:cubicBezTo>
                <a:cubicBezTo>
                  <a:pt x="516731" y="841462"/>
                  <a:pt x="521189" y="867675"/>
                  <a:pt x="521189" y="894202"/>
                </a:cubicBezTo>
                <a:cubicBezTo>
                  <a:pt x="521189" y="899803"/>
                  <a:pt x="520303" y="910871"/>
                  <a:pt x="520303" y="910871"/>
                </a:cubicBezTo>
                <a:cubicBezTo>
                  <a:pt x="520303" y="910871"/>
                  <a:pt x="527094" y="887144"/>
                  <a:pt x="533400" y="876638"/>
                </a:cubicBezTo>
                <a:cubicBezTo>
                  <a:pt x="546335" y="855074"/>
                  <a:pt x="551907" y="832909"/>
                  <a:pt x="561975" y="810268"/>
                </a:cubicBezTo>
                <a:cubicBezTo>
                  <a:pt x="580520" y="768520"/>
                  <a:pt x="609238" y="683624"/>
                  <a:pt x="610486" y="621844"/>
                </a:cubicBezTo>
                <a:cubicBezTo>
                  <a:pt x="622935" y="646685"/>
                  <a:pt x="636203" y="669584"/>
                  <a:pt x="649481" y="690015"/>
                </a:cubicBezTo>
                <a:cubicBezTo>
                  <a:pt x="654263" y="697368"/>
                  <a:pt x="658578" y="704035"/>
                  <a:pt x="662578" y="709655"/>
                </a:cubicBezTo>
                <a:cubicBezTo>
                  <a:pt x="663187" y="710513"/>
                  <a:pt x="663254" y="710741"/>
                  <a:pt x="663769" y="711446"/>
                </a:cubicBezTo>
                <a:cubicBezTo>
                  <a:pt x="663873" y="711580"/>
                  <a:pt x="663969" y="711608"/>
                  <a:pt x="664064" y="711741"/>
                </a:cubicBezTo>
                <a:cubicBezTo>
                  <a:pt x="689534" y="793008"/>
                  <a:pt x="784050" y="835471"/>
                  <a:pt x="845639" y="884677"/>
                </a:cubicBezTo>
                <a:cubicBezTo>
                  <a:pt x="866375" y="901241"/>
                  <a:pt x="892645" y="909976"/>
                  <a:pt x="914991" y="923672"/>
                </a:cubicBezTo>
                <a:cubicBezTo>
                  <a:pt x="925849" y="930331"/>
                  <a:pt x="947432" y="943618"/>
                  <a:pt x="947432" y="943618"/>
                </a:cubicBezTo>
                <a:cubicBezTo>
                  <a:pt x="947432" y="943618"/>
                  <a:pt x="941308" y="936265"/>
                  <a:pt x="938508" y="932302"/>
                </a:cubicBezTo>
                <a:cubicBezTo>
                  <a:pt x="923211" y="910709"/>
                  <a:pt x="914724" y="882029"/>
                  <a:pt x="895045" y="864437"/>
                </a:cubicBezTo>
                <a:cubicBezTo>
                  <a:pt x="845677" y="820288"/>
                  <a:pt x="790641" y="764453"/>
                  <a:pt x="728063" y="739126"/>
                </a:cubicBezTo>
                <a:cubicBezTo>
                  <a:pt x="713889" y="733382"/>
                  <a:pt x="684009" y="703998"/>
                  <a:pt x="684009" y="703998"/>
                </a:cubicBezTo>
                <a:cubicBezTo>
                  <a:pt x="683190" y="702931"/>
                  <a:pt x="671370" y="686110"/>
                  <a:pt x="666750" y="678994"/>
                </a:cubicBezTo>
                <a:cubicBezTo>
                  <a:pt x="653520" y="658658"/>
                  <a:pt x="640108" y="635713"/>
                  <a:pt x="627754" y="610833"/>
                </a:cubicBezTo>
                <a:cubicBezTo>
                  <a:pt x="620420" y="596060"/>
                  <a:pt x="613686" y="580887"/>
                  <a:pt x="607514" y="565590"/>
                </a:cubicBezTo>
                <a:cubicBezTo>
                  <a:pt x="602732" y="553750"/>
                  <a:pt x="601075" y="549521"/>
                  <a:pt x="590245" y="521537"/>
                </a:cubicBezTo>
                <a:cubicBezTo>
                  <a:pt x="566994" y="461434"/>
                  <a:pt x="548459" y="421733"/>
                  <a:pt x="527142" y="387596"/>
                </a:cubicBezTo>
                <a:cubicBezTo>
                  <a:pt x="526542" y="387081"/>
                  <a:pt x="525961" y="386624"/>
                  <a:pt x="525361" y="386101"/>
                </a:cubicBezTo>
                <a:cubicBezTo>
                  <a:pt x="525913" y="386587"/>
                  <a:pt x="526589" y="386824"/>
                  <a:pt x="527142" y="387291"/>
                </a:cubicBezTo>
                <a:cubicBezTo>
                  <a:pt x="527190" y="387367"/>
                  <a:pt x="527104" y="387520"/>
                  <a:pt x="527142" y="387596"/>
                </a:cubicBezTo>
                <a:cubicBezTo>
                  <a:pt x="549221" y="406541"/>
                  <a:pt x="570900" y="422191"/>
                  <a:pt x="595008" y="439383"/>
                </a:cubicBezTo>
                <a:cubicBezTo>
                  <a:pt x="659359" y="485256"/>
                  <a:pt x="733101" y="495647"/>
                  <a:pt x="805158" y="519755"/>
                </a:cubicBezTo>
                <a:cubicBezTo>
                  <a:pt x="830303" y="528166"/>
                  <a:pt x="855278" y="535833"/>
                  <a:pt x="880167" y="544158"/>
                </a:cubicBezTo>
                <a:cubicBezTo>
                  <a:pt x="890968" y="547769"/>
                  <a:pt x="900998" y="554046"/>
                  <a:pt x="911714" y="557255"/>
                </a:cubicBezTo>
                <a:cubicBezTo>
                  <a:pt x="912476" y="557484"/>
                  <a:pt x="913705" y="559227"/>
                  <a:pt x="913800" y="558446"/>
                </a:cubicBezTo>
                <a:cubicBezTo>
                  <a:pt x="915743" y="543053"/>
                  <a:pt x="860346" y="505382"/>
                  <a:pt x="850697" y="495047"/>
                </a:cubicBezTo>
                <a:cubicBezTo>
                  <a:pt x="767953" y="406351"/>
                  <a:pt x="633127" y="379957"/>
                  <a:pt x="521189" y="378071"/>
                </a:cubicBezTo>
                <a:cubicBezTo>
                  <a:pt x="509083" y="359888"/>
                  <a:pt x="496205" y="342543"/>
                  <a:pt x="480117" y="325379"/>
                </a:cubicBezTo>
                <a:cubicBezTo>
                  <a:pt x="433168" y="275286"/>
                  <a:pt x="356806" y="221537"/>
                  <a:pt x="277111" y="178637"/>
                </a:cubicBezTo>
                <a:cubicBezTo>
                  <a:pt x="283997" y="180427"/>
                  <a:pt x="292151" y="182885"/>
                  <a:pt x="296761" y="183999"/>
                </a:cubicBezTo>
                <a:cubicBezTo>
                  <a:pt x="368408" y="201230"/>
                  <a:pt x="447094" y="212793"/>
                  <a:pt x="520894" y="212869"/>
                </a:cubicBezTo>
                <a:cubicBezTo>
                  <a:pt x="537743" y="212889"/>
                  <a:pt x="596636" y="227395"/>
                  <a:pt x="609600" y="217337"/>
                </a:cubicBezTo>
                <a:cubicBezTo>
                  <a:pt x="616610" y="211889"/>
                  <a:pt x="593179" y="209879"/>
                  <a:pt x="586083" y="204535"/>
                </a:cubicBezTo>
                <a:cubicBezTo>
                  <a:pt x="572052" y="193991"/>
                  <a:pt x="549707" y="183571"/>
                  <a:pt x="532800" y="178932"/>
                </a:cubicBezTo>
                <a:cubicBezTo>
                  <a:pt x="466096" y="160673"/>
                  <a:pt x="391554" y="151681"/>
                  <a:pt x="322059" y="150662"/>
                </a:cubicBezTo>
                <a:cubicBezTo>
                  <a:pt x="300333" y="150338"/>
                  <a:pt x="276310" y="154824"/>
                  <a:pt x="255089" y="152147"/>
                </a:cubicBezTo>
                <a:cubicBezTo>
                  <a:pt x="247936" y="151243"/>
                  <a:pt x="219808" y="149576"/>
                  <a:pt x="220561" y="150957"/>
                </a:cubicBezTo>
                <a:cubicBezTo>
                  <a:pt x="212560" y="147194"/>
                  <a:pt x="204349" y="143051"/>
                  <a:pt x="196453" y="139641"/>
                </a:cubicBezTo>
                <a:cubicBezTo>
                  <a:pt x="172031" y="129106"/>
                  <a:pt x="148495" y="120858"/>
                  <a:pt x="123225" y="113152"/>
                </a:cubicBezTo>
                <a:cubicBezTo>
                  <a:pt x="142237" y="112190"/>
                  <a:pt x="162010" y="108837"/>
                  <a:pt x="169954" y="106608"/>
                </a:cubicBezTo>
                <a:cubicBezTo>
                  <a:pt x="252241" y="83549"/>
                  <a:pt x="340128" y="51697"/>
                  <a:pt x="409870" y="64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009 Text and Image">
  <p:cSld name="CUSTOM_9">
    <p:spTree>
      <p:nvGrpSpPr>
        <p:cNvPr id="1" name="Shape 354"/>
        <p:cNvGrpSpPr/>
        <p:nvPr/>
      </p:nvGrpSpPr>
      <p:grpSpPr>
        <a:xfrm>
          <a:off x="0" y="0"/>
          <a:ext cx="0" cy="0"/>
          <a:chOff x="0" y="0"/>
          <a:chExt cx="0" cy="0"/>
        </a:xfrm>
      </p:grpSpPr>
      <p:sp>
        <p:nvSpPr>
          <p:cNvPr id="355" name="Google Shape;355;p10"/>
          <p:cNvSpPr txBox="1">
            <a:spLocks noGrp="1"/>
          </p:cNvSpPr>
          <p:nvPr>
            <p:ph type="title"/>
          </p:nvPr>
        </p:nvSpPr>
        <p:spPr>
          <a:xfrm>
            <a:off x="925500" y="1946013"/>
            <a:ext cx="5170500" cy="799200"/>
          </a:xfrm>
          <a:prstGeom prst="rect">
            <a:avLst/>
          </a:prstGeom>
        </p:spPr>
        <p:txBody>
          <a:bodyPr spcFirstLastPara="1" wrap="square" lIns="121900" tIns="121900" rIns="121900" bIns="121900" anchor="ctr" anchorCtr="0">
            <a:noAutofit/>
          </a:bodyPr>
          <a:lstStyle>
            <a:lvl1pPr lvl="0" rtl="0">
              <a:lnSpc>
                <a:spcPct val="80000"/>
              </a:lnSpc>
              <a:spcBef>
                <a:spcPts val="0"/>
              </a:spcBef>
              <a:spcAft>
                <a:spcPts val="0"/>
              </a:spcAft>
              <a:buSzPts val="6000"/>
              <a:buNone/>
              <a:defRPr/>
            </a:lvl1pPr>
            <a:lvl2pPr lvl="1" algn="r" rtl="0">
              <a:spcBef>
                <a:spcPts val="0"/>
              </a:spcBef>
              <a:spcAft>
                <a:spcPts val="0"/>
              </a:spcAft>
              <a:buSzPts val="15000"/>
              <a:buNone/>
              <a:defRPr sz="15000"/>
            </a:lvl2pPr>
            <a:lvl3pPr lvl="2" algn="r" rtl="0">
              <a:spcBef>
                <a:spcPts val="0"/>
              </a:spcBef>
              <a:spcAft>
                <a:spcPts val="0"/>
              </a:spcAft>
              <a:buSzPts val="15000"/>
              <a:buNone/>
              <a:defRPr sz="15000"/>
            </a:lvl3pPr>
            <a:lvl4pPr lvl="3" algn="r" rtl="0">
              <a:spcBef>
                <a:spcPts val="0"/>
              </a:spcBef>
              <a:spcAft>
                <a:spcPts val="0"/>
              </a:spcAft>
              <a:buSzPts val="15000"/>
              <a:buNone/>
              <a:defRPr sz="15000"/>
            </a:lvl4pPr>
            <a:lvl5pPr lvl="4" algn="r" rtl="0">
              <a:spcBef>
                <a:spcPts val="0"/>
              </a:spcBef>
              <a:spcAft>
                <a:spcPts val="0"/>
              </a:spcAft>
              <a:buSzPts val="15000"/>
              <a:buNone/>
              <a:defRPr sz="15000"/>
            </a:lvl5pPr>
            <a:lvl6pPr lvl="5" algn="r" rtl="0">
              <a:spcBef>
                <a:spcPts val="0"/>
              </a:spcBef>
              <a:spcAft>
                <a:spcPts val="0"/>
              </a:spcAft>
              <a:buSzPts val="15000"/>
              <a:buNone/>
              <a:defRPr sz="15000"/>
            </a:lvl6pPr>
            <a:lvl7pPr lvl="6" algn="r" rtl="0">
              <a:spcBef>
                <a:spcPts val="0"/>
              </a:spcBef>
              <a:spcAft>
                <a:spcPts val="0"/>
              </a:spcAft>
              <a:buSzPts val="15000"/>
              <a:buNone/>
              <a:defRPr sz="15000"/>
            </a:lvl7pPr>
            <a:lvl8pPr lvl="7" algn="r" rtl="0">
              <a:spcBef>
                <a:spcPts val="0"/>
              </a:spcBef>
              <a:spcAft>
                <a:spcPts val="0"/>
              </a:spcAft>
              <a:buSzPts val="15000"/>
              <a:buNone/>
              <a:defRPr sz="15000"/>
            </a:lvl8pPr>
            <a:lvl9pPr lvl="8" algn="r" rtl="0">
              <a:spcBef>
                <a:spcPts val="0"/>
              </a:spcBef>
              <a:spcAft>
                <a:spcPts val="0"/>
              </a:spcAft>
              <a:buSzPts val="15000"/>
              <a:buNone/>
              <a:defRPr sz="15000"/>
            </a:lvl9pPr>
          </a:lstStyle>
          <a:p>
            <a:endParaRPr/>
          </a:p>
        </p:txBody>
      </p:sp>
      <p:sp>
        <p:nvSpPr>
          <p:cNvPr id="356" name="Google Shape;356;p10"/>
          <p:cNvSpPr txBox="1">
            <a:spLocks noGrp="1"/>
          </p:cNvSpPr>
          <p:nvPr>
            <p:ph type="subTitle" idx="1"/>
          </p:nvPr>
        </p:nvSpPr>
        <p:spPr>
          <a:xfrm>
            <a:off x="439850" y="4343238"/>
            <a:ext cx="3875100" cy="717900"/>
          </a:xfrm>
          <a:prstGeom prst="rect">
            <a:avLst/>
          </a:prstGeom>
        </p:spPr>
        <p:txBody>
          <a:bodyPr spcFirstLastPara="1" wrap="square" lIns="121900" tIns="121900" rIns="121900" bIns="121900" anchor="t" anchorCtr="0">
            <a:noAutofit/>
          </a:bodyPr>
          <a:lstStyle>
            <a:lvl1pPr lvl="0" algn="r" rtl="0">
              <a:spcBef>
                <a:spcPts val="0"/>
              </a:spcBef>
              <a:spcAft>
                <a:spcPts val="0"/>
              </a:spcAft>
              <a:buSzPts val="1800"/>
              <a:buNone/>
              <a:defRPr sz="1800"/>
            </a:lvl1pPr>
            <a:lvl2pPr lvl="1" algn="r" rtl="0">
              <a:spcBef>
                <a:spcPts val="2100"/>
              </a:spcBef>
              <a:spcAft>
                <a:spcPts val="0"/>
              </a:spcAft>
              <a:buSzPts val="1800"/>
              <a:buNone/>
              <a:defRPr sz="1800"/>
            </a:lvl2pPr>
            <a:lvl3pPr lvl="2" algn="r" rtl="0">
              <a:spcBef>
                <a:spcPts val="2100"/>
              </a:spcBef>
              <a:spcAft>
                <a:spcPts val="0"/>
              </a:spcAft>
              <a:buSzPts val="1800"/>
              <a:buNone/>
              <a:defRPr sz="1800"/>
            </a:lvl3pPr>
            <a:lvl4pPr lvl="3" algn="r" rtl="0">
              <a:spcBef>
                <a:spcPts val="2100"/>
              </a:spcBef>
              <a:spcAft>
                <a:spcPts val="0"/>
              </a:spcAft>
              <a:buSzPts val="1800"/>
              <a:buNone/>
              <a:defRPr sz="1800"/>
            </a:lvl4pPr>
            <a:lvl5pPr lvl="4" algn="r" rtl="0">
              <a:spcBef>
                <a:spcPts val="2100"/>
              </a:spcBef>
              <a:spcAft>
                <a:spcPts val="0"/>
              </a:spcAft>
              <a:buSzPts val="1800"/>
              <a:buNone/>
              <a:defRPr sz="1800"/>
            </a:lvl5pPr>
            <a:lvl6pPr lvl="5" algn="r" rtl="0">
              <a:spcBef>
                <a:spcPts val="2100"/>
              </a:spcBef>
              <a:spcAft>
                <a:spcPts val="0"/>
              </a:spcAft>
              <a:buSzPts val="1800"/>
              <a:buNone/>
              <a:defRPr sz="1800"/>
            </a:lvl6pPr>
            <a:lvl7pPr lvl="6" algn="r" rtl="0">
              <a:spcBef>
                <a:spcPts val="2100"/>
              </a:spcBef>
              <a:spcAft>
                <a:spcPts val="0"/>
              </a:spcAft>
              <a:buSzPts val="1800"/>
              <a:buNone/>
              <a:defRPr sz="1800"/>
            </a:lvl7pPr>
            <a:lvl8pPr lvl="7" algn="r" rtl="0">
              <a:spcBef>
                <a:spcPts val="2100"/>
              </a:spcBef>
              <a:spcAft>
                <a:spcPts val="0"/>
              </a:spcAft>
              <a:buSzPts val="1800"/>
              <a:buNone/>
              <a:defRPr sz="1800"/>
            </a:lvl8pPr>
            <a:lvl9pPr lvl="8" algn="r" rtl="0">
              <a:spcBef>
                <a:spcPts val="2100"/>
              </a:spcBef>
              <a:spcAft>
                <a:spcPts val="2100"/>
              </a:spcAft>
              <a:buSzPts val="1800"/>
              <a:buNone/>
              <a:defRPr sz="1800"/>
            </a:lvl9pPr>
          </a:lstStyle>
          <a:p>
            <a:endParaRPr/>
          </a:p>
        </p:txBody>
      </p:sp>
      <p:sp>
        <p:nvSpPr>
          <p:cNvPr id="357" name="Google Shape;357;p10"/>
          <p:cNvSpPr>
            <a:spLocks noGrp="1"/>
          </p:cNvSpPr>
          <p:nvPr>
            <p:ph type="pic" idx="2"/>
          </p:nvPr>
        </p:nvSpPr>
        <p:spPr>
          <a:xfrm>
            <a:off x="4572000" y="1040950"/>
            <a:ext cx="6981900" cy="4476900"/>
          </a:xfrm>
          <a:prstGeom prst="rect">
            <a:avLst/>
          </a:prstGeom>
          <a:noFill/>
          <a:ln>
            <a:noFill/>
          </a:ln>
        </p:spPr>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spcBef>
                <a:spcPts val="0"/>
              </a:spcBef>
              <a:spcAft>
                <a:spcPts val="0"/>
              </a:spcAft>
              <a:buClr>
                <a:schemeClr val="dk1"/>
              </a:buClr>
              <a:buSzPts val="4000"/>
              <a:buFont typeface="Yeseva One"/>
              <a:buNone/>
              <a:defRPr sz="4000">
                <a:solidFill>
                  <a:schemeClr val="dk1"/>
                </a:solidFill>
                <a:latin typeface="Yeseva One"/>
                <a:ea typeface="Yeseva One"/>
                <a:cs typeface="Yeseva One"/>
                <a:sym typeface="Yeseva One"/>
              </a:defRPr>
            </a:lvl1pPr>
            <a:lvl2pPr lvl="1">
              <a:spcBef>
                <a:spcPts val="0"/>
              </a:spcBef>
              <a:spcAft>
                <a:spcPts val="0"/>
              </a:spcAft>
              <a:buClr>
                <a:schemeClr val="dk1"/>
              </a:buClr>
              <a:buSzPts val="4000"/>
              <a:buFont typeface="Yeseva One"/>
              <a:buNone/>
              <a:defRPr sz="4000">
                <a:solidFill>
                  <a:schemeClr val="dk1"/>
                </a:solidFill>
                <a:latin typeface="Yeseva One"/>
                <a:ea typeface="Yeseva One"/>
                <a:cs typeface="Yeseva One"/>
                <a:sym typeface="Yeseva One"/>
              </a:defRPr>
            </a:lvl2pPr>
            <a:lvl3pPr lvl="2">
              <a:spcBef>
                <a:spcPts val="0"/>
              </a:spcBef>
              <a:spcAft>
                <a:spcPts val="0"/>
              </a:spcAft>
              <a:buClr>
                <a:schemeClr val="dk1"/>
              </a:buClr>
              <a:buSzPts val="4000"/>
              <a:buFont typeface="Yeseva One"/>
              <a:buNone/>
              <a:defRPr sz="4000">
                <a:solidFill>
                  <a:schemeClr val="dk1"/>
                </a:solidFill>
                <a:latin typeface="Yeseva One"/>
                <a:ea typeface="Yeseva One"/>
                <a:cs typeface="Yeseva One"/>
                <a:sym typeface="Yeseva One"/>
              </a:defRPr>
            </a:lvl3pPr>
            <a:lvl4pPr lvl="3">
              <a:spcBef>
                <a:spcPts val="0"/>
              </a:spcBef>
              <a:spcAft>
                <a:spcPts val="0"/>
              </a:spcAft>
              <a:buClr>
                <a:schemeClr val="dk1"/>
              </a:buClr>
              <a:buSzPts val="4000"/>
              <a:buFont typeface="Yeseva One"/>
              <a:buNone/>
              <a:defRPr sz="4000">
                <a:solidFill>
                  <a:schemeClr val="dk1"/>
                </a:solidFill>
                <a:latin typeface="Yeseva One"/>
                <a:ea typeface="Yeseva One"/>
                <a:cs typeface="Yeseva One"/>
                <a:sym typeface="Yeseva One"/>
              </a:defRPr>
            </a:lvl4pPr>
            <a:lvl5pPr lvl="4">
              <a:spcBef>
                <a:spcPts val="0"/>
              </a:spcBef>
              <a:spcAft>
                <a:spcPts val="0"/>
              </a:spcAft>
              <a:buClr>
                <a:schemeClr val="dk1"/>
              </a:buClr>
              <a:buSzPts val="4000"/>
              <a:buFont typeface="Yeseva One"/>
              <a:buNone/>
              <a:defRPr sz="4000">
                <a:solidFill>
                  <a:schemeClr val="dk1"/>
                </a:solidFill>
                <a:latin typeface="Yeseva One"/>
                <a:ea typeface="Yeseva One"/>
                <a:cs typeface="Yeseva One"/>
                <a:sym typeface="Yeseva One"/>
              </a:defRPr>
            </a:lvl5pPr>
            <a:lvl6pPr lvl="5">
              <a:spcBef>
                <a:spcPts val="0"/>
              </a:spcBef>
              <a:spcAft>
                <a:spcPts val="0"/>
              </a:spcAft>
              <a:buClr>
                <a:schemeClr val="dk1"/>
              </a:buClr>
              <a:buSzPts val="4000"/>
              <a:buFont typeface="Yeseva One"/>
              <a:buNone/>
              <a:defRPr sz="4000">
                <a:solidFill>
                  <a:schemeClr val="dk1"/>
                </a:solidFill>
                <a:latin typeface="Yeseva One"/>
                <a:ea typeface="Yeseva One"/>
                <a:cs typeface="Yeseva One"/>
                <a:sym typeface="Yeseva One"/>
              </a:defRPr>
            </a:lvl6pPr>
            <a:lvl7pPr lvl="6">
              <a:spcBef>
                <a:spcPts val="0"/>
              </a:spcBef>
              <a:spcAft>
                <a:spcPts val="0"/>
              </a:spcAft>
              <a:buClr>
                <a:schemeClr val="dk1"/>
              </a:buClr>
              <a:buSzPts val="4000"/>
              <a:buFont typeface="Yeseva One"/>
              <a:buNone/>
              <a:defRPr sz="4000">
                <a:solidFill>
                  <a:schemeClr val="dk1"/>
                </a:solidFill>
                <a:latin typeface="Yeseva One"/>
                <a:ea typeface="Yeseva One"/>
                <a:cs typeface="Yeseva One"/>
                <a:sym typeface="Yeseva One"/>
              </a:defRPr>
            </a:lvl7pPr>
            <a:lvl8pPr lvl="7">
              <a:spcBef>
                <a:spcPts val="0"/>
              </a:spcBef>
              <a:spcAft>
                <a:spcPts val="0"/>
              </a:spcAft>
              <a:buClr>
                <a:schemeClr val="dk1"/>
              </a:buClr>
              <a:buSzPts val="4000"/>
              <a:buFont typeface="Yeseva One"/>
              <a:buNone/>
              <a:defRPr sz="4000">
                <a:solidFill>
                  <a:schemeClr val="dk1"/>
                </a:solidFill>
                <a:latin typeface="Yeseva One"/>
                <a:ea typeface="Yeseva One"/>
                <a:cs typeface="Yeseva One"/>
                <a:sym typeface="Yeseva One"/>
              </a:defRPr>
            </a:lvl8pPr>
            <a:lvl9pPr lvl="8">
              <a:spcBef>
                <a:spcPts val="0"/>
              </a:spcBef>
              <a:spcAft>
                <a:spcPts val="0"/>
              </a:spcAft>
              <a:buClr>
                <a:schemeClr val="dk1"/>
              </a:buClr>
              <a:buSzPts val="4000"/>
              <a:buFont typeface="Yeseva One"/>
              <a:buNone/>
              <a:defRPr sz="4000">
                <a:solidFill>
                  <a:schemeClr val="dk1"/>
                </a:solidFill>
                <a:latin typeface="Yeseva One"/>
                <a:ea typeface="Yeseva One"/>
                <a:cs typeface="Yeseva One"/>
                <a:sym typeface="Yeseva One"/>
              </a:defRPr>
            </a:lvl9pPr>
          </a:lstStyle>
          <a:p>
            <a:endParaRPr/>
          </a:p>
        </p:txBody>
      </p:sp>
      <p:sp>
        <p:nvSpPr>
          <p:cNvPr id="7" name="Google Shape;7;p1"/>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lvl="0" indent="-342900">
              <a:lnSpc>
                <a:spcPct val="115000"/>
              </a:lnSpc>
              <a:spcBef>
                <a:spcPts val="0"/>
              </a:spcBef>
              <a:spcAft>
                <a:spcPts val="0"/>
              </a:spcAft>
              <a:buClr>
                <a:schemeClr val="dk2"/>
              </a:buClr>
              <a:buSzPts val="1800"/>
              <a:buFont typeface="Poppins Light"/>
              <a:buChar char="●"/>
              <a:defRPr sz="1800">
                <a:solidFill>
                  <a:schemeClr val="dk2"/>
                </a:solidFill>
                <a:latin typeface="Poppins Light"/>
                <a:ea typeface="Poppins Light"/>
                <a:cs typeface="Poppins Light"/>
                <a:sym typeface="Poppins Light"/>
              </a:defRPr>
            </a:lvl1pPr>
            <a:lvl2pPr marL="914400" lvl="1" indent="-342900">
              <a:lnSpc>
                <a:spcPct val="115000"/>
              </a:lnSpc>
              <a:spcBef>
                <a:spcPts val="2100"/>
              </a:spcBef>
              <a:spcAft>
                <a:spcPts val="0"/>
              </a:spcAft>
              <a:buClr>
                <a:schemeClr val="dk2"/>
              </a:buClr>
              <a:buSzPts val="1800"/>
              <a:buFont typeface="Poppins Light"/>
              <a:buChar char="○"/>
              <a:defRPr sz="1800">
                <a:solidFill>
                  <a:schemeClr val="dk2"/>
                </a:solidFill>
                <a:latin typeface="Poppins Light"/>
                <a:ea typeface="Poppins Light"/>
                <a:cs typeface="Poppins Light"/>
                <a:sym typeface="Poppins Light"/>
              </a:defRPr>
            </a:lvl2pPr>
            <a:lvl3pPr marL="1371600" lvl="2" indent="-342900">
              <a:lnSpc>
                <a:spcPct val="115000"/>
              </a:lnSpc>
              <a:spcBef>
                <a:spcPts val="2100"/>
              </a:spcBef>
              <a:spcAft>
                <a:spcPts val="0"/>
              </a:spcAft>
              <a:buClr>
                <a:schemeClr val="dk2"/>
              </a:buClr>
              <a:buSzPts val="1800"/>
              <a:buFont typeface="Poppins Light"/>
              <a:buChar char="■"/>
              <a:defRPr sz="1800">
                <a:solidFill>
                  <a:schemeClr val="dk2"/>
                </a:solidFill>
                <a:latin typeface="Poppins Light"/>
                <a:ea typeface="Poppins Light"/>
                <a:cs typeface="Poppins Light"/>
                <a:sym typeface="Poppins Light"/>
              </a:defRPr>
            </a:lvl3pPr>
            <a:lvl4pPr marL="1828800" lvl="3" indent="-342900">
              <a:lnSpc>
                <a:spcPct val="115000"/>
              </a:lnSpc>
              <a:spcBef>
                <a:spcPts val="2100"/>
              </a:spcBef>
              <a:spcAft>
                <a:spcPts val="0"/>
              </a:spcAft>
              <a:buClr>
                <a:schemeClr val="dk2"/>
              </a:buClr>
              <a:buSzPts val="1800"/>
              <a:buFont typeface="Poppins Light"/>
              <a:buChar char="●"/>
              <a:defRPr sz="1800">
                <a:solidFill>
                  <a:schemeClr val="dk2"/>
                </a:solidFill>
                <a:latin typeface="Poppins Light"/>
                <a:ea typeface="Poppins Light"/>
                <a:cs typeface="Poppins Light"/>
                <a:sym typeface="Poppins Light"/>
              </a:defRPr>
            </a:lvl4pPr>
            <a:lvl5pPr marL="2286000" lvl="4" indent="-342900">
              <a:lnSpc>
                <a:spcPct val="115000"/>
              </a:lnSpc>
              <a:spcBef>
                <a:spcPts val="2100"/>
              </a:spcBef>
              <a:spcAft>
                <a:spcPts val="0"/>
              </a:spcAft>
              <a:buClr>
                <a:schemeClr val="dk2"/>
              </a:buClr>
              <a:buSzPts val="1800"/>
              <a:buFont typeface="Poppins Light"/>
              <a:buChar char="○"/>
              <a:defRPr sz="1800">
                <a:solidFill>
                  <a:schemeClr val="dk2"/>
                </a:solidFill>
                <a:latin typeface="Poppins Light"/>
                <a:ea typeface="Poppins Light"/>
                <a:cs typeface="Poppins Light"/>
                <a:sym typeface="Poppins Light"/>
              </a:defRPr>
            </a:lvl5pPr>
            <a:lvl6pPr marL="2743200" lvl="5" indent="-342900">
              <a:lnSpc>
                <a:spcPct val="115000"/>
              </a:lnSpc>
              <a:spcBef>
                <a:spcPts val="2100"/>
              </a:spcBef>
              <a:spcAft>
                <a:spcPts val="0"/>
              </a:spcAft>
              <a:buClr>
                <a:schemeClr val="dk2"/>
              </a:buClr>
              <a:buSzPts val="1800"/>
              <a:buFont typeface="Poppins Light"/>
              <a:buChar char="■"/>
              <a:defRPr sz="1800">
                <a:solidFill>
                  <a:schemeClr val="dk2"/>
                </a:solidFill>
                <a:latin typeface="Poppins Light"/>
                <a:ea typeface="Poppins Light"/>
                <a:cs typeface="Poppins Light"/>
                <a:sym typeface="Poppins Light"/>
              </a:defRPr>
            </a:lvl6pPr>
            <a:lvl7pPr marL="3200400" lvl="6" indent="-342900">
              <a:lnSpc>
                <a:spcPct val="115000"/>
              </a:lnSpc>
              <a:spcBef>
                <a:spcPts val="2100"/>
              </a:spcBef>
              <a:spcAft>
                <a:spcPts val="0"/>
              </a:spcAft>
              <a:buClr>
                <a:schemeClr val="dk2"/>
              </a:buClr>
              <a:buSzPts val="1800"/>
              <a:buFont typeface="Poppins Light"/>
              <a:buChar char="●"/>
              <a:defRPr sz="1800">
                <a:solidFill>
                  <a:schemeClr val="dk2"/>
                </a:solidFill>
                <a:latin typeface="Poppins Light"/>
                <a:ea typeface="Poppins Light"/>
                <a:cs typeface="Poppins Light"/>
                <a:sym typeface="Poppins Light"/>
              </a:defRPr>
            </a:lvl7pPr>
            <a:lvl8pPr marL="3657600" lvl="7" indent="-342900">
              <a:lnSpc>
                <a:spcPct val="115000"/>
              </a:lnSpc>
              <a:spcBef>
                <a:spcPts val="2100"/>
              </a:spcBef>
              <a:spcAft>
                <a:spcPts val="0"/>
              </a:spcAft>
              <a:buClr>
                <a:schemeClr val="dk2"/>
              </a:buClr>
              <a:buSzPts val="1800"/>
              <a:buFont typeface="Poppins Light"/>
              <a:buChar char="○"/>
              <a:defRPr sz="1800">
                <a:solidFill>
                  <a:schemeClr val="dk2"/>
                </a:solidFill>
                <a:latin typeface="Poppins Light"/>
                <a:ea typeface="Poppins Light"/>
                <a:cs typeface="Poppins Light"/>
                <a:sym typeface="Poppins Light"/>
              </a:defRPr>
            </a:lvl8pPr>
            <a:lvl9pPr marL="4114800" lvl="8" indent="-342900">
              <a:lnSpc>
                <a:spcPct val="115000"/>
              </a:lnSpc>
              <a:spcBef>
                <a:spcPts val="2100"/>
              </a:spcBef>
              <a:spcAft>
                <a:spcPts val="2100"/>
              </a:spcAft>
              <a:buClr>
                <a:schemeClr val="dk2"/>
              </a:buClr>
              <a:buSzPts val="1800"/>
              <a:buFont typeface="Poppins Light"/>
              <a:buChar char="■"/>
              <a:defRPr sz="1800">
                <a:solidFill>
                  <a:schemeClr val="dk2"/>
                </a:solidFill>
                <a:latin typeface="Poppins Light"/>
                <a:ea typeface="Poppins Light"/>
                <a:cs typeface="Poppins Light"/>
                <a:sym typeface="Poppins Light"/>
              </a:defRPr>
            </a:lvl9pPr>
          </a:lstStyle>
          <a:p>
            <a:endParaRPr/>
          </a:p>
        </p:txBody>
      </p:sp>
      <p:sp>
        <p:nvSpPr>
          <p:cNvPr id="8" name="Google Shape;8;p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9" name="Google Shape;9;p1"/>
          <p:cNvSpPr/>
          <p:nvPr/>
        </p:nvSpPr>
        <p:spPr>
          <a:xfrm rot="5400000">
            <a:off x="-462658" y="6119355"/>
            <a:ext cx="1131345" cy="114589"/>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s://ru.wikipedia.org/wiki/%D0%9A%D0%B8%D0%BB%D0%BE%D0%B2%D0%B0%D1%82%D1%82-%D1%87%D0%B0%D1%81"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8" Type="http://schemas.openxmlformats.org/officeDocument/2006/relationships/hyperlink" Target="https://ru.wikipedia.org/wiki/&#1069;&#1085;&#1077;&#1088;&#1075;&#1077;&#1090;&#1080;&#1082;&#1072;_&#1053;&#1080;&#1078;&#1077;&#1075;&#1086;&#1088;&#1086;&#1076;&#1089;&#1082;&#1086;&#1081;_&#1086;&#1073;&#1083;&#1072;&#1089;&#1090;&#1080;" TargetMode="External"/><Relationship Id="rId13" Type="http://schemas.openxmlformats.org/officeDocument/2006/relationships/hyperlink" Target="https://waterfal.ru/chto-proizoydet-esli-razrushitsya-ges-posledstviya-i-vliyanie-na-okruzhayuschuyu-sredu/" TargetMode="External"/><Relationship Id="rId3" Type="http://schemas.openxmlformats.org/officeDocument/2006/relationships/hyperlink" Target="https://ru.wikipedia.org/wiki/&#1056;&#1099;&#1073;&#1080;&#1085;&#1089;&#1082;&#1072;&#1103;_&#1043;&#1069;&#1057;" TargetMode="External"/><Relationship Id="rId7" Type="http://schemas.openxmlformats.org/officeDocument/2006/relationships/hyperlink" Target="https://ru.wikipedia.org/wiki/&#1069;&#1085;&#1077;&#1088;&#1075;&#1077;&#1090;&#1080;&#1082;&#1072;_&#1057;&#1072;&#1088;&#1072;&#1090;&#1086;&#1074;&#1089;&#1082;&#1086;&#1081;_&#1086;&#1073;&#1083;&#1072;&#1089;&#1090;&#1080;" TargetMode="External"/><Relationship Id="rId12" Type="http://schemas.openxmlformats.org/officeDocument/2006/relationships/hyperlink" Target="https://en.wikipedia.org/wiki/Fossil_fuel_power_station" TargetMode="External"/><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hyperlink" Target="https://ru.wikipedia.org/wiki/&#1042;&#1086;&#1083;&#1078;&#1089;&#1082;&#1072;&#1103;_&#1043;&#1069;&#1057;" TargetMode="External"/><Relationship Id="rId11" Type="http://schemas.openxmlformats.org/officeDocument/2006/relationships/hyperlink" Target="https://electric-220.ru/news/ehlektrostancii_rossii/2019-04-15-1677" TargetMode="External"/><Relationship Id="rId5" Type="http://schemas.openxmlformats.org/officeDocument/2006/relationships/hyperlink" Target="https://leg.co.ua/arhiv/generaciya/razvitie-gidroenergetiki/Page-22.html?ysclid=lplfxpxkpr383584144" TargetMode="External"/><Relationship Id="rId15" Type="http://schemas.openxmlformats.org/officeDocument/2006/relationships/hyperlink" Target="https://ru.wikipedia.org/wiki/&#1042;&#1086;&#1083;&#1078;&#1089;&#1082;&#1086;-&#1050;&#1072;&#1084;&#1089;&#1082;&#1080;&#1081;_&#1082;&#1072;&#1089;&#1082;&#1072;&#1076;_&#1043;&#1069;&#1057;" TargetMode="External"/><Relationship Id="rId10" Type="http://schemas.openxmlformats.org/officeDocument/2006/relationships/hyperlink" Target="https://ru.wikipedia.org/wiki/&#1055;&#1088;&#1080;&#1083;&#1080;&#1074;&#1085;&#1072;&#1103;_&#1101;&#1083;&#1077;&#1082;&#1090;&#1088;&#1086;&#1089;&#1090;&#1072;&#1085;&#1094;&#1080;&#1103;" TargetMode="External"/><Relationship Id="rId4" Type="http://schemas.openxmlformats.org/officeDocument/2006/relationships/hyperlink" Target="https://ru.wikipedia.org/wiki/&#1046;&#1080;&#1075;&#1091;&#1083;&#1105;&#1074;&#1089;&#1082;&#1072;&#1103;_&#1043;&#1069;&#1057;" TargetMode="External"/><Relationship Id="rId9" Type="http://schemas.openxmlformats.org/officeDocument/2006/relationships/hyperlink" Target="https://ru.wikipedia.org/wiki/&#1050;&#1072;&#1089;&#1082;&#1072;&#1076;_(&#1101;&#1085;&#1077;&#1088;&#1075;&#1077;&#1090;&#1080;&#1082;&#1072;)" TargetMode="External"/><Relationship Id="rId14" Type="http://schemas.openxmlformats.org/officeDocument/2006/relationships/hyperlink" Target="https://ru.wikipedia.org/wiki/&#1043;&#1080;&#1076;&#1088;&#1086;&#1101;&#1083;&#1077;&#1082;&#1090;&#1088;&#1086;&#1089;&#1090;&#1072;&#1085;&#1094;&#1080;&#1103;"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sp>
        <p:nvSpPr>
          <p:cNvPr id="747" name="Google Shape;747;p35"/>
          <p:cNvSpPr/>
          <p:nvPr/>
        </p:nvSpPr>
        <p:spPr>
          <a:xfrm>
            <a:off x="4189625" y="-4475"/>
            <a:ext cx="8002500" cy="68580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5"/>
          <p:cNvSpPr txBox="1">
            <a:spLocks noGrp="1"/>
          </p:cNvSpPr>
          <p:nvPr>
            <p:ph type="title"/>
          </p:nvPr>
        </p:nvSpPr>
        <p:spPr>
          <a:xfrm>
            <a:off x="4267672" y="2519824"/>
            <a:ext cx="5892800" cy="896700"/>
          </a:xfrm>
          <a:prstGeom prst="rect">
            <a:avLst/>
          </a:prstGeom>
        </p:spPr>
        <p:txBody>
          <a:bodyPr spcFirstLastPara="1" wrap="square" lIns="121900" tIns="121900" rIns="121900" bIns="121900" anchor="ctr" anchorCtr="0">
            <a:noAutofit/>
          </a:bodyPr>
          <a:lstStyle/>
          <a:p>
            <a:pPr marL="0" lvl="0" indent="0" algn="l" rtl="0">
              <a:spcBef>
                <a:spcPts val="0"/>
              </a:spcBef>
              <a:spcAft>
                <a:spcPts val="0"/>
              </a:spcAft>
              <a:buNone/>
            </a:pPr>
            <a:r>
              <a:rPr lang="ru-RU" sz="5400" dirty="0" smtClean="0">
                <a:latin typeface="Times New Roman" panose="02020603050405020304" pitchFamily="18" charset="0"/>
                <a:cs typeface="Times New Roman" panose="02020603050405020304" pitchFamily="18" charset="0"/>
              </a:rPr>
              <a:t>Электростанции на реке Волга</a:t>
            </a:r>
            <a:endParaRPr sz="5400" dirty="0">
              <a:latin typeface="Times New Roman" panose="02020603050405020304" pitchFamily="18" charset="0"/>
              <a:cs typeface="Times New Roman" panose="02020603050405020304" pitchFamily="18" charset="0"/>
            </a:endParaRPr>
          </a:p>
        </p:txBody>
      </p:sp>
      <p:grpSp>
        <p:nvGrpSpPr>
          <p:cNvPr id="756" name="Google Shape;756;p35"/>
          <p:cNvGrpSpPr/>
          <p:nvPr/>
        </p:nvGrpSpPr>
        <p:grpSpPr>
          <a:xfrm>
            <a:off x="400885" y="0"/>
            <a:ext cx="3255119" cy="6858135"/>
            <a:chOff x="324685" y="0"/>
            <a:chExt cx="3255119" cy="6858135"/>
          </a:xfrm>
        </p:grpSpPr>
        <p:sp>
          <p:nvSpPr>
            <p:cNvPr id="757" name="Google Shape;757;p35"/>
            <p:cNvSpPr/>
            <p:nvPr/>
          </p:nvSpPr>
          <p:spPr>
            <a:xfrm rot="10800000">
              <a:off x="1881169" y="0"/>
              <a:ext cx="1423800" cy="22455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5"/>
            <p:cNvSpPr/>
            <p:nvPr/>
          </p:nvSpPr>
          <p:spPr>
            <a:xfrm flipH="1">
              <a:off x="353906" y="3535432"/>
              <a:ext cx="1443600" cy="144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5"/>
            <p:cNvSpPr/>
            <p:nvPr/>
          </p:nvSpPr>
          <p:spPr>
            <a:xfrm flipH="1">
              <a:off x="758473" y="2782024"/>
              <a:ext cx="634500" cy="634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5"/>
            <p:cNvSpPr/>
            <p:nvPr/>
          </p:nvSpPr>
          <p:spPr>
            <a:xfrm flipH="1">
              <a:off x="1900011" y="4680157"/>
              <a:ext cx="1679793" cy="1220440"/>
            </a:xfrm>
            <a:custGeom>
              <a:avLst/>
              <a:gdLst/>
              <a:ahLst/>
              <a:cxnLst/>
              <a:rect l="l" t="t" r="r" b="b"/>
              <a:pathLst>
                <a:path w="1555364" h="1130037" extrusionOk="0">
                  <a:moveTo>
                    <a:pt x="232" y="786699"/>
                  </a:moveTo>
                  <a:cubicBezTo>
                    <a:pt x="-7828" y="760106"/>
                    <a:pt x="196976" y="649768"/>
                    <a:pt x="230827" y="631728"/>
                  </a:cubicBezTo>
                  <a:cubicBezTo>
                    <a:pt x="364031" y="560729"/>
                    <a:pt x="492676" y="484081"/>
                    <a:pt x="626540" y="414653"/>
                  </a:cubicBezTo>
                  <a:cubicBezTo>
                    <a:pt x="721762" y="365276"/>
                    <a:pt x="823898" y="332043"/>
                    <a:pt x="919529" y="284151"/>
                  </a:cubicBezTo>
                  <a:cubicBezTo>
                    <a:pt x="1073853" y="206865"/>
                    <a:pt x="1232540" y="140409"/>
                    <a:pt x="1386350" y="62638"/>
                  </a:cubicBezTo>
                  <a:cubicBezTo>
                    <a:pt x="1404885" y="53275"/>
                    <a:pt x="1521938" y="-22087"/>
                    <a:pt x="1530425" y="6393"/>
                  </a:cubicBezTo>
                  <a:cubicBezTo>
                    <a:pt x="1555180" y="89374"/>
                    <a:pt x="1560562" y="203874"/>
                    <a:pt x="1550732" y="288799"/>
                  </a:cubicBezTo>
                  <a:cubicBezTo>
                    <a:pt x="1538816" y="391764"/>
                    <a:pt x="1535749" y="496978"/>
                    <a:pt x="1496906" y="595199"/>
                  </a:cubicBezTo>
                  <a:cubicBezTo>
                    <a:pt x="1398208" y="844783"/>
                    <a:pt x="1145672" y="1066011"/>
                    <a:pt x="893879" y="1114846"/>
                  </a:cubicBezTo>
                  <a:cubicBezTo>
                    <a:pt x="688196" y="1154726"/>
                    <a:pt x="446556" y="1115512"/>
                    <a:pt x="275215" y="1004012"/>
                  </a:cubicBezTo>
                  <a:cubicBezTo>
                    <a:pt x="213104" y="963589"/>
                    <a:pt x="6486" y="807341"/>
                    <a:pt x="232" y="78669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2" name="Google Shape;762;p35"/>
            <p:cNvSpPr/>
            <p:nvPr/>
          </p:nvSpPr>
          <p:spPr>
            <a:xfrm flipH="1">
              <a:off x="1433473" y="5561024"/>
              <a:ext cx="1493497" cy="1281241"/>
            </a:xfrm>
            <a:custGeom>
              <a:avLst/>
              <a:gdLst/>
              <a:ahLst/>
              <a:cxnLst/>
              <a:rect l="l" t="t" r="r" b="b"/>
              <a:pathLst>
                <a:path w="1382868" h="1186334" extrusionOk="0">
                  <a:moveTo>
                    <a:pt x="467097" y="35491"/>
                  </a:moveTo>
                  <a:cubicBezTo>
                    <a:pt x="233382" y="101500"/>
                    <a:pt x="149619" y="254976"/>
                    <a:pt x="122654" y="298124"/>
                  </a:cubicBezTo>
                  <a:cubicBezTo>
                    <a:pt x="49968" y="414415"/>
                    <a:pt x="27566" y="565958"/>
                    <a:pt x="5667" y="697308"/>
                  </a:cubicBezTo>
                  <a:cubicBezTo>
                    <a:pt x="-1571" y="740732"/>
                    <a:pt x="1591" y="859604"/>
                    <a:pt x="1591" y="859604"/>
                  </a:cubicBezTo>
                  <a:cubicBezTo>
                    <a:pt x="-6744" y="934537"/>
                    <a:pt x="18793" y="1013823"/>
                    <a:pt x="51950" y="1080146"/>
                  </a:cubicBezTo>
                  <a:cubicBezTo>
                    <a:pt x="105613" y="1187483"/>
                    <a:pt x="267948" y="1213610"/>
                    <a:pt x="365646" y="1157784"/>
                  </a:cubicBezTo>
                  <a:cubicBezTo>
                    <a:pt x="456305" y="1105978"/>
                    <a:pt x="487594" y="1010585"/>
                    <a:pt x="542677" y="927956"/>
                  </a:cubicBezTo>
                  <a:cubicBezTo>
                    <a:pt x="590503" y="856213"/>
                    <a:pt x="655311" y="792177"/>
                    <a:pt x="710394" y="726073"/>
                  </a:cubicBezTo>
                  <a:cubicBezTo>
                    <a:pt x="820636" y="593780"/>
                    <a:pt x="1001011" y="545936"/>
                    <a:pt x="1132799" y="443428"/>
                  </a:cubicBezTo>
                  <a:cubicBezTo>
                    <a:pt x="1206599" y="386031"/>
                    <a:pt x="1360256" y="327995"/>
                    <a:pt x="1381268" y="222915"/>
                  </a:cubicBezTo>
                  <a:cubicBezTo>
                    <a:pt x="1405185" y="103338"/>
                    <a:pt x="1154411" y="43893"/>
                    <a:pt x="1073792" y="36558"/>
                  </a:cubicBezTo>
                  <a:cubicBezTo>
                    <a:pt x="792861" y="11021"/>
                    <a:pt x="700821" y="-30507"/>
                    <a:pt x="467097" y="3549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763" name="Google Shape;763;p35"/>
            <p:cNvGrpSpPr/>
            <p:nvPr/>
          </p:nvGrpSpPr>
          <p:grpSpPr>
            <a:xfrm flipH="1">
              <a:off x="324685" y="5182183"/>
              <a:ext cx="1502034" cy="1675952"/>
              <a:chOff x="6415621" y="443747"/>
              <a:chExt cx="1388458" cy="1549225"/>
            </a:xfrm>
          </p:grpSpPr>
          <p:sp>
            <p:nvSpPr>
              <p:cNvPr id="764" name="Google Shape;764;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5" name="Google Shape;765;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6" name="Google Shape;766;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7" name="Google Shape;767;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8" name="Google Shape;768;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9" name="Google Shape;769;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0" name="Google Shape;770;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1" name="Google Shape;771;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2" name="Google Shape;772;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3" name="Google Shape;773;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4" name="Google Shape;774;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789" name="Google Shape;789;p35"/>
            <p:cNvGrpSpPr/>
            <p:nvPr/>
          </p:nvGrpSpPr>
          <p:grpSpPr>
            <a:xfrm rot="10800000" flipH="1">
              <a:off x="782201" y="8"/>
              <a:ext cx="1502034" cy="1675952"/>
              <a:chOff x="6415621" y="443747"/>
              <a:chExt cx="1388458" cy="1549225"/>
            </a:xfrm>
          </p:grpSpPr>
          <p:sp>
            <p:nvSpPr>
              <p:cNvPr id="790" name="Google Shape;790;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1" name="Google Shape;791;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2" name="Google Shape;792;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3" name="Google Shape;793;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4" name="Google Shape;794;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5" name="Google Shape;795;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6" name="Google Shape;796;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7" name="Google Shape;797;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8" name="Google Shape;798;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99" name="Google Shape;799;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0" name="Google Shape;800;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3" name="Прямоугольник 2"/>
          <p:cNvSpPr/>
          <p:nvPr/>
        </p:nvSpPr>
        <p:spPr>
          <a:xfrm>
            <a:off x="4350326" y="3786950"/>
            <a:ext cx="5810145" cy="452582"/>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0" y="5493115"/>
            <a:ext cx="230909" cy="1349150"/>
          </a:xfrm>
          <a:prstGeom prst="rect">
            <a:avLst/>
          </a:prstGeom>
          <a:ln>
            <a:solidFill>
              <a:schemeClr val="accent6">
                <a:lumMod val="8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2" name="Прямоугольник 1"/>
          <p:cNvSpPr/>
          <p:nvPr/>
        </p:nvSpPr>
        <p:spPr>
          <a:xfrm>
            <a:off x="10360152" y="11233"/>
            <a:ext cx="1831848" cy="206445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575" name="Google Shape;575;p28"/>
          <p:cNvSpPr txBox="1">
            <a:spLocks noGrp="1"/>
          </p:cNvSpPr>
          <p:nvPr>
            <p:ph type="title"/>
          </p:nvPr>
        </p:nvSpPr>
        <p:spPr>
          <a:xfrm>
            <a:off x="928650" y="669575"/>
            <a:ext cx="10342200" cy="763500"/>
          </a:xfrm>
          <a:prstGeom prst="rect">
            <a:avLst/>
          </a:prstGeom>
        </p:spPr>
        <p:txBody>
          <a:bodyPr spcFirstLastPara="1" wrap="square" lIns="121900" tIns="121900" rIns="121900" bIns="121900" anchor="ctr" anchorCtr="0">
            <a:noAutofit/>
          </a:bodyPr>
          <a:lstStyle/>
          <a:p>
            <a:pPr lvl="0"/>
            <a:r>
              <a:rPr lang="ru-RU" sz="3200" dirty="0" smtClean="0">
                <a:latin typeface="Times New Roman" panose="02020603050405020304" pitchFamily="18" charset="0"/>
                <a:cs typeface="Times New Roman" panose="02020603050405020304" pitchFamily="18" charset="0"/>
              </a:rPr>
              <a:t>Структура </a:t>
            </a:r>
            <a:r>
              <a:rPr lang="ru-RU" sz="3200" dirty="0">
                <a:latin typeface="Times New Roman" panose="02020603050405020304" pitchFamily="18" charset="0"/>
                <a:cs typeface="Times New Roman" panose="02020603050405020304" pitchFamily="18" charset="0"/>
              </a:rPr>
              <a:t>мощностей </a:t>
            </a:r>
            <a:r>
              <a:rPr lang="ru-RU" sz="3200" dirty="0" smtClean="0">
                <a:latin typeface="Times New Roman" panose="02020603050405020304" pitchFamily="18" charset="0"/>
                <a:cs typeface="Times New Roman" panose="02020603050405020304" pitchFamily="18" charset="0"/>
              </a:rPr>
              <a:t>электростанций на реке Волга</a:t>
            </a:r>
            <a:r>
              <a:rPr lang="ru-RU" dirty="0"/>
              <a:t/>
            </a:r>
            <a:br>
              <a:rPr lang="ru-RU" dirty="0"/>
            </a:br>
            <a:endParaRPr dirty="0"/>
          </a:p>
        </p:txBody>
      </p:sp>
      <p:sp>
        <p:nvSpPr>
          <p:cNvPr id="14" name="Прямоугольник 13"/>
          <p:cNvSpPr/>
          <p:nvPr/>
        </p:nvSpPr>
        <p:spPr>
          <a:xfrm>
            <a:off x="0" y="5550408"/>
            <a:ext cx="274320" cy="12344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5" name="Прямоугольник 14"/>
          <p:cNvSpPr/>
          <p:nvPr/>
        </p:nvSpPr>
        <p:spPr>
          <a:xfrm>
            <a:off x="6997497" y="4519381"/>
            <a:ext cx="4684776" cy="1938992"/>
          </a:xfrm>
          <a:prstGeom prst="rect">
            <a:avLst/>
          </a:prstGeom>
        </p:spPr>
        <p:txBody>
          <a:bodyPr wrap="square">
            <a:spAutoFit/>
          </a:bodyPr>
          <a:lstStyle/>
          <a:p>
            <a:r>
              <a:rPr lang="ru-RU" sz="2000" dirty="0">
                <a:latin typeface="Times New Roman" panose="02020603050405020304" pitchFamily="18" charset="0"/>
                <a:cs typeface="Times New Roman" panose="02020603050405020304" pitchFamily="18" charset="0"/>
              </a:rPr>
              <a:t>Структура мощностей электростанций в России выглядит следующим образом:</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Тепловые электростанции (ТЭС</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- 28</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 Гидроэлектростанции </a:t>
            </a:r>
            <a:r>
              <a:rPr lang="ru-RU" sz="2000" dirty="0">
                <a:latin typeface="Times New Roman" panose="02020603050405020304" pitchFamily="18" charset="0"/>
                <a:cs typeface="Times New Roman" panose="02020603050405020304" pitchFamily="18" charset="0"/>
              </a:rPr>
              <a:t>(ГЭС) </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39</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Атомные электростанции (АЭС) -33%</a:t>
            </a:r>
          </a:p>
        </p:txBody>
      </p:sp>
      <p:grpSp>
        <p:nvGrpSpPr>
          <p:cNvPr id="8" name="Google Shape;756;p35"/>
          <p:cNvGrpSpPr/>
          <p:nvPr/>
        </p:nvGrpSpPr>
        <p:grpSpPr>
          <a:xfrm rot="10800000">
            <a:off x="10579608" y="-2484"/>
            <a:ext cx="1290936" cy="3321755"/>
            <a:chOff x="324685" y="2782024"/>
            <a:chExt cx="1502034" cy="4076111"/>
          </a:xfrm>
        </p:grpSpPr>
        <p:sp>
          <p:nvSpPr>
            <p:cNvPr id="10" name="Google Shape;759;p35"/>
            <p:cNvSpPr/>
            <p:nvPr/>
          </p:nvSpPr>
          <p:spPr>
            <a:xfrm flipH="1">
              <a:off x="353906" y="3535432"/>
              <a:ext cx="1443600" cy="144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60;p35"/>
            <p:cNvSpPr/>
            <p:nvPr/>
          </p:nvSpPr>
          <p:spPr>
            <a:xfrm flipH="1">
              <a:off x="758473" y="2782024"/>
              <a:ext cx="634500" cy="634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 name="Google Shape;763;p35"/>
            <p:cNvGrpSpPr/>
            <p:nvPr/>
          </p:nvGrpSpPr>
          <p:grpSpPr>
            <a:xfrm flipH="1">
              <a:off x="324685" y="5182183"/>
              <a:ext cx="1502034" cy="1675952"/>
              <a:chOff x="6415621" y="443747"/>
              <a:chExt cx="1388458" cy="1549225"/>
            </a:xfrm>
          </p:grpSpPr>
          <p:sp>
            <p:nvSpPr>
              <p:cNvPr id="30" name="Google Shape;764;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 name="Google Shape;765;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766;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767;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 name="Google Shape;768;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 name="Google Shape;769;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 name="Google Shape;770;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 name="Google Shape;771;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772;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773;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774;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aphicFrame>
        <p:nvGraphicFramePr>
          <p:cNvPr id="9" name="Диаграмма 8"/>
          <p:cNvGraphicFramePr/>
          <p:nvPr>
            <p:extLst>
              <p:ext uri="{D42A27DB-BD31-4B8C-83A1-F6EECF244321}">
                <p14:modId xmlns:p14="http://schemas.microsoft.com/office/powerpoint/2010/main" xmlns="" val="3657526700"/>
              </p:ext>
            </p:extLst>
          </p:nvPr>
        </p:nvGraphicFramePr>
        <p:xfrm>
          <a:off x="-405849" y="1248924"/>
          <a:ext cx="8128000" cy="541866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3" name="Прямоугольник 2"/>
          <p:cNvSpPr/>
          <p:nvPr/>
        </p:nvSpPr>
        <p:spPr>
          <a:xfrm>
            <a:off x="274320" y="3437542"/>
            <a:ext cx="2497075" cy="342045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5" name="Прямоугольник 4"/>
          <p:cNvSpPr/>
          <p:nvPr/>
        </p:nvSpPr>
        <p:spPr>
          <a:xfrm>
            <a:off x="2800990" y="0"/>
            <a:ext cx="874513" cy="6858000"/>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grpSp>
        <p:nvGrpSpPr>
          <p:cNvPr id="75" name="Google Shape;639;p32"/>
          <p:cNvGrpSpPr/>
          <p:nvPr/>
        </p:nvGrpSpPr>
        <p:grpSpPr>
          <a:xfrm>
            <a:off x="3696894" y="931726"/>
            <a:ext cx="8301142" cy="1883664"/>
            <a:chOff x="2667200" y="2716275"/>
            <a:chExt cx="7036800" cy="2379575"/>
          </a:xfrm>
        </p:grpSpPr>
        <p:cxnSp>
          <p:nvCxnSpPr>
            <p:cNvPr id="76" name="Google Shape;640;p32"/>
            <p:cNvCxnSpPr/>
            <p:nvPr/>
          </p:nvCxnSpPr>
          <p:spPr>
            <a:xfrm>
              <a:off x="2667200" y="5095850"/>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77" name="Google Shape;641;p32"/>
            <p:cNvCxnSpPr/>
            <p:nvPr/>
          </p:nvCxnSpPr>
          <p:spPr>
            <a:xfrm>
              <a:off x="2667200" y="4619935"/>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78" name="Google Shape;642;p32"/>
            <p:cNvCxnSpPr/>
            <p:nvPr/>
          </p:nvCxnSpPr>
          <p:spPr>
            <a:xfrm>
              <a:off x="2667200" y="4144020"/>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79" name="Google Shape;643;p32"/>
            <p:cNvCxnSpPr/>
            <p:nvPr/>
          </p:nvCxnSpPr>
          <p:spPr>
            <a:xfrm>
              <a:off x="2667200" y="3668105"/>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80" name="Google Shape;644;p32"/>
            <p:cNvCxnSpPr/>
            <p:nvPr/>
          </p:nvCxnSpPr>
          <p:spPr>
            <a:xfrm>
              <a:off x="2667200" y="3192190"/>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81" name="Google Shape;645;p32"/>
            <p:cNvCxnSpPr/>
            <p:nvPr/>
          </p:nvCxnSpPr>
          <p:spPr>
            <a:xfrm>
              <a:off x="2667200" y="2716275"/>
              <a:ext cx="7036800" cy="0"/>
            </a:xfrm>
            <a:prstGeom prst="straightConnector1">
              <a:avLst/>
            </a:prstGeom>
            <a:noFill/>
            <a:ln w="9525" cap="flat" cmpd="sng">
              <a:solidFill>
                <a:schemeClr val="dk2"/>
              </a:solidFill>
              <a:prstDash val="solid"/>
              <a:round/>
              <a:headEnd type="none" w="med" len="med"/>
              <a:tailEnd type="none" w="med" len="med"/>
            </a:ln>
          </p:spPr>
        </p:cxnSp>
      </p:grpSp>
      <p:sp>
        <p:nvSpPr>
          <p:cNvPr id="638" name="Google Shape;638;p32"/>
          <p:cNvSpPr txBox="1">
            <a:spLocks noGrp="1"/>
          </p:cNvSpPr>
          <p:nvPr>
            <p:ph type="title"/>
          </p:nvPr>
        </p:nvSpPr>
        <p:spPr>
          <a:xfrm>
            <a:off x="-136529" y="-45192"/>
            <a:ext cx="3797175" cy="1266885"/>
          </a:xfrm>
          <a:prstGeom prst="rect">
            <a:avLst/>
          </a:prstGeom>
        </p:spPr>
        <p:txBody>
          <a:bodyPr spcFirstLastPara="1" wrap="square" lIns="121900" tIns="121900" rIns="121900" bIns="121900" anchor="ctr" anchorCtr="0">
            <a:noAutofit/>
          </a:bodyPr>
          <a:lstStyle/>
          <a:p>
            <a:pPr marL="0" lvl="0" indent="0" algn="ctr" rtl="0">
              <a:spcBef>
                <a:spcPts val="0"/>
              </a:spcBef>
              <a:spcAft>
                <a:spcPts val="0"/>
              </a:spcAft>
              <a:buNone/>
            </a:pPr>
            <a:r>
              <a:rPr lang="ru-RU" sz="2800" dirty="0" smtClean="0"/>
              <a:t>Среднегодовая выработка энергии</a:t>
            </a:r>
            <a:endParaRPr sz="2800" dirty="0"/>
          </a:p>
        </p:txBody>
      </p:sp>
      <p:grpSp>
        <p:nvGrpSpPr>
          <p:cNvPr id="639" name="Google Shape;639;p32"/>
          <p:cNvGrpSpPr/>
          <p:nvPr/>
        </p:nvGrpSpPr>
        <p:grpSpPr>
          <a:xfrm>
            <a:off x="3696894" y="2820761"/>
            <a:ext cx="8301142" cy="1883664"/>
            <a:chOff x="2667200" y="2716275"/>
            <a:chExt cx="7036800" cy="2379575"/>
          </a:xfrm>
        </p:grpSpPr>
        <p:cxnSp>
          <p:nvCxnSpPr>
            <p:cNvPr id="640" name="Google Shape;640;p32"/>
            <p:cNvCxnSpPr/>
            <p:nvPr/>
          </p:nvCxnSpPr>
          <p:spPr>
            <a:xfrm>
              <a:off x="2667200" y="5095850"/>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641" name="Google Shape;641;p32"/>
            <p:cNvCxnSpPr/>
            <p:nvPr/>
          </p:nvCxnSpPr>
          <p:spPr>
            <a:xfrm>
              <a:off x="2667200" y="4619935"/>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642" name="Google Shape;642;p32"/>
            <p:cNvCxnSpPr/>
            <p:nvPr/>
          </p:nvCxnSpPr>
          <p:spPr>
            <a:xfrm>
              <a:off x="2667200" y="4144020"/>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643" name="Google Shape;643;p32"/>
            <p:cNvCxnSpPr/>
            <p:nvPr/>
          </p:nvCxnSpPr>
          <p:spPr>
            <a:xfrm>
              <a:off x="2667200" y="3668105"/>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644" name="Google Shape;644;p32"/>
            <p:cNvCxnSpPr/>
            <p:nvPr/>
          </p:nvCxnSpPr>
          <p:spPr>
            <a:xfrm>
              <a:off x="2667200" y="3192190"/>
              <a:ext cx="7036800" cy="0"/>
            </a:xfrm>
            <a:prstGeom prst="straightConnector1">
              <a:avLst/>
            </a:prstGeom>
            <a:noFill/>
            <a:ln w="9525" cap="flat" cmpd="sng">
              <a:solidFill>
                <a:schemeClr val="dk2"/>
              </a:solidFill>
              <a:prstDash val="solid"/>
              <a:round/>
              <a:headEnd type="none" w="med" len="med"/>
              <a:tailEnd type="none" w="med" len="med"/>
            </a:ln>
          </p:spPr>
        </p:cxnSp>
        <p:cxnSp>
          <p:nvCxnSpPr>
            <p:cNvPr id="645" name="Google Shape;645;p32"/>
            <p:cNvCxnSpPr/>
            <p:nvPr/>
          </p:nvCxnSpPr>
          <p:spPr>
            <a:xfrm>
              <a:off x="2667200" y="2716275"/>
              <a:ext cx="7036800" cy="0"/>
            </a:xfrm>
            <a:prstGeom prst="straightConnector1">
              <a:avLst/>
            </a:prstGeom>
            <a:noFill/>
            <a:ln w="9525" cap="flat" cmpd="sng">
              <a:solidFill>
                <a:schemeClr val="dk2"/>
              </a:solidFill>
              <a:prstDash val="solid"/>
              <a:round/>
              <a:headEnd type="none" w="med" len="med"/>
              <a:tailEnd type="none" w="med" len="med"/>
            </a:ln>
          </p:spPr>
        </p:cxnSp>
      </p:grpSp>
      <p:sp>
        <p:nvSpPr>
          <p:cNvPr id="646" name="Google Shape;646;p32"/>
          <p:cNvSpPr/>
          <p:nvPr/>
        </p:nvSpPr>
        <p:spPr>
          <a:xfrm rot="10800000" flipH="1">
            <a:off x="5991434" y="4344854"/>
            <a:ext cx="570659" cy="368756"/>
          </a:xfrm>
          <a:prstGeom prst="roundRect">
            <a:avLst>
              <a:gd name="adj" fmla="val 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2"/>
          <p:cNvSpPr/>
          <p:nvPr/>
        </p:nvSpPr>
        <p:spPr>
          <a:xfrm rot="10800000" flipH="1">
            <a:off x="7020101" y="0"/>
            <a:ext cx="539211" cy="4721588"/>
          </a:xfrm>
          <a:prstGeom prst="roundRect">
            <a:avLst>
              <a:gd name="adj"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2"/>
          <p:cNvSpPr/>
          <p:nvPr/>
        </p:nvSpPr>
        <p:spPr>
          <a:xfrm rot="10800000" flipH="1">
            <a:off x="3861521" y="2293474"/>
            <a:ext cx="539869" cy="2422013"/>
          </a:xfrm>
          <a:prstGeom prst="roundRect">
            <a:avLst>
              <a:gd name="adj" fmla="val 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2"/>
          <p:cNvSpPr/>
          <p:nvPr/>
        </p:nvSpPr>
        <p:spPr>
          <a:xfrm rot="10800000" flipH="1">
            <a:off x="4905323" y="1388576"/>
            <a:ext cx="569126" cy="3320052"/>
          </a:xfrm>
          <a:prstGeom prst="roundRect">
            <a:avLst>
              <a:gd name="adj" fmla="val 183"/>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2"/>
          <p:cNvSpPr txBox="1"/>
          <p:nvPr/>
        </p:nvSpPr>
        <p:spPr>
          <a:xfrm>
            <a:off x="2771395" y="3822993"/>
            <a:ext cx="1027099" cy="238497"/>
          </a:xfrm>
          <a:prstGeom prst="rect">
            <a:avLst/>
          </a:prstGeom>
          <a:noFill/>
          <a:ln>
            <a:noFill/>
          </a:ln>
        </p:spPr>
        <p:txBody>
          <a:bodyPr spcFirstLastPara="1" wrap="square" lIns="68575" tIns="34275" rIns="68575" bIns="34275" anchor="t" anchorCtr="0">
            <a:spAutoFit/>
          </a:bodyPr>
          <a:lstStyle/>
          <a:p>
            <a:pPr lvl="0" algn="r"/>
            <a:r>
              <a:rPr lang="ru-RU" sz="1100" b="1" dirty="0" smtClean="0">
                <a:solidFill>
                  <a:schemeClr val="dk1"/>
                </a:solidFill>
                <a:latin typeface="Yeseva One"/>
                <a:ea typeface="Yeseva One"/>
                <a:cs typeface="Yeseva One"/>
                <a:sym typeface="Yeseva One"/>
              </a:rPr>
              <a:t>20 Млн </a:t>
            </a:r>
            <a:r>
              <a:rPr lang="ru-RU" sz="1100" b="1" dirty="0" err="1">
                <a:solidFill>
                  <a:schemeClr val="dk1"/>
                </a:solidFill>
                <a:latin typeface="Yeseva One"/>
                <a:ea typeface="Yeseva One"/>
                <a:cs typeface="Yeseva One"/>
                <a:sym typeface="Yeseva One"/>
              </a:rPr>
              <a:t>кВтч</a:t>
            </a:r>
            <a:endParaRPr lang="ru-RU" sz="1100" b="1" dirty="0">
              <a:solidFill>
                <a:schemeClr val="dk1"/>
              </a:solidFill>
              <a:latin typeface="Yeseva One"/>
              <a:ea typeface="Yeseva One"/>
              <a:cs typeface="Yeseva One"/>
              <a:sym typeface="Yeseva One"/>
            </a:endParaRPr>
          </a:p>
        </p:txBody>
      </p:sp>
      <p:sp>
        <p:nvSpPr>
          <p:cNvPr id="652" name="Google Shape;652;p32"/>
          <p:cNvSpPr txBox="1"/>
          <p:nvPr/>
        </p:nvSpPr>
        <p:spPr>
          <a:xfrm>
            <a:off x="2800990" y="4205996"/>
            <a:ext cx="994437" cy="238497"/>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ru-RU" sz="1100" b="1" dirty="0" smtClean="0">
                <a:solidFill>
                  <a:schemeClr val="dk1"/>
                </a:solidFill>
                <a:latin typeface="Yeseva One"/>
                <a:ea typeface="Yeseva One"/>
                <a:cs typeface="Yeseva One"/>
                <a:sym typeface="Yeseva One"/>
              </a:rPr>
              <a:t>10 Млн </a:t>
            </a:r>
            <a:r>
              <a:rPr lang="ru-RU" sz="1100" b="1" dirty="0" err="1" smtClean="0">
                <a:solidFill>
                  <a:schemeClr val="dk1"/>
                </a:solidFill>
                <a:latin typeface="Yeseva One"/>
                <a:ea typeface="Yeseva One"/>
                <a:cs typeface="Yeseva One"/>
                <a:sym typeface="Yeseva One"/>
              </a:rPr>
              <a:t>кВтч</a:t>
            </a:r>
            <a:endParaRPr sz="1100" b="1" dirty="0">
              <a:solidFill>
                <a:schemeClr val="dk1"/>
              </a:solidFill>
              <a:latin typeface="Yeseva One"/>
              <a:ea typeface="Yeseva One"/>
              <a:cs typeface="Yeseva One"/>
              <a:sym typeface="Yeseva One"/>
            </a:endParaRPr>
          </a:p>
        </p:txBody>
      </p:sp>
      <p:sp>
        <p:nvSpPr>
          <p:cNvPr id="653" name="Google Shape;653;p32"/>
          <p:cNvSpPr txBox="1"/>
          <p:nvPr/>
        </p:nvSpPr>
        <p:spPr>
          <a:xfrm>
            <a:off x="2840839" y="4573764"/>
            <a:ext cx="958903" cy="238497"/>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ru-RU" sz="1100" b="1" dirty="0" smtClean="0">
                <a:solidFill>
                  <a:schemeClr val="dk1"/>
                </a:solidFill>
                <a:latin typeface="Yeseva One"/>
                <a:ea typeface="Yeseva One"/>
                <a:cs typeface="Yeseva One"/>
                <a:sym typeface="Yeseva One"/>
              </a:rPr>
              <a:t>0 Млн </a:t>
            </a:r>
            <a:r>
              <a:rPr lang="ru-RU" sz="1100" b="1" dirty="0" err="1" smtClean="0">
                <a:solidFill>
                  <a:schemeClr val="dk1"/>
                </a:solidFill>
                <a:latin typeface="Yeseva One"/>
                <a:ea typeface="Yeseva One"/>
                <a:cs typeface="Yeseva One"/>
                <a:sym typeface="Yeseva One"/>
              </a:rPr>
              <a:t>кВтч</a:t>
            </a:r>
            <a:endParaRPr sz="1100" b="1" dirty="0">
              <a:solidFill>
                <a:schemeClr val="dk1"/>
              </a:solidFill>
              <a:latin typeface="Yeseva One"/>
              <a:ea typeface="Yeseva One"/>
              <a:cs typeface="Yeseva One"/>
              <a:sym typeface="Yeseva One"/>
            </a:endParaRPr>
          </a:p>
        </p:txBody>
      </p:sp>
      <p:sp>
        <p:nvSpPr>
          <p:cNvPr id="654" name="Google Shape;654;p32"/>
          <p:cNvSpPr txBox="1"/>
          <p:nvPr/>
        </p:nvSpPr>
        <p:spPr>
          <a:xfrm>
            <a:off x="2756178" y="3437542"/>
            <a:ext cx="1034623" cy="238497"/>
          </a:xfrm>
          <a:prstGeom prst="rect">
            <a:avLst/>
          </a:prstGeom>
          <a:noFill/>
          <a:ln>
            <a:noFill/>
          </a:ln>
        </p:spPr>
        <p:txBody>
          <a:bodyPr spcFirstLastPara="1" wrap="square" lIns="68575" tIns="34275" rIns="68575" bIns="34275" anchor="t" anchorCtr="0">
            <a:spAutoFit/>
          </a:bodyPr>
          <a:lstStyle/>
          <a:p>
            <a:pPr lvl="0" algn="r"/>
            <a:r>
              <a:rPr lang="ru-RU" sz="1100" b="1" dirty="0">
                <a:solidFill>
                  <a:schemeClr val="dk1"/>
                </a:solidFill>
                <a:latin typeface="Yeseva One"/>
                <a:ea typeface="Yeseva One"/>
                <a:cs typeface="Yeseva One"/>
                <a:sym typeface="Yeseva One"/>
              </a:rPr>
              <a:t>4</a:t>
            </a:r>
            <a:r>
              <a:rPr lang="ru-RU" sz="1100" b="1" dirty="0" smtClean="0">
                <a:solidFill>
                  <a:schemeClr val="dk1"/>
                </a:solidFill>
                <a:latin typeface="Yeseva One"/>
                <a:ea typeface="Yeseva One"/>
                <a:cs typeface="Yeseva One"/>
                <a:sym typeface="Yeseva One"/>
              </a:rPr>
              <a:t>0 Млн </a:t>
            </a:r>
            <a:r>
              <a:rPr lang="ru-RU" sz="1100" b="1" dirty="0" err="1" smtClean="0">
                <a:solidFill>
                  <a:schemeClr val="dk1"/>
                </a:solidFill>
                <a:latin typeface="Yeseva One"/>
                <a:ea typeface="Yeseva One"/>
                <a:cs typeface="Yeseva One"/>
                <a:sym typeface="Yeseva One"/>
              </a:rPr>
              <a:t>кВтч</a:t>
            </a:r>
            <a:endParaRPr lang="ru-RU" sz="1100" b="1" dirty="0">
              <a:solidFill>
                <a:schemeClr val="dk1"/>
              </a:solidFill>
              <a:latin typeface="Yeseva One"/>
              <a:ea typeface="Yeseva One"/>
              <a:cs typeface="Yeseva One"/>
              <a:sym typeface="Yeseva One"/>
            </a:endParaRPr>
          </a:p>
        </p:txBody>
      </p:sp>
      <p:sp>
        <p:nvSpPr>
          <p:cNvPr id="655" name="Google Shape;655;p32"/>
          <p:cNvSpPr/>
          <p:nvPr/>
        </p:nvSpPr>
        <p:spPr>
          <a:xfrm rot="10800000" flipH="1">
            <a:off x="8052932" y="4573763"/>
            <a:ext cx="517625" cy="138768"/>
          </a:xfrm>
          <a:prstGeom prst="roundRect">
            <a:avLst>
              <a:gd name="adj" fmla="val 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2"/>
          <p:cNvSpPr txBox="1"/>
          <p:nvPr/>
        </p:nvSpPr>
        <p:spPr>
          <a:xfrm>
            <a:off x="2800990" y="3065233"/>
            <a:ext cx="993917" cy="238497"/>
          </a:xfrm>
          <a:prstGeom prst="rect">
            <a:avLst/>
          </a:prstGeom>
          <a:noFill/>
          <a:ln>
            <a:noFill/>
          </a:ln>
        </p:spPr>
        <p:txBody>
          <a:bodyPr spcFirstLastPara="1" wrap="square" lIns="68575" tIns="34275" rIns="68575" bIns="34275" anchor="t" anchorCtr="0">
            <a:spAutoFit/>
          </a:bodyPr>
          <a:lstStyle/>
          <a:p>
            <a:pPr lvl="0" algn="r"/>
            <a:r>
              <a:rPr lang="ru-RU" sz="1100" b="1" dirty="0">
                <a:solidFill>
                  <a:schemeClr val="dk1"/>
                </a:solidFill>
                <a:latin typeface="Yeseva One"/>
                <a:ea typeface="Yeseva One"/>
                <a:cs typeface="Yeseva One"/>
                <a:sym typeface="Yeseva One"/>
              </a:rPr>
              <a:t>8</a:t>
            </a:r>
            <a:r>
              <a:rPr lang="ru-RU" sz="1100" b="1" dirty="0" smtClean="0">
                <a:solidFill>
                  <a:schemeClr val="dk1"/>
                </a:solidFill>
                <a:latin typeface="Yeseva One"/>
                <a:ea typeface="Yeseva One"/>
                <a:cs typeface="Yeseva One"/>
                <a:sym typeface="Yeseva One"/>
              </a:rPr>
              <a:t>0 Млн </a:t>
            </a:r>
            <a:r>
              <a:rPr lang="ru-RU" sz="1100" b="1" dirty="0" err="1" smtClean="0">
                <a:solidFill>
                  <a:schemeClr val="dk1"/>
                </a:solidFill>
                <a:latin typeface="Yeseva One"/>
                <a:ea typeface="Yeseva One"/>
                <a:cs typeface="Yeseva One"/>
                <a:sym typeface="Yeseva One"/>
              </a:rPr>
              <a:t>кВтч</a:t>
            </a:r>
            <a:endParaRPr lang="ru-RU" sz="1100" b="1" dirty="0">
              <a:solidFill>
                <a:schemeClr val="dk1"/>
              </a:solidFill>
              <a:latin typeface="Yeseva One"/>
              <a:ea typeface="Yeseva One"/>
              <a:cs typeface="Yeseva One"/>
              <a:sym typeface="Yeseva One"/>
            </a:endParaRPr>
          </a:p>
        </p:txBody>
      </p:sp>
      <p:pic>
        <p:nvPicPr>
          <p:cNvPr id="2" name="Рисунок 1"/>
          <p:cNvPicPr>
            <a:picLocks noChangeAspect="1"/>
          </p:cNvPicPr>
          <p:nvPr/>
        </p:nvPicPr>
        <p:blipFill>
          <a:blip r:embed="rId3"/>
          <a:stretch>
            <a:fillRect/>
          </a:stretch>
        </p:blipFill>
        <p:spPr>
          <a:xfrm>
            <a:off x="9064177" y="4213428"/>
            <a:ext cx="499433" cy="490997"/>
          </a:xfrm>
          <a:prstGeom prst="rect">
            <a:avLst/>
          </a:prstGeom>
        </p:spPr>
      </p:pic>
      <p:sp>
        <p:nvSpPr>
          <p:cNvPr id="4" name="Прямоугольник 3"/>
          <p:cNvSpPr/>
          <p:nvPr/>
        </p:nvSpPr>
        <p:spPr>
          <a:xfrm>
            <a:off x="20041" y="5537525"/>
            <a:ext cx="175491" cy="120502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pic>
        <p:nvPicPr>
          <p:cNvPr id="10" name="Рисунок 9"/>
          <p:cNvPicPr>
            <a:picLocks noChangeAspect="1"/>
          </p:cNvPicPr>
          <p:nvPr/>
        </p:nvPicPr>
        <p:blipFill>
          <a:blip r:embed="rId4"/>
          <a:stretch>
            <a:fillRect/>
          </a:stretch>
        </p:blipFill>
        <p:spPr>
          <a:xfrm>
            <a:off x="10057230" y="3591390"/>
            <a:ext cx="518205" cy="1121144"/>
          </a:xfrm>
          <a:prstGeom prst="rect">
            <a:avLst/>
          </a:prstGeom>
        </p:spPr>
      </p:pic>
      <p:pic>
        <p:nvPicPr>
          <p:cNvPr id="11" name="Рисунок 10"/>
          <p:cNvPicPr>
            <a:picLocks noChangeAspect="1"/>
          </p:cNvPicPr>
          <p:nvPr/>
        </p:nvPicPr>
        <p:blipFill>
          <a:blip r:embed="rId5"/>
          <a:stretch>
            <a:fillRect/>
          </a:stretch>
        </p:blipFill>
        <p:spPr>
          <a:xfrm>
            <a:off x="11067344" y="4284953"/>
            <a:ext cx="536494" cy="419472"/>
          </a:xfrm>
          <a:prstGeom prst="rect">
            <a:avLst/>
          </a:prstGeom>
        </p:spPr>
      </p:pic>
      <p:sp>
        <p:nvSpPr>
          <p:cNvPr id="18" name="Прямоугольник 17"/>
          <p:cNvSpPr/>
          <p:nvPr/>
        </p:nvSpPr>
        <p:spPr>
          <a:xfrm>
            <a:off x="3423808" y="4985794"/>
            <a:ext cx="1426990" cy="338554"/>
          </a:xfrm>
          <a:prstGeom prst="rect">
            <a:avLst/>
          </a:prstGeom>
        </p:spPr>
        <p:txBody>
          <a:bodyPr wrap="square">
            <a:spAutoFit/>
          </a:bodyPr>
          <a:lstStyle/>
          <a:p>
            <a:r>
              <a:rPr lang="ru-RU" sz="1600" dirty="0" err="1" smtClean="0">
                <a:latin typeface="Times New Roman" panose="02020603050405020304" pitchFamily="18" charset="0"/>
                <a:cs typeface="Times New Roman" panose="02020603050405020304" pitchFamily="18" charset="0"/>
              </a:rPr>
              <a:t>Иваньковская</a:t>
            </a:r>
            <a:endParaRPr lang="ru-RU" sz="1600" dirty="0">
              <a:latin typeface="Times New Roman" panose="02020603050405020304" pitchFamily="18" charset="0"/>
              <a:cs typeface="Times New Roman" panose="02020603050405020304" pitchFamily="18" charset="0"/>
            </a:endParaRPr>
          </a:p>
        </p:txBody>
      </p:sp>
      <p:sp>
        <p:nvSpPr>
          <p:cNvPr id="20" name="Прямоугольник 19"/>
          <p:cNvSpPr/>
          <p:nvPr/>
        </p:nvSpPr>
        <p:spPr>
          <a:xfrm>
            <a:off x="4674188" y="4767676"/>
            <a:ext cx="1031394" cy="307777"/>
          </a:xfrm>
          <a:prstGeom prst="rect">
            <a:avLst/>
          </a:prstGeom>
        </p:spPr>
        <p:txBody>
          <a:bodyPr wrap="square">
            <a:spAutoFit/>
          </a:bodyPr>
          <a:lstStyle/>
          <a:p>
            <a:r>
              <a:rPr lang="ru-RU" dirty="0" err="1" smtClean="0">
                <a:latin typeface="arial" panose="020B0604020202020204" pitchFamily="34" charset="0"/>
              </a:rPr>
              <a:t>Угличская</a:t>
            </a:r>
            <a:endParaRPr lang="ru-RU" dirty="0"/>
          </a:p>
        </p:txBody>
      </p:sp>
      <p:sp>
        <p:nvSpPr>
          <p:cNvPr id="21" name="Прямоугольник 20"/>
          <p:cNvSpPr/>
          <p:nvPr/>
        </p:nvSpPr>
        <p:spPr>
          <a:xfrm>
            <a:off x="6725988" y="4711926"/>
            <a:ext cx="1191692" cy="307777"/>
          </a:xfrm>
          <a:prstGeom prst="rect">
            <a:avLst/>
          </a:prstGeom>
        </p:spPr>
        <p:txBody>
          <a:bodyPr wrap="square">
            <a:spAutoFit/>
          </a:bodyPr>
          <a:lstStyle/>
          <a:p>
            <a:r>
              <a:rPr lang="ru-RU" dirty="0" smtClean="0">
                <a:latin typeface="arial" panose="020B0604020202020204" pitchFamily="34" charset="0"/>
              </a:rPr>
              <a:t>Рыбинская</a:t>
            </a:r>
            <a:endParaRPr lang="ru-RU" dirty="0"/>
          </a:p>
        </p:txBody>
      </p:sp>
      <p:sp>
        <p:nvSpPr>
          <p:cNvPr id="22" name="Прямоугольник 21"/>
          <p:cNvSpPr/>
          <p:nvPr/>
        </p:nvSpPr>
        <p:spPr>
          <a:xfrm>
            <a:off x="5517138" y="5036865"/>
            <a:ext cx="1649965" cy="307777"/>
          </a:xfrm>
          <a:prstGeom prst="rect">
            <a:avLst/>
          </a:prstGeom>
        </p:spPr>
        <p:txBody>
          <a:bodyPr wrap="square">
            <a:spAutoFit/>
          </a:bodyPr>
          <a:lstStyle/>
          <a:p>
            <a:r>
              <a:rPr lang="ru-RU" dirty="0" smtClean="0">
                <a:latin typeface="arial" panose="020B0604020202020204" pitchFamily="34" charset="0"/>
              </a:rPr>
              <a:t>Нижегородская</a:t>
            </a:r>
            <a:endParaRPr lang="ru-RU" dirty="0"/>
          </a:p>
        </p:txBody>
      </p:sp>
      <p:sp>
        <p:nvSpPr>
          <p:cNvPr id="23" name="Прямоугольник 22"/>
          <p:cNvSpPr/>
          <p:nvPr/>
        </p:nvSpPr>
        <p:spPr>
          <a:xfrm>
            <a:off x="7612036" y="5036865"/>
            <a:ext cx="1399415" cy="307777"/>
          </a:xfrm>
          <a:prstGeom prst="rect">
            <a:avLst/>
          </a:prstGeom>
        </p:spPr>
        <p:txBody>
          <a:bodyPr wrap="square">
            <a:spAutoFit/>
          </a:bodyPr>
          <a:lstStyle/>
          <a:p>
            <a:r>
              <a:rPr lang="ru-RU" dirty="0" smtClean="0">
                <a:latin typeface="arial" panose="020B0604020202020204" pitchFamily="34" charset="0"/>
              </a:rPr>
              <a:t>Чебоксарская</a:t>
            </a:r>
            <a:endParaRPr lang="ru-RU" dirty="0"/>
          </a:p>
        </p:txBody>
      </p:sp>
      <p:sp>
        <p:nvSpPr>
          <p:cNvPr id="24" name="Прямоугольник 23"/>
          <p:cNvSpPr/>
          <p:nvPr/>
        </p:nvSpPr>
        <p:spPr>
          <a:xfrm>
            <a:off x="8688228" y="4721588"/>
            <a:ext cx="1379722" cy="307777"/>
          </a:xfrm>
          <a:prstGeom prst="rect">
            <a:avLst/>
          </a:prstGeom>
        </p:spPr>
        <p:txBody>
          <a:bodyPr wrap="square">
            <a:spAutoFit/>
          </a:bodyPr>
          <a:lstStyle/>
          <a:p>
            <a:r>
              <a:rPr lang="ru-RU" dirty="0" smtClean="0">
                <a:latin typeface="arial" panose="020B0604020202020204" pitchFamily="34" charset="0"/>
              </a:rPr>
              <a:t>Жигулевская</a:t>
            </a:r>
            <a:endParaRPr lang="ru-RU" dirty="0"/>
          </a:p>
        </p:txBody>
      </p:sp>
      <p:sp>
        <p:nvSpPr>
          <p:cNvPr id="25" name="Прямоугольник 24"/>
          <p:cNvSpPr/>
          <p:nvPr/>
        </p:nvSpPr>
        <p:spPr>
          <a:xfrm>
            <a:off x="9716976" y="5046527"/>
            <a:ext cx="1350368" cy="307777"/>
          </a:xfrm>
          <a:prstGeom prst="rect">
            <a:avLst/>
          </a:prstGeom>
        </p:spPr>
        <p:txBody>
          <a:bodyPr wrap="square">
            <a:spAutoFit/>
          </a:bodyPr>
          <a:lstStyle/>
          <a:p>
            <a:r>
              <a:rPr lang="ru-RU" dirty="0" smtClean="0">
                <a:latin typeface="arial" panose="020B0604020202020204" pitchFamily="34" charset="0"/>
              </a:rPr>
              <a:t>Саратовская</a:t>
            </a:r>
            <a:endParaRPr lang="ru-RU" dirty="0"/>
          </a:p>
        </p:txBody>
      </p:sp>
      <p:sp>
        <p:nvSpPr>
          <p:cNvPr id="26" name="Прямоугольник 25"/>
          <p:cNvSpPr/>
          <p:nvPr/>
        </p:nvSpPr>
        <p:spPr>
          <a:xfrm>
            <a:off x="10838499" y="4715487"/>
            <a:ext cx="994183" cy="307777"/>
          </a:xfrm>
          <a:prstGeom prst="rect">
            <a:avLst/>
          </a:prstGeom>
        </p:spPr>
        <p:txBody>
          <a:bodyPr wrap="none">
            <a:spAutoFit/>
          </a:bodyPr>
          <a:lstStyle/>
          <a:p>
            <a:r>
              <a:rPr lang="ru-RU" dirty="0">
                <a:latin typeface="arial" panose="020B0604020202020204" pitchFamily="34" charset="0"/>
              </a:rPr>
              <a:t>Волжская</a:t>
            </a:r>
            <a:endParaRPr lang="ru-RU" dirty="0"/>
          </a:p>
        </p:txBody>
      </p:sp>
      <p:cxnSp>
        <p:nvCxnSpPr>
          <p:cNvPr id="30" name="Прямая соединительная линия 29"/>
          <p:cNvCxnSpPr>
            <a:stCxn id="648" idx="0"/>
            <a:endCxn id="18" idx="0"/>
          </p:cNvCxnSpPr>
          <p:nvPr/>
        </p:nvCxnSpPr>
        <p:spPr>
          <a:xfrm>
            <a:off x="4131456" y="4715487"/>
            <a:ext cx="5847" cy="270307"/>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65" name="Прямая соединительная линия 64"/>
          <p:cNvCxnSpPr/>
          <p:nvPr/>
        </p:nvCxnSpPr>
        <p:spPr>
          <a:xfrm flipH="1">
            <a:off x="6258980" y="4700649"/>
            <a:ext cx="1" cy="27252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66" name="Прямая соединительная линия 65"/>
          <p:cNvCxnSpPr/>
          <p:nvPr/>
        </p:nvCxnSpPr>
        <p:spPr>
          <a:xfrm flipH="1">
            <a:off x="8322970" y="4700649"/>
            <a:ext cx="1" cy="27252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67" name="Прямая соединительная линия 66"/>
          <p:cNvCxnSpPr/>
          <p:nvPr/>
        </p:nvCxnSpPr>
        <p:spPr>
          <a:xfrm flipH="1">
            <a:off x="10332712" y="4708850"/>
            <a:ext cx="1" cy="27252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36" name="Прямоугольник 35"/>
          <p:cNvSpPr/>
          <p:nvPr/>
        </p:nvSpPr>
        <p:spPr>
          <a:xfrm>
            <a:off x="2771395" y="2689956"/>
            <a:ext cx="1034257" cy="261610"/>
          </a:xfrm>
          <a:prstGeom prst="rect">
            <a:avLst/>
          </a:prstGeom>
        </p:spPr>
        <p:txBody>
          <a:bodyPr wrap="none">
            <a:spAutoFit/>
          </a:bodyPr>
          <a:lstStyle/>
          <a:p>
            <a:pPr lvl="0" algn="r"/>
            <a:r>
              <a:rPr lang="ru-RU" sz="1100" b="1" dirty="0">
                <a:solidFill>
                  <a:schemeClr val="dk1"/>
                </a:solidFill>
                <a:latin typeface="Yeseva One"/>
                <a:ea typeface="Yeseva One"/>
                <a:cs typeface="Yeseva One"/>
                <a:sym typeface="Yeseva One"/>
              </a:rPr>
              <a:t>9</a:t>
            </a:r>
            <a:r>
              <a:rPr lang="ru-RU" sz="1100" b="1" dirty="0" smtClean="0">
                <a:solidFill>
                  <a:schemeClr val="dk1"/>
                </a:solidFill>
                <a:latin typeface="Yeseva One"/>
                <a:ea typeface="Yeseva One"/>
                <a:cs typeface="Yeseva One"/>
                <a:sym typeface="Yeseva One"/>
              </a:rPr>
              <a:t>0 </a:t>
            </a:r>
            <a:r>
              <a:rPr lang="ru-RU" sz="1100" b="1" dirty="0">
                <a:solidFill>
                  <a:schemeClr val="dk1"/>
                </a:solidFill>
                <a:latin typeface="Yeseva One"/>
                <a:ea typeface="Yeseva One"/>
                <a:cs typeface="Yeseva One"/>
                <a:sym typeface="Yeseva One"/>
              </a:rPr>
              <a:t>Млн </a:t>
            </a:r>
            <a:r>
              <a:rPr lang="ru-RU" sz="1100" b="1" dirty="0" err="1">
                <a:solidFill>
                  <a:schemeClr val="dk1"/>
                </a:solidFill>
                <a:latin typeface="Yeseva One"/>
                <a:ea typeface="Yeseva One"/>
                <a:cs typeface="Yeseva One"/>
                <a:sym typeface="Yeseva One"/>
              </a:rPr>
              <a:t>кВтч</a:t>
            </a:r>
            <a:endParaRPr lang="ru-RU" sz="1100" b="1" dirty="0">
              <a:solidFill>
                <a:schemeClr val="dk1"/>
              </a:solidFill>
              <a:latin typeface="Yeseva One"/>
              <a:ea typeface="Yeseva One"/>
              <a:cs typeface="Yeseva One"/>
              <a:sym typeface="Yeseva One"/>
            </a:endParaRPr>
          </a:p>
        </p:txBody>
      </p:sp>
      <p:sp>
        <p:nvSpPr>
          <p:cNvPr id="37" name="Прямоугольник 36"/>
          <p:cNvSpPr/>
          <p:nvPr/>
        </p:nvSpPr>
        <p:spPr>
          <a:xfrm>
            <a:off x="2677996" y="2310254"/>
            <a:ext cx="1112805" cy="261610"/>
          </a:xfrm>
          <a:prstGeom prst="rect">
            <a:avLst/>
          </a:prstGeom>
        </p:spPr>
        <p:txBody>
          <a:bodyPr wrap="none">
            <a:spAutoFit/>
          </a:bodyPr>
          <a:lstStyle/>
          <a:p>
            <a:pPr lvl="0" algn="r"/>
            <a:r>
              <a:rPr lang="ru-RU" sz="1100" b="1" dirty="0" smtClean="0">
                <a:solidFill>
                  <a:schemeClr val="dk1"/>
                </a:solidFill>
                <a:latin typeface="Yeseva One"/>
                <a:ea typeface="Yeseva One"/>
                <a:cs typeface="Yeseva One"/>
                <a:sym typeface="Yeseva One"/>
              </a:rPr>
              <a:t>100 Млн </a:t>
            </a:r>
            <a:r>
              <a:rPr lang="ru-RU" sz="1100" b="1" dirty="0" err="1">
                <a:solidFill>
                  <a:schemeClr val="dk1"/>
                </a:solidFill>
                <a:latin typeface="Yeseva One"/>
                <a:ea typeface="Yeseva One"/>
                <a:cs typeface="Yeseva One"/>
                <a:sym typeface="Yeseva One"/>
              </a:rPr>
              <a:t>кВтч</a:t>
            </a:r>
            <a:endParaRPr lang="ru-RU" sz="1100" b="1" dirty="0">
              <a:solidFill>
                <a:schemeClr val="dk1"/>
              </a:solidFill>
              <a:latin typeface="Yeseva One"/>
              <a:ea typeface="Yeseva One"/>
              <a:cs typeface="Yeseva One"/>
              <a:sym typeface="Yeseva One"/>
            </a:endParaRPr>
          </a:p>
        </p:txBody>
      </p:sp>
      <p:sp>
        <p:nvSpPr>
          <p:cNvPr id="38" name="Прямоугольник 37"/>
          <p:cNvSpPr/>
          <p:nvPr/>
        </p:nvSpPr>
        <p:spPr>
          <a:xfrm>
            <a:off x="2692847" y="1930684"/>
            <a:ext cx="1112805" cy="261610"/>
          </a:xfrm>
          <a:prstGeom prst="rect">
            <a:avLst/>
          </a:prstGeom>
        </p:spPr>
        <p:txBody>
          <a:bodyPr wrap="none">
            <a:spAutoFit/>
          </a:bodyPr>
          <a:lstStyle/>
          <a:p>
            <a:pPr lvl="0" algn="r"/>
            <a:r>
              <a:rPr lang="ru-RU" sz="1100" b="1" dirty="0" smtClean="0">
                <a:solidFill>
                  <a:schemeClr val="dk1"/>
                </a:solidFill>
                <a:latin typeface="Yeseva One"/>
                <a:ea typeface="Yeseva One"/>
                <a:cs typeface="Yeseva One"/>
                <a:sym typeface="Yeseva One"/>
              </a:rPr>
              <a:t>150 Млн </a:t>
            </a:r>
            <a:r>
              <a:rPr lang="ru-RU" sz="1100" b="1" dirty="0" err="1">
                <a:solidFill>
                  <a:schemeClr val="dk1"/>
                </a:solidFill>
                <a:latin typeface="Yeseva One"/>
                <a:ea typeface="Yeseva One"/>
                <a:cs typeface="Yeseva One"/>
                <a:sym typeface="Yeseva One"/>
              </a:rPr>
              <a:t>кВтч</a:t>
            </a:r>
            <a:endParaRPr lang="ru-RU" sz="1100" b="1" dirty="0">
              <a:solidFill>
                <a:schemeClr val="dk1"/>
              </a:solidFill>
              <a:latin typeface="Yeseva One"/>
              <a:ea typeface="Yeseva One"/>
              <a:cs typeface="Yeseva One"/>
              <a:sym typeface="Yeseva One"/>
            </a:endParaRPr>
          </a:p>
        </p:txBody>
      </p:sp>
      <p:sp>
        <p:nvSpPr>
          <p:cNvPr id="39" name="Прямоугольник 38"/>
          <p:cNvSpPr/>
          <p:nvPr/>
        </p:nvSpPr>
        <p:spPr>
          <a:xfrm>
            <a:off x="2702271" y="1528825"/>
            <a:ext cx="1112805" cy="261610"/>
          </a:xfrm>
          <a:prstGeom prst="rect">
            <a:avLst/>
          </a:prstGeom>
        </p:spPr>
        <p:txBody>
          <a:bodyPr wrap="none">
            <a:spAutoFit/>
          </a:bodyPr>
          <a:lstStyle/>
          <a:p>
            <a:pPr lvl="0" algn="r"/>
            <a:r>
              <a:rPr lang="ru-RU" sz="1100" b="1" dirty="0" smtClean="0">
                <a:solidFill>
                  <a:schemeClr val="dk1"/>
                </a:solidFill>
                <a:latin typeface="Yeseva One"/>
                <a:ea typeface="Yeseva One"/>
                <a:cs typeface="Yeseva One"/>
                <a:sym typeface="Yeseva One"/>
              </a:rPr>
              <a:t>200 Млн </a:t>
            </a:r>
            <a:r>
              <a:rPr lang="ru-RU" sz="1100" b="1" dirty="0" err="1">
                <a:solidFill>
                  <a:schemeClr val="dk1"/>
                </a:solidFill>
                <a:latin typeface="Yeseva One"/>
                <a:ea typeface="Yeseva One"/>
                <a:cs typeface="Yeseva One"/>
                <a:sym typeface="Yeseva One"/>
              </a:rPr>
              <a:t>кВтч</a:t>
            </a:r>
            <a:endParaRPr lang="ru-RU" sz="1100" b="1" dirty="0">
              <a:solidFill>
                <a:schemeClr val="dk1"/>
              </a:solidFill>
              <a:latin typeface="Yeseva One"/>
              <a:ea typeface="Yeseva One"/>
              <a:cs typeface="Yeseva One"/>
              <a:sym typeface="Yeseva One"/>
            </a:endParaRPr>
          </a:p>
        </p:txBody>
      </p:sp>
      <p:sp>
        <p:nvSpPr>
          <p:cNvPr id="40" name="Прямоугольник 39"/>
          <p:cNvSpPr/>
          <p:nvPr/>
        </p:nvSpPr>
        <p:spPr>
          <a:xfrm>
            <a:off x="2692847" y="1169925"/>
            <a:ext cx="1112805" cy="261610"/>
          </a:xfrm>
          <a:prstGeom prst="rect">
            <a:avLst/>
          </a:prstGeom>
        </p:spPr>
        <p:txBody>
          <a:bodyPr wrap="none">
            <a:spAutoFit/>
          </a:bodyPr>
          <a:lstStyle/>
          <a:p>
            <a:pPr lvl="0" algn="r"/>
            <a:r>
              <a:rPr lang="ru-RU" sz="1100" b="1" dirty="0" smtClean="0">
                <a:solidFill>
                  <a:schemeClr val="dk1"/>
                </a:solidFill>
                <a:latin typeface="Yeseva One"/>
                <a:ea typeface="Yeseva One"/>
                <a:cs typeface="Yeseva One"/>
                <a:sym typeface="Yeseva One"/>
              </a:rPr>
              <a:t>250 Млн </a:t>
            </a:r>
            <a:r>
              <a:rPr lang="ru-RU" sz="1100" b="1" dirty="0" err="1">
                <a:solidFill>
                  <a:schemeClr val="dk1"/>
                </a:solidFill>
                <a:latin typeface="Yeseva One"/>
                <a:ea typeface="Yeseva One"/>
                <a:cs typeface="Yeseva One"/>
                <a:sym typeface="Yeseva One"/>
              </a:rPr>
              <a:t>кВтч</a:t>
            </a:r>
            <a:endParaRPr lang="ru-RU" sz="1100" b="1" dirty="0">
              <a:solidFill>
                <a:schemeClr val="dk1"/>
              </a:solidFill>
              <a:latin typeface="Yeseva One"/>
              <a:ea typeface="Yeseva One"/>
              <a:cs typeface="Yeseva One"/>
              <a:sym typeface="Yeseva One"/>
            </a:endParaRPr>
          </a:p>
        </p:txBody>
      </p:sp>
      <p:sp>
        <p:nvSpPr>
          <p:cNvPr id="42" name="Прямоугольник 41"/>
          <p:cNvSpPr/>
          <p:nvPr/>
        </p:nvSpPr>
        <p:spPr>
          <a:xfrm>
            <a:off x="10789168" y="5521975"/>
            <a:ext cx="1179587" cy="523220"/>
          </a:xfrm>
          <a:prstGeom prst="rect">
            <a:avLst/>
          </a:prstGeom>
        </p:spPr>
        <p:txBody>
          <a:bodyPr wrap="square">
            <a:spAutoFit/>
          </a:bodyPr>
          <a:lstStyle/>
          <a:p>
            <a:pPr lvl="0" algn="ctr"/>
            <a:r>
              <a:rPr lang="ru-RU" dirty="0" smtClean="0">
                <a:solidFill>
                  <a:schemeClr val="dk1"/>
                </a:solidFill>
                <a:latin typeface="Times New Roman" panose="02020603050405020304" pitchFamily="18" charset="0"/>
                <a:ea typeface="Yeseva One"/>
                <a:cs typeface="Times New Roman" panose="02020603050405020304" pitchFamily="18" charset="0"/>
                <a:sym typeface="Yeseva One"/>
              </a:rPr>
              <a:t>11.500 </a:t>
            </a:r>
          </a:p>
          <a:p>
            <a:pPr lvl="0" algn="ctr"/>
            <a:r>
              <a:rPr lang="ru-RU" dirty="0" smtClean="0">
                <a:solidFill>
                  <a:schemeClr val="dk1"/>
                </a:solidFill>
                <a:latin typeface="Times New Roman" panose="02020603050405020304" pitchFamily="18" charset="0"/>
                <a:ea typeface="Yeseva One"/>
                <a:cs typeface="Times New Roman" panose="02020603050405020304" pitchFamily="18" charset="0"/>
                <a:sym typeface="Yeseva One"/>
              </a:rPr>
              <a:t>Млн </a:t>
            </a:r>
            <a:r>
              <a:rPr lang="ru-RU" dirty="0" err="1" smtClean="0">
                <a:solidFill>
                  <a:schemeClr val="dk1"/>
                </a:solidFill>
                <a:latin typeface="Times New Roman" panose="02020603050405020304" pitchFamily="18" charset="0"/>
                <a:ea typeface="Yeseva One"/>
                <a:cs typeface="Times New Roman" panose="02020603050405020304" pitchFamily="18" charset="0"/>
                <a:sym typeface="Yeseva One"/>
              </a:rPr>
              <a:t>кВтч</a:t>
            </a:r>
            <a:endParaRPr lang="ru-RU" dirty="0">
              <a:solidFill>
                <a:schemeClr val="dk1"/>
              </a:solidFill>
              <a:latin typeface="Times New Roman" panose="02020603050405020304" pitchFamily="18" charset="0"/>
              <a:ea typeface="Yeseva One"/>
              <a:cs typeface="Times New Roman" panose="02020603050405020304" pitchFamily="18" charset="0"/>
              <a:sym typeface="Yeseva One"/>
            </a:endParaRPr>
          </a:p>
        </p:txBody>
      </p:sp>
      <p:sp>
        <p:nvSpPr>
          <p:cNvPr id="43" name="Прямоугольник 42"/>
          <p:cNvSpPr/>
          <p:nvPr/>
        </p:nvSpPr>
        <p:spPr>
          <a:xfrm>
            <a:off x="3623778" y="5491010"/>
            <a:ext cx="995786" cy="523220"/>
          </a:xfrm>
          <a:prstGeom prst="rect">
            <a:avLst/>
          </a:prstGeom>
        </p:spPr>
        <p:txBody>
          <a:bodyPr wrap="none">
            <a:spAutoFit/>
          </a:bodyPr>
          <a:lstStyle/>
          <a:p>
            <a:pPr algn="ctr"/>
            <a:r>
              <a:rPr lang="ru-RU" dirty="0" smtClean="0">
                <a:solidFill>
                  <a:srgbClr val="202122"/>
                </a:solidFill>
                <a:latin typeface="Times New Roman" panose="02020603050405020304" pitchFamily="18" charset="0"/>
                <a:cs typeface="Times New Roman" panose="02020603050405020304" pitchFamily="18" charset="0"/>
              </a:rPr>
              <a:t>119</a:t>
            </a:r>
          </a:p>
          <a:p>
            <a:pPr algn="ctr"/>
            <a:r>
              <a:rPr lang="ru-RU" dirty="0">
                <a:solidFill>
                  <a:srgbClr val="202122"/>
                </a:solidFill>
                <a:latin typeface="Times New Roman" panose="02020603050405020304" pitchFamily="18" charset="0"/>
                <a:cs typeface="Times New Roman" panose="02020603050405020304" pitchFamily="18" charset="0"/>
              </a:rPr>
              <a:t> </a:t>
            </a:r>
            <a:r>
              <a:rPr lang="ru-RU" dirty="0" smtClean="0">
                <a:solidFill>
                  <a:srgbClr val="202122"/>
                </a:solidFill>
                <a:latin typeface="Times New Roman" panose="02020603050405020304" pitchFamily="18" charset="0"/>
                <a:cs typeface="Times New Roman" panose="02020603050405020304" pitchFamily="18" charset="0"/>
              </a:rPr>
              <a:t>Млн </a:t>
            </a:r>
            <a:r>
              <a:rPr lang="ru-RU" dirty="0" err="1" smtClean="0">
                <a:solidFill>
                  <a:srgbClr val="202122"/>
                </a:solidFill>
                <a:latin typeface="Times New Roman" panose="02020603050405020304" pitchFamily="18" charset="0"/>
                <a:cs typeface="Times New Roman" panose="02020603050405020304" pitchFamily="18" charset="0"/>
              </a:rPr>
              <a:t>кВтч</a:t>
            </a:r>
            <a:endParaRPr lang="ru-RU" dirty="0">
              <a:latin typeface="Times New Roman" panose="02020603050405020304" pitchFamily="18" charset="0"/>
              <a:cs typeface="Times New Roman" panose="02020603050405020304" pitchFamily="18" charset="0"/>
            </a:endParaRPr>
          </a:p>
        </p:txBody>
      </p:sp>
      <p:sp>
        <p:nvSpPr>
          <p:cNvPr id="45" name="Прямоугольник 44"/>
          <p:cNvSpPr/>
          <p:nvPr/>
        </p:nvSpPr>
        <p:spPr>
          <a:xfrm>
            <a:off x="4714434" y="5483441"/>
            <a:ext cx="950901" cy="523220"/>
          </a:xfrm>
          <a:prstGeom prst="rect">
            <a:avLst/>
          </a:prstGeom>
        </p:spPr>
        <p:txBody>
          <a:bodyPr wrap="none">
            <a:spAutoFit/>
          </a:bodyPr>
          <a:lstStyle/>
          <a:p>
            <a:pPr algn="ctr"/>
            <a:r>
              <a:rPr lang="ru-RU" dirty="0">
                <a:solidFill>
                  <a:srgbClr val="202122"/>
                </a:solidFill>
                <a:latin typeface="Times New Roman" panose="02020603050405020304" pitchFamily="18" charset="0"/>
                <a:cs typeface="Times New Roman" panose="02020603050405020304" pitchFamily="18" charset="0"/>
              </a:rPr>
              <a:t>240 </a:t>
            </a:r>
            <a:endParaRPr lang="ru-RU" dirty="0" smtClean="0">
              <a:solidFill>
                <a:srgbClr val="202122"/>
              </a:solidFill>
              <a:latin typeface="Times New Roman" panose="02020603050405020304" pitchFamily="18" charset="0"/>
              <a:cs typeface="Times New Roman" panose="02020603050405020304" pitchFamily="18" charset="0"/>
            </a:endParaRPr>
          </a:p>
          <a:p>
            <a:pPr algn="ctr"/>
            <a:r>
              <a:rPr lang="ru-RU" dirty="0">
                <a:solidFill>
                  <a:srgbClr val="202122"/>
                </a:solidFill>
                <a:latin typeface="Times New Roman" panose="02020603050405020304" pitchFamily="18" charset="0"/>
                <a:cs typeface="Times New Roman" panose="02020603050405020304" pitchFamily="18" charset="0"/>
              </a:rPr>
              <a:t>М</a:t>
            </a:r>
            <a:r>
              <a:rPr lang="ru-RU" dirty="0" smtClean="0">
                <a:solidFill>
                  <a:srgbClr val="202122"/>
                </a:solidFill>
                <a:latin typeface="Times New Roman" panose="02020603050405020304" pitchFamily="18" charset="0"/>
                <a:cs typeface="Times New Roman" panose="02020603050405020304" pitchFamily="18" charset="0"/>
              </a:rPr>
              <a:t>лн</a:t>
            </a:r>
            <a:r>
              <a:rPr lang="ru-RU" dirty="0">
                <a:solidFill>
                  <a:srgbClr val="202122"/>
                </a:solidFill>
                <a:latin typeface="Times New Roman" panose="02020603050405020304" pitchFamily="18" charset="0"/>
                <a:cs typeface="Times New Roman" panose="02020603050405020304" pitchFamily="18" charset="0"/>
              </a:rPr>
              <a:t> </a:t>
            </a:r>
            <a:r>
              <a:rPr lang="ru-RU" dirty="0" err="1" smtClean="0">
                <a:solidFill>
                  <a:srgbClr val="0645AD"/>
                </a:solidFill>
                <a:latin typeface="Times New Roman" panose="02020603050405020304" pitchFamily="18" charset="0"/>
                <a:cs typeface="Times New Roman" panose="02020603050405020304" pitchFamily="18" charset="0"/>
                <a:hlinkClick r:id="rId6" tooltip="Киловатт-час"/>
              </a:rPr>
              <a:t>кВтч</a:t>
            </a:r>
            <a:endParaRPr lang="ru-RU" dirty="0">
              <a:latin typeface="Times New Roman" panose="02020603050405020304" pitchFamily="18" charset="0"/>
              <a:cs typeface="Times New Roman" panose="02020603050405020304" pitchFamily="18" charset="0"/>
            </a:endParaRPr>
          </a:p>
        </p:txBody>
      </p:sp>
      <p:sp>
        <p:nvSpPr>
          <p:cNvPr id="48" name="Прямоугольник 47"/>
          <p:cNvSpPr/>
          <p:nvPr/>
        </p:nvSpPr>
        <p:spPr>
          <a:xfrm>
            <a:off x="5781751" y="5495310"/>
            <a:ext cx="995785" cy="523220"/>
          </a:xfrm>
          <a:prstGeom prst="rect">
            <a:avLst/>
          </a:prstGeom>
        </p:spPr>
        <p:txBody>
          <a:bodyPr wrap="none">
            <a:spAutoFit/>
          </a:bodyPr>
          <a:lstStyle/>
          <a:p>
            <a:pPr algn="ctr"/>
            <a:r>
              <a:rPr lang="ru-RU" dirty="0" smtClean="0">
                <a:solidFill>
                  <a:srgbClr val="202122"/>
                </a:solidFill>
                <a:latin typeface="Times New Roman" panose="02020603050405020304" pitchFamily="18" charset="0"/>
                <a:cs typeface="Times New Roman" panose="02020603050405020304" pitchFamily="18" charset="0"/>
              </a:rPr>
              <a:t>9755</a:t>
            </a:r>
          </a:p>
          <a:p>
            <a:pPr algn="ctr"/>
            <a:r>
              <a:rPr lang="ru-RU" dirty="0" smtClean="0">
                <a:solidFill>
                  <a:srgbClr val="202122"/>
                </a:solidFill>
                <a:latin typeface="Times New Roman" panose="02020603050405020304" pitchFamily="18" charset="0"/>
                <a:cs typeface="Times New Roman" panose="02020603050405020304" pitchFamily="18" charset="0"/>
              </a:rPr>
              <a:t> Млн</a:t>
            </a:r>
            <a:r>
              <a:rPr lang="ru-RU" dirty="0">
                <a:solidFill>
                  <a:srgbClr val="202122"/>
                </a:solidFill>
                <a:latin typeface="Times New Roman" panose="02020603050405020304" pitchFamily="18" charset="0"/>
                <a:cs typeface="Times New Roman" panose="02020603050405020304" pitchFamily="18" charset="0"/>
              </a:rPr>
              <a:t> </a:t>
            </a:r>
            <a:r>
              <a:rPr lang="ru-RU" u="sng" dirty="0" err="1" smtClean="0">
                <a:solidFill>
                  <a:srgbClr val="0645AD"/>
                </a:solidFill>
                <a:latin typeface="Times New Roman" panose="02020603050405020304" pitchFamily="18" charset="0"/>
                <a:cs typeface="Times New Roman" panose="02020603050405020304" pitchFamily="18" charset="0"/>
                <a:hlinkClick r:id="rId6"/>
              </a:rPr>
              <a:t>кВтч</a:t>
            </a:r>
            <a:endParaRPr lang="ru-RU" dirty="0">
              <a:latin typeface="Times New Roman" panose="02020603050405020304" pitchFamily="18" charset="0"/>
              <a:cs typeface="Times New Roman" panose="02020603050405020304" pitchFamily="18" charset="0"/>
            </a:endParaRPr>
          </a:p>
        </p:txBody>
      </p:sp>
      <p:sp>
        <p:nvSpPr>
          <p:cNvPr id="49" name="Прямоугольник 48"/>
          <p:cNvSpPr/>
          <p:nvPr/>
        </p:nvSpPr>
        <p:spPr>
          <a:xfrm>
            <a:off x="6846383" y="5537525"/>
            <a:ext cx="950901" cy="523220"/>
          </a:xfrm>
          <a:prstGeom prst="rect">
            <a:avLst/>
          </a:prstGeom>
        </p:spPr>
        <p:txBody>
          <a:bodyPr wrap="none">
            <a:spAutoFit/>
          </a:bodyPr>
          <a:lstStyle/>
          <a:p>
            <a:pPr algn="ctr"/>
            <a:r>
              <a:rPr lang="ru-RU" dirty="0">
                <a:solidFill>
                  <a:srgbClr val="202122"/>
                </a:solidFill>
                <a:latin typeface="Arial" panose="020B0604020202020204" pitchFamily="34" charset="0"/>
              </a:rPr>
              <a:t> </a:t>
            </a:r>
            <a:r>
              <a:rPr lang="ru-RU" dirty="0">
                <a:solidFill>
                  <a:srgbClr val="202122"/>
                </a:solidFill>
                <a:latin typeface="Times New Roman" panose="02020603050405020304" pitchFamily="18" charset="0"/>
                <a:cs typeface="Times New Roman" panose="02020603050405020304" pitchFamily="18" charset="0"/>
              </a:rPr>
              <a:t>935 </a:t>
            </a:r>
            <a:endParaRPr lang="ru-RU" dirty="0" smtClean="0">
              <a:solidFill>
                <a:srgbClr val="202122"/>
              </a:solidFill>
              <a:latin typeface="Times New Roman" panose="02020603050405020304" pitchFamily="18" charset="0"/>
              <a:cs typeface="Times New Roman" panose="02020603050405020304" pitchFamily="18" charset="0"/>
            </a:endParaRPr>
          </a:p>
          <a:p>
            <a:pPr algn="ctr"/>
            <a:r>
              <a:rPr lang="ru-RU" dirty="0">
                <a:solidFill>
                  <a:srgbClr val="202122"/>
                </a:solidFill>
                <a:latin typeface="Times New Roman" panose="02020603050405020304" pitchFamily="18" charset="0"/>
                <a:cs typeface="Times New Roman" panose="02020603050405020304" pitchFamily="18" charset="0"/>
              </a:rPr>
              <a:t>М</a:t>
            </a:r>
            <a:r>
              <a:rPr lang="ru-RU" dirty="0" smtClean="0">
                <a:solidFill>
                  <a:srgbClr val="202122"/>
                </a:solidFill>
                <a:latin typeface="Times New Roman" panose="02020603050405020304" pitchFamily="18" charset="0"/>
                <a:cs typeface="Times New Roman" panose="02020603050405020304" pitchFamily="18" charset="0"/>
              </a:rPr>
              <a:t>лн</a:t>
            </a:r>
            <a:r>
              <a:rPr lang="ru-RU" dirty="0">
                <a:solidFill>
                  <a:srgbClr val="202122"/>
                </a:solidFill>
                <a:latin typeface="Times New Roman" panose="02020603050405020304" pitchFamily="18" charset="0"/>
                <a:cs typeface="Times New Roman" panose="02020603050405020304" pitchFamily="18" charset="0"/>
              </a:rPr>
              <a:t> </a:t>
            </a:r>
            <a:r>
              <a:rPr lang="ru-RU" u="sng" dirty="0" err="1" smtClean="0">
                <a:solidFill>
                  <a:srgbClr val="0645AD"/>
                </a:solidFill>
                <a:latin typeface="Times New Roman" panose="02020603050405020304" pitchFamily="18" charset="0"/>
                <a:cs typeface="Times New Roman" panose="02020603050405020304" pitchFamily="18" charset="0"/>
                <a:hlinkClick r:id="rId6"/>
              </a:rPr>
              <a:t>кВтч</a:t>
            </a:r>
            <a:endParaRPr lang="ru-RU" dirty="0">
              <a:latin typeface="Times New Roman" panose="02020603050405020304" pitchFamily="18" charset="0"/>
              <a:cs typeface="Times New Roman" panose="02020603050405020304" pitchFamily="18" charset="0"/>
            </a:endParaRPr>
          </a:p>
        </p:txBody>
      </p:sp>
      <p:sp>
        <p:nvSpPr>
          <p:cNvPr id="50" name="Прямоугольник 49"/>
          <p:cNvSpPr/>
          <p:nvPr/>
        </p:nvSpPr>
        <p:spPr>
          <a:xfrm>
            <a:off x="7894436" y="5543863"/>
            <a:ext cx="950901" cy="523220"/>
          </a:xfrm>
          <a:prstGeom prst="rect">
            <a:avLst/>
          </a:prstGeom>
        </p:spPr>
        <p:txBody>
          <a:bodyPr wrap="none">
            <a:spAutoFit/>
          </a:bodyPr>
          <a:lstStyle/>
          <a:p>
            <a:pPr algn="ctr"/>
            <a:r>
              <a:rPr lang="ru-RU" dirty="0">
                <a:solidFill>
                  <a:srgbClr val="202122"/>
                </a:solidFill>
                <a:latin typeface="Times New Roman" panose="02020603050405020304" pitchFamily="18" charset="0"/>
                <a:cs typeface="Times New Roman" panose="02020603050405020304" pitchFamily="18" charset="0"/>
              </a:rPr>
              <a:t>2084</a:t>
            </a:r>
            <a:endParaRPr lang="ru-RU" dirty="0" smtClean="0">
              <a:solidFill>
                <a:srgbClr val="202122"/>
              </a:solidFill>
              <a:latin typeface="Times New Roman" panose="02020603050405020304" pitchFamily="18" charset="0"/>
              <a:cs typeface="Times New Roman" panose="02020603050405020304" pitchFamily="18" charset="0"/>
            </a:endParaRPr>
          </a:p>
          <a:p>
            <a:pPr algn="ctr"/>
            <a:r>
              <a:rPr lang="ru-RU" dirty="0">
                <a:solidFill>
                  <a:srgbClr val="202122"/>
                </a:solidFill>
                <a:latin typeface="Times New Roman" panose="02020603050405020304" pitchFamily="18" charset="0"/>
                <a:cs typeface="Times New Roman" panose="02020603050405020304" pitchFamily="18" charset="0"/>
              </a:rPr>
              <a:t>М</a:t>
            </a:r>
            <a:r>
              <a:rPr lang="ru-RU" dirty="0" smtClean="0">
                <a:solidFill>
                  <a:srgbClr val="202122"/>
                </a:solidFill>
                <a:latin typeface="Times New Roman" panose="02020603050405020304" pitchFamily="18" charset="0"/>
                <a:cs typeface="Times New Roman" panose="02020603050405020304" pitchFamily="18" charset="0"/>
              </a:rPr>
              <a:t>лн</a:t>
            </a:r>
            <a:r>
              <a:rPr lang="ru-RU" dirty="0">
                <a:solidFill>
                  <a:srgbClr val="202122"/>
                </a:solidFill>
                <a:latin typeface="Times New Roman" panose="02020603050405020304" pitchFamily="18" charset="0"/>
                <a:cs typeface="Times New Roman" panose="02020603050405020304" pitchFamily="18" charset="0"/>
              </a:rPr>
              <a:t> </a:t>
            </a:r>
            <a:r>
              <a:rPr lang="ru-RU" dirty="0" err="1" smtClean="0">
                <a:solidFill>
                  <a:srgbClr val="0645AD"/>
                </a:solidFill>
                <a:latin typeface="Times New Roman" panose="02020603050405020304" pitchFamily="18" charset="0"/>
                <a:cs typeface="Times New Roman" panose="02020603050405020304" pitchFamily="18" charset="0"/>
                <a:hlinkClick r:id="rId6" tooltip="Киловатт-час"/>
              </a:rPr>
              <a:t>кВтч</a:t>
            </a:r>
            <a:endParaRPr lang="ru-RU" dirty="0">
              <a:latin typeface="Times New Roman" panose="02020603050405020304" pitchFamily="18" charset="0"/>
              <a:cs typeface="Times New Roman" panose="02020603050405020304" pitchFamily="18" charset="0"/>
            </a:endParaRPr>
          </a:p>
        </p:txBody>
      </p:sp>
      <p:sp>
        <p:nvSpPr>
          <p:cNvPr id="51" name="Прямоугольник 50"/>
          <p:cNvSpPr/>
          <p:nvPr/>
        </p:nvSpPr>
        <p:spPr>
          <a:xfrm>
            <a:off x="8880196" y="5537525"/>
            <a:ext cx="995786" cy="523220"/>
          </a:xfrm>
          <a:prstGeom prst="rect">
            <a:avLst/>
          </a:prstGeom>
        </p:spPr>
        <p:txBody>
          <a:bodyPr wrap="none">
            <a:spAutoFit/>
          </a:bodyPr>
          <a:lstStyle/>
          <a:p>
            <a:pPr algn="ctr"/>
            <a:r>
              <a:rPr lang="ru-RU" dirty="0" smtClean="0">
                <a:solidFill>
                  <a:srgbClr val="202122"/>
                </a:solidFill>
                <a:latin typeface="Times New Roman" panose="02020603050405020304" pitchFamily="18" charset="0"/>
                <a:cs typeface="Times New Roman" panose="02020603050405020304" pitchFamily="18" charset="0"/>
              </a:rPr>
              <a:t>10.900</a:t>
            </a:r>
          </a:p>
          <a:p>
            <a:pPr algn="ctr"/>
            <a:r>
              <a:rPr lang="ru-RU" dirty="0" smtClean="0">
                <a:solidFill>
                  <a:srgbClr val="202122"/>
                </a:solidFill>
                <a:latin typeface="Times New Roman" panose="02020603050405020304" pitchFamily="18" charset="0"/>
                <a:cs typeface="Times New Roman" panose="02020603050405020304" pitchFamily="18" charset="0"/>
              </a:rPr>
              <a:t> Млн</a:t>
            </a:r>
            <a:r>
              <a:rPr lang="ru-RU" dirty="0">
                <a:solidFill>
                  <a:srgbClr val="202122"/>
                </a:solidFill>
                <a:latin typeface="Times New Roman" panose="02020603050405020304" pitchFamily="18" charset="0"/>
                <a:cs typeface="Times New Roman" panose="02020603050405020304" pitchFamily="18" charset="0"/>
              </a:rPr>
              <a:t> </a:t>
            </a:r>
            <a:r>
              <a:rPr lang="ru-RU" dirty="0" err="1" smtClean="0">
                <a:solidFill>
                  <a:srgbClr val="0645AD"/>
                </a:solidFill>
                <a:latin typeface="Times New Roman" panose="02020603050405020304" pitchFamily="18" charset="0"/>
                <a:cs typeface="Times New Roman" panose="02020603050405020304" pitchFamily="18" charset="0"/>
                <a:hlinkClick r:id="rId6" tooltip="Киловатт-час"/>
              </a:rPr>
              <a:t>кВтч</a:t>
            </a:r>
            <a:endParaRPr lang="ru-RU" dirty="0">
              <a:latin typeface="Times New Roman" panose="02020603050405020304" pitchFamily="18" charset="0"/>
              <a:cs typeface="Times New Roman" panose="02020603050405020304" pitchFamily="18" charset="0"/>
            </a:endParaRPr>
          </a:p>
        </p:txBody>
      </p:sp>
      <p:sp>
        <p:nvSpPr>
          <p:cNvPr id="52" name="Прямоугольник 51"/>
          <p:cNvSpPr/>
          <p:nvPr/>
        </p:nvSpPr>
        <p:spPr>
          <a:xfrm>
            <a:off x="9864761" y="5531424"/>
            <a:ext cx="995786" cy="523220"/>
          </a:xfrm>
          <a:prstGeom prst="rect">
            <a:avLst/>
          </a:prstGeom>
        </p:spPr>
        <p:txBody>
          <a:bodyPr wrap="none">
            <a:spAutoFit/>
          </a:bodyPr>
          <a:lstStyle/>
          <a:p>
            <a:pPr algn="ctr"/>
            <a:r>
              <a:rPr lang="ru-RU" dirty="0">
                <a:solidFill>
                  <a:srgbClr val="202122"/>
                </a:solidFill>
                <a:latin typeface="Times New Roman" panose="02020603050405020304" pitchFamily="18" charset="0"/>
                <a:cs typeface="Times New Roman" panose="02020603050405020304" pitchFamily="18" charset="0"/>
              </a:rPr>
              <a:t> </a:t>
            </a:r>
            <a:r>
              <a:rPr lang="ru-RU" dirty="0" smtClean="0">
                <a:solidFill>
                  <a:srgbClr val="202122"/>
                </a:solidFill>
                <a:latin typeface="Times New Roman" panose="02020603050405020304" pitchFamily="18" charset="0"/>
                <a:cs typeface="Times New Roman" panose="02020603050405020304" pitchFamily="18" charset="0"/>
              </a:rPr>
              <a:t>39.342</a:t>
            </a:r>
          </a:p>
          <a:p>
            <a:pPr algn="ctr"/>
            <a:r>
              <a:rPr lang="ru-RU" dirty="0" smtClean="0">
                <a:solidFill>
                  <a:srgbClr val="202122"/>
                </a:solidFill>
                <a:latin typeface="Times New Roman" panose="02020603050405020304" pitchFamily="18" charset="0"/>
                <a:cs typeface="Times New Roman" panose="02020603050405020304" pitchFamily="18" charset="0"/>
              </a:rPr>
              <a:t> Млн</a:t>
            </a:r>
            <a:r>
              <a:rPr lang="ru-RU" dirty="0">
                <a:solidFill>
                  <a:srgbClr val="202122"/>
                </a:solidFill>
                <a:latin typeface="Times New Roman" panose="02020603050405020304" pitchFamily="18" charset="0"/>
                <a:cs typeface="Times New Roman" panose="02020603050405020304" pitchFamily="18" charset="0"/>
              </a:rPr>
              <a:t> </a:t>
            </a:r>
            <a:r>
              <a:rPr lang="ru-RU" dirty="0" err="1" smtClean="0">
                <a:solidFill>
                  <a:srgbClr val="0645AD"/>
                </a:solidFill>
                <a:latin typeface="Times New Roman" panose="02020603050405020304" pitchFamily="18" charset="0"/>
                <a:cs typeface="Times New Roman" panose="02020603050405020304" pitchFamily="18" charset="0"/>
                <a:hlinkClick r:id="rId6" tooltip="Киловатт-час"/>
              </a:rPr>
              <a:t>кВтч</a:t>
            </a:r>
            <a:endParaRPr lang="ru-RU" dirty="0">
              <a:latin typeface="Times New Roman" panose="02020603050405020304" pitchFamily="18" charset="0"/>
              <a:cs typeface="Times New Roman" panose="02020603050405020304" pitchFamily="18" charset="0"/>
            </a:endParaRPr>
          </a:p>
        </p:txBody>
      </p:sp>
      <p:grpSp>
        <p:nvGrpSpPr>
          <p:cNvPr id="58" name="Google Shape;756;p35"/>
          <p:cNvGrpSpPr/>
          <p:nvPr/>
        </p:nvGrpSpPr>
        <p:grpSpPr>
          <a:xfrm>
            <a:off x="138663" y="2798853"/>
            <a:ext cx="3255119" cy="4076111"/>
            <a:chOff x="324685" y="2782024"/>
            <a:chExt cx="3255119" cy="4076111"/>
          </a:xfrm>
        </p:grpSpPr>
        <p:sp>
          <p:nvSpPr>
            <p:cNvPr id="60" name="Google Shape;759;p35"/>
            <p:cNvSpPr/>
            <p:nvPr/>
          </p:nvSpPr>
          <p:spPr>
            <a:xfrm flipH="1">
              <a:off x="353906" y="3535432"/>
              <a:ext cx="1443600" cy="1443600"/>
            </a:xfrm>
            <a:prstGeom prst="ellipse">
              <a:avLst/>
            </a:prstGeom>
            <a:solidFill>
              <a:schemeClr val="accent3">
                <a:lumMod val="9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760;p35"/>
            <p:cNvSpPr/>
            <p:nvPr/>
          </p:nvSpPr>
          <p:spPr>
            <a:xfrm flipH="1">
              <a:off x="758473" y="2782024"/>
              <a:ext cx="634500" cy="634500"/>
            </a:xfrm>
            <a:prstGeom prst="ellipse">
              <a:avLst/>
            </a:prstGeom>
            <a:solidFill>
              <a:schemeClr val="bg2">
                <a:lumMod val="75000"/>
                <a:lumOff val="2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761;p35"/>
            <p:cNvSpPr/>
            <p:nvPr/>
          </p:nvSpPr>
          <p:spPr>
            <a:xfrm flipH="1">
              <a:off x="1900011" y="4680157"/>
              <a:ext cx="1679793" cy="1220440"/>
            </a:xfrm>
            <a:custGeom>
              <a:avLst/>
              <a:gdLst/>
              <a:ahLst/>
              <a:cxnLst/>
              <a:rect l="l" t="t" r="r" b="b"/>
              <a:pathLst>
                <a:path w="1555364" h="1130037" extrusionOk="0">
                  <a:moveTo>
                    <a:pt x="232" y="786699"/>
                  </a:moveTo>
                  <a:cubicBezTo>
                    <a:pt x="-7828" y="760106"/>
                    <a:pt x="196976" y="649768"/>
                    <a:pt x="230827" y="631728"/>
                  </a:cubicBezTo>
                  <a:cubicBezTo>
                    <a:pt x="364031" y="560729"/>
                    <a:pt x="492676" y="484081"/>
                    <a:pt x="626540" y="414653"/>
                  </a:cubicBezTo>
                  <a:cubicBezTo>
                    <a:pt x="721762" y="365276"/>
                    <a:pt x="823898" y="332043"/>
                    <a:pt x="919529" y="284151"/>
                  </a:cubicBezTo>
                  <a:cubicBezTo>
                    <a:pt x="1073853" y="206865"/>
                    <a:pt x="1232540" y="140409"/>
                    <a:pt x="1386350" y="62638"/>
                  </a:cubicBezTo>
                  <a:cubicBezTo>
                    <a:pt x="1404885" y="53275"/>
                    <a:pt x="1521938" y="-22087"/>
                    <a:pt x="1530425" y="6393"/>
                  </a:cubicBezTo>
                  <a:cubicBezTo>
                    <a:pt x="1555180" y="89374"/>
                    <a:pt x="1560562" y="203874"/>
                    <a:pt x="1550732" y="288799"/>
                  </a:cubicBezTo>
                  <a:cubicBezTo>
                    <a:pt x="1538816" y="391764"/>
                    <a:pt x="1535749" y="496978"/>
                    <a:pt x="1496906" y="595199"/>
                  </a:cubicBezTo>
                  <a:cubicBezTo>
                    <a:pt x="1398208" y="844783"/>
                    <a:pt x="1145672" y="1066011"/>
                    <a:pt x="893879" y="1114846"/>
                  </a:cubicBezTo>
                  <a:cubicBezTo>
                    <a:pt x="688196" y="1154726"/>
                    <a:pt x="446556" y="1115512"/>
                    <a:pt x="275215" y="1004012"/>
                  </a:cubicBezTo>
                  <a:cubicBezTo>
                    <a:pt x="213104" y="963589"/>
                    <a:pt x="6486" y="807341"/>
                    <a:pt x="232" y="786699"/>
                  </a:cubicBezTo>
                  <a:close/>
                </a:path>
              </a:pathLst>
            </a:custGeom>
            <a:solidFill>
              <a:schemeClr val="tx1">
                <a:lumMod val="40000"/>
                <a:lumOff val="60000"/>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3" name="Google Shape;762;p35"/>
            <p:cNvSpPr/>
            <p:nvPr/>
          </p:nvSpPr>
          <p:spPr>
            <a:xfrm flipH="1">
              <a:off x="1433473" y="5561024"/>
              <a:ext cx="1493497" cy="1281241"/>
            </a:xfrm>
            <a:custGeom>
              <a:avLst/>
              <a:gdLst/>
              <a:ahLst/>
              <a:cxnLst/>
              <a:rect l="l" t="t" r="r" b="b"/>
              <a:pathLst>
                <a:path w="1382868" h="1186334" extrusionOk="0">
                  <a:moveTo>
                    <a:pt x="467097" y="35491"/>
                  </a:moveTo>
                  <a:cubicBezTo>
                    <a:pt x="233382" y="101500"/>
                    <a:pt x="149619" y="254976"/>
                    <a:pt x="122654" y="298124"/>
                  </a:cubicBezTo>
                  <a:cubicBezTo>
                    <a:pt x="49968" y="414415"/>
                    <a:pt x="27566" y="565958"/>
                    <a:pt x="5667" y="697308"/>
                  </a:cubicBezTo>
                  <a:cubicBezTo>
                    <a:pt x="-1571" y="740732"/>
                    <a:pt x="1591" y="859604"/>
                    <a:pt x="1591" y="859604"/>
                  </a:cubicBezTo>
                  <a:cubicBezTo>
                    <a:pt x="-6744" y="934537"/>
                    <a:pt x="18793" y="1013823"/>
                    <a:pt x="51950" y="1080146"/>
                  </a:cubicBezTo>
                  <a:cubicBezTo>
                    <a:pt x="105613" y="1187483"/>
                    <a:pt x="267948" y="1213610"/>
                    <a:pt x="365646" y="1157784"/>
                  </a:cubicBezTo>
                  <a:cubicBezTo>
                    <a:pt x="456305" y="1105978"/>
                    <a:pt x="487594" y="1010585"/>
                    <a:pt x="542677" y="927956"/>
                  </a:cubicBezTo>
                  <a:cubicBezTo>
                    <a:pt x="590503" y="856213"/>
                    <a:pt x="655311" y="792177"/>
                    <a:pt x="710394" y="726073"/>
                  </a:cubicBezTo>
                  <a:cubicBezTo>
                    <a:pt x="820636" y="593780"/>
                    <a:pt x="1001011" y="545936"/>
                    <a:pt x="1132799" y="443428"/>
                  </a:cubicBezTo>
                  <a:cubicBezTo>
                    <a:pt x="1206599" y="386031"/>
                    <a:pt x="1360256" y="327995"/>
                    <a:pt x="1381268" y="222915"/>
                  </a:cubicBezTo>
                  <a:cubicBezTo>
                    <a:pt x="1405185" y="103338"/>
                    <a:pt x="1154411" y="43893"/>
                    <a:pt x="1073792" y="36558"/>
                  </a:cubicBezTo>
                  <a:cubicBezTo>
                    <a:pt x="792861" y="11021"/>
                    <a:pt x="700821" y="-30507"/>
                    <a:pt x="467097" y="35491"/>
                  </a:cubicBezTo>
                  <a:close/>
                </a:path>
              </a:pathLst>
            </a:custGeom>
            <a:solidFill>
              <a:schemeClr val="accent3">
                <a:lumMod val="75000"/>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64" name="Google Shape;763;p35"/>
            <p:cNvGrpSpPr/>
            <p:nvPr/>
          </p:nvGrpSpPr>
          <p:grpSpPr>
            <a:xfrm flipH="1">
              <a:off x="324685" y="5182183"/>
              <a:ext cx="1502034" cy="1675952"/>
              <a:chOff x="6415621" y="443747"/>
              <a:chExt cx="1388458" cy="1549225"/>
            </a:xfrm>
          </p:grpSpPr>
          <p:sp>
            <p:nvSpPr>
              <p:cNvPr id="87" name="Google Shape;764;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 name="Google Shape;765;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 name="Google Shape;766;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 name="Google Shape;767;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 name="Google Shape;768;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 name="Google Shape;769;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 name="Google Shape;770;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4" name="Google Shape;771;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5" name="Google Shape;772;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6" name="Google Shape;773;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7" name="Google Shape;774;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grpSp>
        <p:nvGrpSpPr>
          <p:cNvPr id="502" name="Google Shape;502;p23"/>
          <p:cNvGrpSpPr/>
          <p:nvPr/>
        </p:nvGrpSpPr>
        <p:grpSpPr>
          <a:xfrm>
            <a:off x="-9" y="0"/>
            <a:ext cx="3914700" cy="6858000"/>
            <a:chOff x="0" y="0"/>
            <a:chExt cx="3914700" cy="6858000"/>
          </a:xfrm>
        </p:grpSpPr>
        <p:sp>
          <p:nvSpPr>
            <p:cNvPr id="503" name="Google Shape;503;p23"/>
            <p:cNvSpPr/>
            <p:nvPr/>
          </p:nvSpPr>
          <p:spPr>
            <a:xfrm>
              <a:off x="0" y="0"/>
              <a:ext cx="3914700" cy="6858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3"/>
            <p:cNvSpPr/>
            <p:nvPr/>
          </p:nvSpPr>
          <p:spPr>
            <a:xfrm rot="5400000">
              <a:off x="-462658" y="6119355"/>
              <a:ext cx="1131345" cy="114589"/>
            </a:xfrm>
            <a:custGeom>
              <a:avLst/>
              <a:gdLst/>
              <a:ahLst/>
              <a:cxnLst/>
              <a:rect l="l" t="t" r="r" b="b"/>
              <a:pathLst>
                <a:path w="919793" h="87640" extrusionOk="0">
                  <a:moveTo>
                    <a:pt x="657321" y="73442"/>
                  </a:moveTo>
                  <a:cubicBezTo>
                    <a:pt x="659149" y="73404"/>
                    <a:pt x="660912" y="74128"/>
                    <a:pt x="662179" y="75442"/>
                  </a:cubicBezTo>
                  <a:cubicBezTo>
                    <a:pt x="663493" y="76709"/>
                    <a:pt x="664217" y="78471"/>
                    <a:pt x="664179" y="80300"/>
                  </a:cubicBezTo>
                  <a:cubicBezTo>
                    <a:pt x="664198" y="82148"/>
                    <a:pt x="663474" y="83939"/>
                    <a:pt x="662179" y="85253"/>
                  </a:cubicBezTo>
                  <a:cubicBezTo>
                    <a:pt x="660912" y="86568"/>
                    <a:pt x="659149" y="87291"/>
                    <a:pt x="657321" y="87253"/>
                  </a:cubicBezTo>
                  <a:cubicBezTo>
                    <a:pt x="655492" y="87291"/>
                    <a:pt x="653730" y="86568"/>
                    <a:pt x="652463" y="85253"/>
                  </a:cubicBezTo>
                  <a:cubicBezTo>
                    <a:pt x="651168" y="83939"/>
                    <a:pt x="650444" y="82148"/>
                    <a:pt x="650463" y="80300"/>
                  </a:cubicBezTo>
                  <a:cubicBezTo>
                    <a:pt x="650425" y="78471"/>
                    <a:pt x="651149" y="76709"/>
                    <a:pt x="652463" y="75442"/>
                  </a:cubicBezTo>
                  <a:cubicBezTo>
                    <a:pt x="653730" y="74128"/>
                    <a:pt x="655492" y="73404"/>
                    <a:pt x="657321" y="73442"/>
                  </a:cubicBezTo>
                  <a:close/>
                  <a:moveTo>
                    <a:pt x="783051" y="31056"/>
                  </a:moveTo>
                  <a:cubicBezTo>
                    <a:pt x="776688" y="30989"/>
                    <a:pt x="770602" y="33618"/>
                    <a:pt x="766287" y="38295"/>
                  </a:cubicBezTo>
                  <a:cubicBezTo>
                    <a:pt x="761677" y="42876"/>
                    <a:pt x="759134" y="49134"/>
                    <a:pt x="759238" y="55630"/>
                  </a:cubicBezTo>
                  <a:cubicBezTo>
                    <a:pt x="759229" y="59935"/>
                    <a:pt x="760343" y="64174"/>
                    <a:pt x="762477" y="67917"/>
                  </a:cubicBezTo>
                  <a:cubicBezTo>
                    <a:pt x="764468" y="71632"/>
                    <a:pt x="767468" y="74709"/>
                    <a:pt x="771144" y="76776"/>
                  </a:cubicBezTo>
                  <a:cubicBezTo>
                    <a:pt x="774783" y="78804"/>
                    <a:pt x="778888" y="79852"/>
                    <a:pt x="783051" y="79824"/>
                  </a:cubicBezTo>
                  <a:cubicBezTo>
                    <a:pt x="787213" y="79843"/>
                    <a:pt x="791319" y="78795"/>
                    <a:pt x="794957" y="76776"/>
                  </a:cubicBezTo>
                  <a:cubicBezTo>
                    <a:pt x="798586" y="74652"/>
                    <a:pt x="801587" y="71594"/>
                    <a:pt x="803625" y="67917"/>
                  </a:cubicBezTo>
                  <a:cubicBezTo>
                    <a:pt x="805730" y="64165"/>
                    <a:pt x="806816" y="59926"/>
                    <a:pt x="806768" y="55630"/>
                  </a:cubicBezTo>
                  <a:cubicBezTo>
                    <a:pt x="806873" y="49134"/>
                    <a:pt x="804330" y="42876"/>
                    <a:pt x="799719" y="38295"/>
                  </a:cubicBezTo>
                  <a:cubicBezTo>
                    <a:pt x="795452" y="33608"/>
                    <a:pt x="789385" y="30979"/>
                    <a:pt x="783051" y="31056"/>
                  </a:cubicBezTo>
                  <a:close/>
                  <a:moveTo>
                    <a:pt x="124778" y="30960"/>
                  </a:moveTo>
                  <a:cubicBezTo>
                    <a:pt x="120558" y="30922"/>
                    <a:pt x="116405" y="32046"/>
                    <a:pt x="112776" y="34198"/>
                  </a:cubicBezTo>
                  <a:cubicBezTo>
                    <a:pt x="109090" y="36332"/>
                    <a:pt x="106061" y="39428"/>
                    <a:pt x="104013" y="43152"/>
                  </a:cubicBezTo>
                  <a:cubicBezTo>
                    <a:pt x="101851" y="46886"/>
                    <a:pt x="100708" y="51124"/>
                    <a:pt x="100680" y="55439"/>
                  </a:cubicBezTo>
                  <a:cubicBezTo>
                    <a:pt x="100708" y="59754"/>
                    <a:pt x="101851" y="63993"/>
                    <a:pt x="104013" y="67726"/>
                  </a:cubicBezTo>
                  <a:cubicBezTo>
                    <a:pt x="106099" y="71489"/>
                    <a:pt x="109157" y="74613"/>
                    <a:pt x="112872" y="76775"/>
                  </a:cubicBezTo>
                  <a:cubicBezTo>
                    <a:pt x="116462" y="78956"/>
                    <a:pt x="120577" y="80109"/>
                    <a:pt x="124778" y="80109"/>
                  </a:cubicBezTo>
                  <a:cubicBezTo>
                    <a:pt x="129017" y="80080"/>
                    <a:pt x="133188" y="78966"/>
                    <a:pt x="136875" y="76870"/>
                  </a:cubicBezTo>
                  <a:cubicBezTo>
                    <a:pt x="140580" y="74822"/>
                    <a:pt x="143638" y="71784"/>
                    <a:pt x="145733" y="68107"/>
                  </a:cubicBezTo>
                  <a:cubicBezTo>
                    <a:pt x="147857" y="64297"/>
                    <a:pt x="148943" y="59992"/>
                    <a:pt x="148876" y="55630"/>
                  </a:cubicBezTo>
                  <a:cubicBezTo>
                    <a:pt x="149019" y="49057"/>
                    <a:pt x="146514" y="42714"/>
                    <a:pt x="141923" y="38008"/>
                  </a:cubicBezTo>
                  <a:cubicBezTo>
                    <a:pt x="137513" y="33484"/>
                    <a:pt x="131474" y="30950"/>
                    <a:pt x="125159" y="30960"/>
                  </a:cubicBezTo>
                  <a:close/>
                  <a:moveTo>
                    <a:pt x="202407" y="30865"/>
                  </a:moveTo>
                  <a:cubicBezTo>
                    <a:pt x="196739" y="30751"/>
                    <a:pt x="191243" y="32836"/>
                    <a:pt x="187072" y="36675"/>
                  </a:cubicBezTo>
                  <a:cubicBezTo>
                    <a:pt x="183538" y="40104"/>
                    <a:pt x="181061" y="44467"/>
                    <a:pt x="179928" y="49248"/>
                  </a:cubicBezTo>
                  <a:lnTo>
                    <a:pt x="225267" y="49248"/>
                  </a:lnTo>
                  <a:cubicBezTo>
                    <a:pt x="224486" y="45619"/>
                    <a:pt x="222923" y="42209"/>
                    <a:pt x="220695" y="39247"/>
                  </a:cubicBezTo>
                  <a:cubicBezTo>
                    <a:pt x="218580" y="36618"/>
                    <a:pt x="215875" y="34522"/>
                    <a:pt x="212789" y="33151"/>
                  </a:cubicBezTo>
                  <a:cubicBezTo>
                    <a:pt x="209541" y="31636"/>
                    <a:pt x="205988" y="30865"/>
                    <a:pt x="202407" y="30865"/>
                  </a:cubicBezTo>
                  <a:close/>
                  <a:moveTo>
                    <a:pt x="599885" y="30675"/>
                  </a:moveTo>
                  <a:cubicBezTo>
                    <a:pt x="595665" y="30637"/>
                    <a:pt x="591512" y="31761"/>
                    <a:pt x="587883" y="33914"/>
                  </a:cubicBezTo>
                  <a:cubicBezTo>
                    <a:pt x="584197" y="36047"/>
                    <a:pt x="581168" y="39143"/>
                    <a:pt x="579120" y="42867"/>
                  </a:cubicBezTo>
                  <a:cubicBezTo>
                    <a:pt x="576958" y="46601"/>
                    <a:pt x="575815" y="50839"/>
                    <a:pt x="575787" y="55154"/>
                  </a:cubicBezTo>
                  <a:cubicBezTo>
                    <a:pt x="575815" y="59469"/>
                    <a:pt x="576958" y="63708"/>
                    <a:pt x="579120" y="67442"/>
                  </a:cubicBezTo>
                  <a:cubicBezTo>
                    <a:pt x="581206" y="71204"/>
                    <a:pt x="584264" y="74328"/>
                    <a:pt x="587979" y="76490"/>
                  </a:cubicBezTo>
                  <a:cubicBezTo>
                    <a:pt x="591569" y="78672"/>
                    <a:pt x="595684" y="79824"/>
                    <a:pt x="599885" y="79824"/>
                  </a:cubicBezTo>
                  <a:cubicBezTo>
                    <a:pt x="604124" y="79796"/>
                    <a:pt x="608295" y="78681"/>
                    <a:pt x="611982" y="76586"/>
                  </a:cubicBezTo>
                  <a:cubicBezTo>
                    <a:pt x="615658" y="74509"/>
                    <a:pt x="618725" y="71480"/>
                    <a:pt x="620840" y="67823"/>
                  </a:cubicBezTo>
                  <a:cubicBezTo>
                    <a:pt x="622964" y="64013"/>
                    <a:pt x="624050" y="59707"/>
                    <a:pt x="623983" y="55345"/>
                  </a:cubicBezTo>
                  <a:cubicBezTo>
                    <a:pt x="624126" y="48773"/>
                    <a:pt x="621621" y="42429"/>
                    <a:pt x="617030" y="37724"/>
                  </a:cubicBezTo>
                  <a:cubicBezTo>
                    <a:pt x="612486" y="33209"/>
                    <a:pt x="606286" y="30770"/>
                    <a:pt x="599885" y="30961"/>
                  </a:cubicBezTo>
                  <a:close/>
                  <a:moveTo>
                    <a:pt x="429673" y="30675"/>
                  </a:moveTo>
                  <a:cubicBezTo>
                    <a:pt x="425425" y="30627"/>
                    <a:pt x="421234" y="31751"/>
                    <a:pt x="417576" y="33913"/>
                  </a:cubicBezTo>
                  <a:cubicBezTo>
                    <a:pt x="413890" y="36047"/>
                    <a:pt x="410861" y="39142"/>
                    <a:pt x="408813" y="42867"/>
                  </a:cubicBezTo>
                  <a:cubicBezTo>
                    <a:pt x="406680" y="46610"/>
                    <a:pt x="405565" y="50848"/>
                    <a:pt x="405575" y="55154"/>
                  </a:cubicBezTo>
                  <a:cubicBezTo>
                    <a:pt x="405565" y="59459"/>
                    <a:pt x="406680" y="63698"/>
                    <a:pt x="408813" y="67441"/>
                  </a:cubicBezTo>
                  <a:cubicBezTo>
                    <a:pt x="410899" y="71203"/>
                    <a:pt x="413957" y="74328"/>
                    <a:pt x="417672" y="76490"/>
                  </a:cubicBezTo>
                  <a:cubicBezTo>
                    <a:pt x="421262" y="78671"/>
                    <a:pt x="425377" y="79823"/>
                    <a:pt x="429578" y="79823"/>
                  </a:cubicBezTo>
                  <a:cubicBezTo>
                    <a:pt x="433855" y="79785"/>
                    <a:pt x="438046" y="78671"/>
                    <a:pt x="441770" y="76585"/>
                  </a:cubicBezTo>
                  <a:cubicBezTo>
                    <a:pt x="445446" y="74528"/>
                    <a:pt x="448476" y="71499"/>
                    <a:pt x="450533" y="67822"/>
                  </a:cubicBezTo>
                  <a:cubicBezTo>
                    <a:pt x="452667" y="64012"/>
                    <a:pt x="453743" y="59707"/>
                    <a:pt x="453676" y="55344"/>
                  </a:cubicBezTo>
                  <a:cubicBezTo>
                    <a:pt x="453819" y="48772"/>
                    <a:pt x="451314" y="42428"/>
                    <a:pt x="446723" y="37723"/>
                  </a:cubicBezTo>
                  <a:cubicBezTo>
                    <a:pt x="442122" y="33122"/>
                    <a:pt x="435798" y="30665"/>
                    <a:pt x="429292" y="30960"/>
                  </a:cubicBezTo>
                  <a:close/>
                  <a:moveTo>
                    <a:pt x="71723" y="24959"/>
                  </a:moveTo>
                  <a:lnTo>
                    <a:pt x="79819" y="24959"/>
                  </a:lnTo>
                  <a:lnTo>
                    <a:pt x="79819" y="85729"/>
                  </a:lnTo>
                  <a:lnTo>
                    <a:pt x="72009" y="85729"/>
                  </a:lnTo>
                  <a:close/>
                  <a:moveTo>
                    <a:pt x="546544" y="24674"/>
                  </a:moveTo>
                  <a:lnTo>
                    <a:pt x="554355" y="24674"/>
                  </a:lnTo>
                  <a:lnTo>
                    <a:pt x="554355" y="85443"/>
                  </a:lnTo>
                  <a:lnTo>
                    <a:pt x="546544" y="85443"/>
                  </a:lnTo>
                  <a:close/>
                  <a:moveTo>
                    <a:pt x="202311" y="23626"/>
                  </a:moveTo>
                  <a:cubicBezTo>
                    <a:pt x="211979" y="23283"/>
                    <a:pt x="221209" y="27655"/>
                    <a:pt x="227076" y="35342"/>
                  </a:cubicBezTo>
                  <a:cubicBezTo>
                    <a:pt x="231639" y="41285"/>
                    <a:pt x="234030" y="48620"/>
                    <a:pt x="233839" y="56106"/>
                  </a:cubicBezTo>
                  <a:lnTo>
                    <a:pt x="179166" y="56106"/>
                  </a:lnTo>
                  <a:cubicBezTo>
                    <a:pt x="179080" y="62545"/>
                    <a:pt x="181509" y="68765"/>
                    <a:pt x="185929" y="73442"/>
                  </a:cubicBezTo>
                  <a:cubicBezTo>
                    <a:pt x="190100" y="77937"/>
                    <a:pt x="195987" y="80433"/>
                    <a:pt x="202121" y="80300"/>
                  </a:cubicBezTo>
                  <a:cubicBezTo>
                    <a:pt x="205179" y="80290"/>
                    <a:pt x="208207" y="79738"/>
                    <a:pt x="211074" y="78680"/>
                  </a:cubicBezTo>
                  <a:cubicBezTo>
                    <a:pt x="213799" y="77661"/>
                    <a:pt x="216332" y="76213"/>
                    <a:pt x="218599" y="74394"/>
                  </a:cubicBezTo>
                  <a:cubicBezTo>
                    <a:pt x="221238" y="71784"/>
                    <a:pt x="223486" y="68793"/>
                    <a:pt x="225267" y="65536"/>
                  </a:cubicBezTo>
                  <a:lnTo>
                    <a:pt x="231839" y="69060"/>
                  </a:lnTo>
                  <a:cubicBezTo>
                    <a:pt x="229953" y="72880"/>
                    <a:pt x="227410" y="76328"/>
                    <a:pt x="224314" y="79252"/>
                  </a:cubicBezTo>
                  <a:cubicBezTo>
                    <a:pt x="221542" y="81824"/>
                    <a:pt x="218314" y="83862"/>
                    <a:pt x="214789" y="85253"/>
                  </a:cubicBezTo>
                  <a:cubicBezTo>
                    <a:pt x="210941" y="86643"/>
                    <a:pt x="206874" y="87320"/>
                    <a:pt x="202788" y="87253"/>
                  </a:cubicBezTo>
                  <a:cubicBezTo>
                    <a:pt x="193987" y="87834"/>
                    <a:pt x="185405" y="84319"/>
                    <a:pt x="179547" y="77728"/>
                  </a:cubicBezTo>
                  <a:cubicBezTo>
                    <a:pt x="174108" y="71699"/>
                    <a:pt x="171117" y="63850"/>
                    <a:pt x="171165" y="55725"/>
                  </a:cubicBezTo>
                  <a:cubicBezTo>
                    <a:pt x="171098" y="48267"/>
                    <a:pt x="173584" y="41000"/>
                    <a:pt x="178213" y="35151"/>
                  </a:cubicBezTo>
                  <a:cubicBezTo>
                    <a:pt x="183842" y="27560"/>
                    <a:pt x="192863" y="23245"/>
                    <a:pt x="202311" y="23626"/>
                  </a:cubicBezTo>
                  <a:close/>
                  <a:moveTo>
                    <a:pt x="783051" y="23436"/>
                  </a:moveTo>
                  <a:cubicBezTo>
                    <a:pt x="791909" y="23207"/>
                    <a:pt x="800415" y="26903"/>
                    <a:pt x="806292" y="33532"/>
                  </a:cubicBezTo>
                  <a:cubicBezTo>
                    <a:pt x="811816" y="39514"/>
                    <a:pt x="814817" y="47391"/>
                    <a:pt x="814674" y="55535"/>
                  </a:cubicBezTo>
                  <a:cubicBezTo>
                    <a:pt x="814760" y="63812"/>
                    <a:pt x="811578" y="71785"/>
                    <a:pt x="805816" y="77728"/>
                  </a:cubicBezTo>
                  <a:cubicBezTo>
                    <a:pt x="799977" y="84062"/>
                    <a:pt x="791662" y="87539"/>
                    <a:pt x="783051" y="87253"/>
                  </a:cubicBezTo>
                  <a:cubicBezTo>
                    <a:pt x="774412" y="87558"/>
                    <a:pt x="766058" y="84081"/>
                    <a:pt x="760191" y="77728"/>
                  </a:cubicBezTo>
                  <a:cubicBezTo>
                    <a:pt x="754428" y="71785"/>
                    <a:pt x="751247" y="63812"/>
                    <a:pt x="751333" y="55535"/>
                  </a:cubicBezTo>
                  <a:cubicBezTo>
                    <a:pt x="751237" y="47429"/>
                    <a:pt x="754228" y="39600"/>
                    <a:pt x="759715" y="33627"/>
                  </a:cubicBezTo>
                  <a:cubicBezTo>
                    <a:pt x="765620" y="26969"/>
                    <a:pt x="774154" y="23236"/>
                    <a:pt x="783051" y="23436"/>
                  </a:cubicBezTo>
                  <a:close/>
                  <a:moveTo>
                    <a:pt x="711804" y="23436"/>
                  </a:moveTo>
                  <a:cubicBezTo>
                    <a:pt x="715747" y="23407"/>
                    <a:pt x="719671" y="24017"/>
                    <a:pt x="723424" y="25246"/>
                  </a:cubicBezTo>
                  <a:cubicBezTo>
                    <a:pt x="726853" y="26322"/>
                    <a:pt x="730072" y="27960"/>
                    <a:pt x="732949" y="30103"/>
                  </a:cubicBezTo>
                  <a:cubicBezTo>
                    <a:pt x="735540" y="32170"/>
                    <a:pt x="737712" y="34732"/>
                    <a:pt x="739331" y="37628"/>
                  </a:cubicBezTo>
                  <a:lnTo>
                    <a:pt x="733139" y="41438"/>
                  </a:lnTo>
                  <a:cubicBezTo>
                    <a:pt x="728063" y="34466"/>
                    <a:pt x="719852" y="30475"/>
                    <a:pt x="711232" y="30770"/>
                  </a:cubicBezTo>
                  <a:cubicBezTo>
                    <a:pt x="704364" y="30570"/>
                    <a:pt x="697697" y="33142"/>
                    <a:pt x="692754" y="37914"/>
                  </a:cubicBezTo>
                  <a:cubicBezTo>
                    <a:pt x="687991" y="42410"/>
                    <a:pt x="685334" y="48696"/>
                    <a:pt x="685419" y="55249"/>
                  </a:cubicBezTo>
                  <a:cubicBezTo>
                    <a:pt x="685400" y="59640"/>
                    <a:pt x="686591" y="63955"/>
                    <a:pt x="688848" y="67727"/>
                  </a:cubicBezTo>
                  <a:cubicBezTo>
                    <a:pt x="691039" y="71756"/>
                    <a:pt x="694344" y="75061"/>
                    <a:pt x="698373" y="77252"/>
                  </a:cubicBezTo>
                  <a:cubicBezTo>
                    <a:pt x="702412" y="79414"/>
                    <a:pt x="706936" y="80529"/>
                    <a:pt x="711518" y="80491"/>
                  </a:cubicBezTo>
                  <a:cubicBezTo>
                    <a:pt x="720100" y="80624"/>
                    <a:pt x="728234" y="76661"/>
                    <a:pt x="733425" y="69823"/>
                  </a:cubicBezTo>
                  <a:lnTo>
                    <a:pt x="739616" y="73823"/>
                  </a:lnTo>
                  <a:cubicBezTo>
                    <a:pt x="736683" y="78205"/>
                    <a:pt x="732644" y="81719"/>
                    <a:pt x="727901" y="84015"/>
                  </a:cubicBezTo>
                  <a:cubicBezTo>
                    <a:pt x="722662" y="86482"/>
                    <a:pt x="716928" y="87720"/>
                    <a:pt x="711137" y="87634"/>
                  </a:cubicBezTo>
                  <a:cubicBezTo>
                    <a:pt x="702240" y="87806"/>
                    <a:pt x="693649" y="84367"/>
                    <a:pt x="687324" y="78109"/>
                  </a:cubicBezTo>
                  <a:cubicBezTo>
                    <a:pt x="681114" y="72375"/>
                    <a:pt x="677647" y="64270"/>
                    <a:pt x="677799" y="55821"/>
                  </a:cubicBezTo>
                  <a:cubicBezTo>
                    <a:pt x="677790" y="50058"/>
                    <a:pt x="679342" y="44400"/>
                    <a:pt x="682276" y="39438"/>
                  </a:cubicBezTo>
                  <a:cubicBezTo>
                    <a:pt x="685162" y="34437"/>
                    <a:pt x="689382" y="30351"/>
                    <a:pt x="694468" y="27627"/>
                  </a:cubicBezTo>
                  <a:cubicBezTo>
                    <a:pt x="699802" y="24808"/>
                    <a:pt x="705765" y="23369"/>
                    <a:pt x="711804" y="23436"/>
                  </a:cubicBezTo>
                  <a:close/>
                  <a:moveTo>
                    <a:pt x="262414" y="23245"/>
                  </a:moveTo>
                  <a:cubicBezTo>
                    <a:pt x="268786" y="23798"/>
                    <a:pt x="274692" y="26807"/>
                    <a:pt x="278892" y="31627"/>
                  </a:cubicBezTo>
                  <a:lnTo>
                    <a:pt x="273939" y="36771"/>
                  </a:lnTo>
                  <a:cubicBezTo>
                    <a:pt x="270777" y="33246"/>
                    <a:pt x="266376" y="31094"/>
                    <a:pt x="261652" y="30770"/>
                  </a:cubicBezTo>
                  <a:cubicBezTo>
                    <a:pt x="259223" y="30732"/>
                    <a:pt x="256871" y="31618"/>
                    <a:pt x="255080" y="33246"/>
                  </a:cubicBezTo>
                  <a:cubicBezTo>
                    <a:pt x="253394" y="34704"/>
                    <a:pt x="252422" y="36828"/>
                    <a:pt x="252413" y="39056"/>
                  </a:cubicBezTo>
                  <a:cubicBezTo>
                    <a:pt x="252499" y="41152"/>
                    <a:pt x="253261" y="43162"/>
                    <a:pt x="254604" y="44772"/>
                  </a:cubicBezTo>
                  <a:cubicBezTo>
                    <a:pt x="257385" y="47439"/>
                    <a:pt x="260604" y="49601"/>
                    <a:pt x="264129" y="51153"/>
                  </a:cubicBezTo>
                  <a:cubicBezTo>
                    <a:pt x="268643" y="53201"/>
                    <a:pt x="272701" y="56154"/>
                    <a:pt x="276035" y="59821"/>
                  </a:cubicBezTo>
                  <a:cubicBezTo>
                    <a:pt x="278016" y="62602"/>
                    <a:pt x="279073" y="65936"/>
                    <a:pt x="279083" y="69346"/>
                  </a:cubicBezTo>
                  <a:cubicBezTo>
                    <a:pt x="279130" y="74109"/>
                    <a:pt x="277235" y="78681"/>
                    <a:pt x="273844" y="82014"/>
                  </a:cubicBezTo>
                  <a:cubicBezTo>
                    <a:pt x="270339" y="85434"/>
                    <a:pt x="265595" y="87291"/>
                    <a:pt x="260699" y="87158"/>
                  </a:cubicBezTo>
                  <a:cubicBezTo>
                    <a:pt x="257204" y="87158"/>
                    <a:pt x="253756" y="86377"/>
                    <a:pt x="250603" y="84872"/>
                  </a:cubicBezTo>
                  <a:cubicBezTo>
                    <a:pt x="247526" y="83405"/>
                    <a:pt x="244821" y="81262"/>
                    <a:pt x="242697" y="78585"/>
                  </a:cubicBezTo>
                  <a:lnTo>
                    <a:pt x="247650" y="72966"/>
                  </a:lnTo>
                  <a:cubicBezTo>
                    <a:pt x="250651" y="76995"/>
                    <a:pt x="255299" y="79471"/>
                    <a:pt x="260319" y="79728"/>
                  </a:cubicBezTo>
                  <a:cubicBezTo>
                    <a:pt x="263262" y="79814"/>
                    <a:pt x="266129" y="78757"/>
                    <a:pt x="268320" y="76776"/>
                  </a:cubicBezTo>
                  <a:cubicBezTo>
                    <a:pt x="270406" y="74985"/>
                    <a:pt x="271625" y="72385"/>
                    <a:pt x="271653" y="69632"/>
                  </a:cubicBezTo>
                  <a:cubicBezTo>
                    <a:pt x="271634" y="67441"/>
                    <a:pt x="270863" y="65317"/>
                    <a:pt x="269463" y="63631"/>
                  </a:cubicBezTo>
                  <a:cubicBezTo>
                    <a:pt x="266653" y="60983"/>
                    <a:pt x="263433" y="58802"/>
                    <a:pt x="259938" y="57154"/>
                  </a:cubicBezTo>
                  <a:cubicBezTo>
                    <a:pt x="255623" y="55259"/>
                    <a:pt x="251784" y="52430"/>
                    <a:pt x="248698" y="48867"/>
                  </a:cubicBezTo>
                  <a:cubicBezTo>
                    <a:pt x="246698" y="46105"/>
                    <a:pt x="245660" y="42752"/>
                    <a:pt x="245745" y="39342"/>
                  </a:cubicBezTo>
                  <a:cubicBezTo>
                    <a:pt x="245631" y="34999"/>
                    <a:pt x="247355" y="30808"/>
                    <a:pt x="250508" y="27817"/>
                  </a:cubicBezTo>
                  <a:cubicBezTo>
                    <a:pt x="253699" y="24760"/>
                    <a:pt x="257994" y="23112"/>
                    <a:pt x="262414" y="23245"/>
                  </a:cubicBezTo>
                  <a:close/>
                  <a:moveTo>
                    <a:pt x="19813" y="23245"/>
                  </a:moveTo>
                  <a:cubicBezTo>
                    <a:pt x="26146" y="23845"/>
                    <a:pt x="32005" y="26836"/>
                    <a:pt x="36196" y="31627"/>
                  </a:cubicBezTo>
                  <a:lnTo>
                    <a:pt x="31147" y="36771"/>
                  </a:lnTo>
                  <a:cubicBezTo>
                    <a:pt x="28023" y="33256"/>
                    <a:pt x="23651" y="31104"/>
                    <a:pt x="18955" y="30770"/>
                  </a:cubicBezTo>
                  <a:cubicBezTo>
                    <a:pt x="16526" y="30732"/>
                    <a:pt x="14174" y="31618"/>
                    <a:pt x="12383" y="33247"/>
                  </a:cubicBezTo>
                  <a:cubicBezTo>
                    <a:pt x="10697" y="34704"/>
                    <a:pt x="9725" y="36828"/>
                    <a:pt x="9716" y="39057"/>
                  </a:cubicBezTo>
                  <a:cubicBezTo>
                    <a:pt x="9802" y="41152"/>
                    <a:pt x="10564" y="43162"/>
                    <a:pt x="11907" y="44772"/>
                  </a:cubicBezTo>
                  <a:cubicBezTo>
                    <a:pt x="14688" y="47439"/>
                    <a:pt x="17907" y="49601"/>
                    <a:pt x="21432" y="51154"/>
                  </a:cubicBezTo>
                  <a:cubicBezTo>
                    <a:pt x="25928" y="53201"/>
                    <a:pt x="29947" y="56145"/>
                    <a:pt x="33243" y="59821"/>
                  </a:cubicBezTo>
                  <a:cubicBezTo>
                    <a:pt x="35291" y="62574"/>
                    <a:pt x="36396" y="65917"/>
                    <a:pt x="36386" y="69346"/>
                  </a:cubicBezTo>
                  <a:cubicBezTo>
                    <a:pt x="36443" y="74128"/>
                    <a:pt x="34510" y="78710"/>
                    <a:pt x="31052" y="82015"/>
                  </a:cubicBezTo>
                  <a:cubicBezTo>
                    <a:pt x="27594" y="85453"/>
                    <a:pt x="22880" y="87311"/>
                    <a:pt x="18003" y="87158"/>
                  </a:cubicBezTo>
                  <a:cubicBezTo>
                    <a:pt x="14507" y="87158"/>
                    <a:pt x="11059" y="86377"/>
                    <a:pt x="7906" y="84872"/>
                  </a:cubicBezTo>
                  <a:cubicBezTo>
                    <a:pt x="4820" y="83405"/>
                    <a:pt x="2124" y="81262"/>
                    <a:pt x="0" y="78586"/>
                  </a:cubicBezTo>
                  <a:lnTo>
                    <a:pt x="4954" y="72966"/>
                  </a:lnTo>
                  <a:cubicBezTo>
                    <a:pt x="7954" y="76995"/>
                    <a:pt x="12602" y="79472"/>
                    <a:pt x="17622" y="79729"/>
                  </a:cubicBezTo>
                  <a:cubicBezTo>
                    <a:pt x="20574" y="79814"/>
                    <a:pt x="23432" y="78757"/>
                    <a:pt x="25623" y="76776"/>
                  </a:cubicBezTo>
                  <a:cubicBezTo>
                    <a:pt x="27718" y="74985"/>
                    <a:pt x="28928" y="72385"/>
                    <a:pt x="28956" y="69632"/>
                  </a:cubicBezTo>
                  <a:cubicBezTo>
                    <a:pt x="28937" y="67441"/>
                    <a:pt x="28166" y="65317"/>
                    <a:pt x="26766" y="63631"/>
                  </a:cubicBezTo>
                  <a:cubicBezTo>
                    <a:pt x="23956" y="60974"/>
                    <a:pt x="20746" y="58793"/>
                    <a:pt x="17241" y="57154"/>
                  </a:cubicBezTo>
                  <a:cubicBezTo>
                    <a:pt x="12973" y="55230"/>
                    <a:pt x="9163" y="52401"/>
                    <a:pt x="6097" y="48868"/>
                  </a:cubicBezTo>
                  <a:cubicBezTo>
                    <a:pt x="4096" y="46105"/>
                    <a:pt x="3058" y="42753"/>
                    <a:pt x="3144" y="39343"/>
                  </a:cubicBezTo>
                  <a:cubicBezTo>
                    <a:pt x="2991" y="34990"/>
                    <a:pt x="4725" y="30789"/>
                    <a:pt x="7906" y="27817"/>
                  </a:cubicBezTo>
                  <a:cubicBezTo>
                    <a:pt x="11088" y="24741"/>
                    <a:pt x="15383" y="23083"/>
                    <a:pt x="19813" y="23245"/>
                  </a:cubicBezTo>
                  <a:close/>
                  <a:moveTo>
                    <a:pt x="857726" y="23150"/>
                  </a:moveTo>
                  <a:cubicBezTo>
                    <a:pt x="860612" y="23141"/>
                    <a:pt x="863460" y="23722"/>
                    <a:pt x="866108" y="24865"/>
                  </a:cubicBezTo>
                  <a:cubicBezTo>
                    <a:pt x="868594" y="25865"/>
                    <a:pt x="870813" y="27427"/>
                    <a:pt x="872585" y="29437"/>
                  </a:cubicBezTo>
                  <a:cubicBezTo>
                    <a:pt x="874576" y="31885"/>
                    <a:pt x="876071" y="34695"/>
                    <a:pt x="876966" y="37724"/>
                  </a:cubicBezTo>
                  <a:cubicBezTo>
                    <a:pt x="879157" y="33352"/>
                    <a:pt x="882443" y="29608"/>
                    <a:pt x="886491" y="26865"/>
                  </a:cubicBezTo>
                  <a:cubicBezTo>
                    <a:pt x="890235" y="24436"/>
                    <a:pt x="894607" y="23141"/>
                    <a:pt x="899065" y="23150"/>
                  </a:cubicBezTo>
                  <a:cubicBezTo>
                    <a:pt x="903008" y="23065"/>
                    <a:pt x="906894" y="24160"/>
                    <a:pt x="910209" y="26294"/>
                  </a:cubicBezTo>
                  <a:cubicBezTo>
                    <a:pt x="913438" y="28446"/>
                    <a:pt x="915933" y="31542"/>
                    <a:pt x="917352" y="35152"/>
                  </a:cubicBezTo>
                  <a:cubicBezTo>
                    <a:pt x="919219" y="40667"/>
                    <a:pt x="920029" y="46486"/>
                    <a:pt x="919734" y="52297"/>
                  </a:cubicBezTo>
                  <a:lnTo>
                    <a:pt x="919734" y="85444"/>
                  </a:lnTo>
                  <a:lnTo>
                    <a:pt x="911733" y="85444"/>
                  </a:lnTo>
                  <a:lnTo>
                    <a:pt x="911733" y="52297"/>
                  </a:lnTo>
                  <a:cubicBezTo>
                    <a:pt x="911990" y="47772"/>
                    <a:pt x="911504" y="43239"/>
                    <a:pt x="910304" y="38867"/>
                  </a:cubicBezTo>
                  <a:cubicBezTo>
                    <a:pt x="909428" y="36419"/>
                    <a:pt x="907751" y="34333"/>
                    <a:pt x="905541" y="32961"/>
                  </a:cubicBezTo>
                  <a:cubicBezTo>
                    <a:pt x="903170" y="31418"/>
                    <a:pt x="900369" y="30646"/>
                    <a:pt x="897541" y="30770"/>
                  </a:cubicBezTo>
                  <a:cubicBezTo>
                    <a:pt x="893807" y="30713"/>
                    <a:pt x="890159" y="31885"/>
                    <a:pt x="887158" y="34104"/>
                  </a:cubicBezTo>
                  <a:cubicBezTo>
                    <a:pt x="884034" y="36304"/>
                    <a:pt x="881643" y="39390"/>
                    <a:pt x="880300" y="42962"/>
                  </a:cubicBezTo>
                  <a:cubicBezTo>
                    <a:pt x="878500" y="49144"/>
                    <a:pt x="877757" y="55583"/>
                    <a:pt x="878109" y="62012"/>
                  </a:cubicBezTo>
                  <a:lnTo>
                    <a:pt x="878109" y="85825"/>
                  </a:lnTo>
                  <a:lnTo>
                    <a:pt x="870394" y="85825"/>
                  </a:lnTo>
                  <a:lnTo>
                    <a:pt x="870394" y="54678"/>
                  </a:lnTo>
                  <a:cubicBezTo>
                    <a:pt x="870623" y="49687"/>
                    <a:pt x="870175" y="44686"/>
                    <a:pt x="869061" y="39819"/>
                  </a:cubicBezTo>
                  <a:cubicBezTo>
                    <a:pt x="868194" y="37238"/>
                    <a:pt x="866527" y="34999"/>
                    <a:pt x="864298" y="33437"/>
                  </a:cubicBezTo>
                  <a:cubicBezTo>
                    <a:pt x="861888" y="31875"/>
                    <a:pt x="859069" y="31075"/>
                    <a:pt x="856202" y="31151"/>
                  </a:cubicBezTo>
                  <a:cubicBezTo>
                    <a:pt x="852554" y="31142"/>
                    <a:pt x="848991" y="32275"/>
                    <a:pt x="846010" y="34390"/>
                  </a:cubicBezTo>
                  <a:cubicBezTo>
                    <a:pt x="842867" y="36552"/>
                    <a:pt x="840447" y="39600"/>
                    <a:pt x="839057" y="43153"/>
                  </a:cubicBezTo>
                  <a:cubicBezTo>
                    <a:pt x="837276" y="48620"/>
                    <a:pt x="836504" y="54364"/>
                    <a:pt x="836771" y="60107"/>
                  </a:cubicBezTo>
                  <a:lnTo>
                    <a:pt x="836771" y="85825"/>
                  </a:lnTo>
                  <a:lnTo>
                    <a:pt x="828960" y="85825"/>
                  </a:lnTo>
                  <a:lnTo>
                    <a:pt x="829056" y="24674"/>
                  </a:lnTo>
                  <a:lnTo>
                    <a:pt x="836866" y="24674"/>
                  </a:lnTo>
                  <a:lnTo>
                    <a:pt x="836866" y="35152"/>
                  </a:lnTo>
                  <a:cubicBezTo>
                    <a:pt x="839105" y="31828"/>
                    <a:pt x="841953" y="28951"/>
                    <a:pt x="845248" y="26675"/>
                  </a:cubicBezTo>
                  <a:cubicBezTo>
                    <a:pt x="849011" y="24379"/>
                    <a:pt x="853325" y="23160"/>
                    <a:pt x="857726" y="23150"/>
                  </a:cubicBezTo>
                  <a:close/>
                  <a:moveTo>
                    <a:pt x="321373" y="23149"/>
                  </a:moveTo>
                  <a:cubicBezTo>
                    <a:pt x="324259" y="23140"/>
                    <a:pt x="327107" y="23721"/>
                    <a:pt x="329755" y="24864"/>
                  </a:cubicBezTo>
                  <a:cubicBezTo>
                    <a:pt x="332222" y="25893"/>
                    <a:pt x="334442" y="27455"/>
                    <a:pt x="336232" y="29436"/>
                  </a:cubicBezTo>
                  <a:cubicBezTo>
                    <a:pt x="338194" y="31903"/>
                    <a:pt x="339671" y="34713"/>
                    <a:pt x="340614" y="37723"/>
                  </a:cubicBezTo>
                  <a:cubicBezTo>
                    <a:pt x="342804" y="33351"/>
                    <a:pt x="346091" y="29608"/>
                    <a:pt x="350139" y="26864"/>
                  </a:cubicBezTo>
                  <a:cubicBezTo>
                    <a:pt x="353882" y="24435"/>
                    <a:pt x="358254" y="23140"/>
                    <a:pt x="362712" y="23149"/>
                  </a:cubicBezTo>
                  <a:cubicBezTo>
                    <a:pt x="366655" y="23083"/>
                    <a:pt x="370532" y="24178"/>
                    <a:pt x="373856" y="26293"/>
                  </a:cubicBezTo>
                  <a:cubicBezTo>
                    <a:pt x="377047" y="28493"/>
                    <a:pt x="379523" y="31570"/>
                    <a:pt x="381000" y="35151"/>
                  </a:cubicBezTo>
                  <a:cubicBezTo>
                    <a:pt x="382781" y="40685"/>
                    <a:pt x="383552" y="46486"/>
                    <a:pt x="383286" y="52296"/>
                  </a:cubicBezTo>
                  <a:lnTo>
                    <a:pt x="383286" y="85443"/>
                  </a:lnTo>
                  <a:lnTo>
                    <a:pt x="375380" y="85443"/>
                  </a:lnTo>
                  <a:lnTo>
                    <a:pt x="375380" y="52296"/>
                  </a:lnTo>
                  <a:cubicBezTo>
                    <a:pt x="375637" y="47772"/>
                    <a:pt x="375152" y="43238"/>
                    <a:pt x="373951" y="38866"/>
                  </a:cubicBezTo>
                  <a:cubicBezTo>
                    <a:pt x="373046" y="36437"/>
                    <a:pt x="371370" y="34360"/>
                    <a:pt x="369189" y="32960"/>
                  </a:cubicBezTo>
                  <a:cubicBezTo>
                    <a:pt x="366808" y="31436"/>
                    <a:pt x="364017" y="30674"/>
                    <a:pt x="361188" y="30769"/>
                  </a:cubicBezTo>
                  <a:cubicBezTo>
                    <a:pt x="357454" y="30712"/>
                    <a:pt x="353806" y="31884"/>
                    <a:pt x="350806" y="34103"/>
                  </a:cubicBezTo>
                  <a:cubicBezTo>
                    <a:pt x="347681" y="36303"/>
                    <a:pt x="345291" y="39390"/>
                    <a:pt x="343948" y="42961"/>
                  </a:cubicBezTo>
                  <a:cubicBezTo>
                    <a:pt x="342100" y="49134"/>
                    <a:pt x="341357" y="55582"/>
                    <a:pt x="341757" y="62011"/>
                  </a:cubicBezTo>
                  <a:lnTo>
                    <a:pt x="341757" y="85824"/>
                  </a:lnTo>
                  <a:lnTo>
                    <a:pt x="333946" y="85824"/>
                  </a:lnTo>
                  <a:lnTo>
                    <a:pt x="333946" y="54677"/>
                  </a:lnTo>
                  <a:cubicBezTo>
                    <a:pt x="334213" y="49677"/>
                    <a:pt x="333727" y="44676"/>
                    <a:pt x="332518" y="39818"/>
                  </a:cubicBezTo>
                  <a:cubicBezTo>
                    <a:pt x="331679" y="37218"/>
                    <a:pt x="330003" y="34980"/>
                    <a:pt x="327755" y="33436"/>
                  </a:cubicBezTo>
                  <a:cubicBezTo>
                    <a:pt x="325345" y="31874"/>
                    <a:pt x="322526" y="31074"/>
                    <a:pt x="319659" y="31150"/>
                  </a:cubicBezTo>
                  <a:cubicBezTo>
                    <a:pt x="316039" y="31141"/>
                    <a:pt x="312505" y="32274"/>
                    <a:pt x="309562" y="34389"/>
                  </a:cubicBezTo>
                  <a:cubicBezTo>
                    <a:pt x="306419" y="36551"/>
                    <a:pt x="304000" y="39599"/>
                    <a:pt x="302609" y="43152"/>
                  </a:cubicBezTo>
                  <a:cubicBezTo>
                    <a:pt x="300828" y="48619"/>
                    <a:pt x="300056" y="54363"/>
                    <a:pt x="300323" y="60107"/>
                  </a:cubicBezTo>
                  <a:lnTo>
                    <a:pt x="300323" y="85824"/>
                  </a:lnTo>
                  <a:lnTo>
                    <a:pt x="292512" y="85824"/>
                  </a:lnTo>
                  <a:lnTo>
                    <a:pt x="292703" y="24674"/>
                  </a:lnTo>
                  <a:lnTo>
                    <a:pt x="300514" y="24674"/>
                  </a:lnTo>
                  <a:lnTo>
                    <a:pt x="300514" y="35151"/>
                  </a:lnTo>
                  <a:cubicBezTo>
                    <a:pt x="302752" y="31827"/>
                    <a:pt x="305600" y="28950"/>
                    <a:pt x="308895" y="26674"/>
                  </a:cubicBezTo>
                  <a:cubicBezTo>
                    <a:pt x="312648" y="24359"/>
                    <a:pt x="316963" y="23140"/>
                    <a:pt x="321373" y="23149"/>
                  </a:cubicBezTo>
                  <a:close/>
                  <a:moveTo>
                    <a:pt x="508635" y="22959"/>
                  </a:moveTo>
                  <a:cubicBezTo>
                    <a:pt x="512921" y="22883"/>
                    <a:pt x="517131" y="24073"/>
                    <a:pt x="520731" y="26388"/>
                  </a:cubicBezTo>
                  <a:cubicBezTo>
                    <a:pt x="524237" y="28703"/>
                    <a:pt x="526961" y="32017"/>
                    <a:pt x="528542" y="35913"/>
                  </a:cubicBezTo>
                  <a:cubicBezTo>
                    <a:pt x="530475" y="41809"/>
                    <a:pt x="531314" y="48000"/>
                    <a:pt x="531018" y="54201"/>
                  </a:cubicBezTo>
                  <a:lnTo>
                    <a:pt x="531018" y="85443"/>
                  </a:lnTo>
                  <a:lnTo>
                    <a:pt x="523208" y="85443"/>
                  </a:lnTo>
                  <a:lnTo>
                    <a:pt x="523208" y="56868"/>
                  </a:lnTo>
                  <a:cubicBezTo>
                    <a:pt x="523379" y="52182"/>
                    <a:pt x="523094" y="47495"/>
                    <a:pt x="522351" y="42866"/>
                  </a:cubicBezTo>
                  <a:cubicBezTo>
                    <a:pt x="521789" y="39171"/>
                    <a:pt x="519931" y="35799"/>
                    <a:pt x="517112" y="33341"/>
                  </a:cubicBezTo>
                  <a:cubicBezTo>
                    <a:pt x="514216" y="31217"/>
                    <a:pt x="510692" y="30150"/>
                    <a:pt x="507111" y="30293"/>
                  </a:cubicBezTo>
                  <a:cubicBezTo>
                    <a:pt x="502415" y="30255"/>
                    <a:pt x="497872" y="31951"/>
                    <a:pt x="494347" y="35056"/>
                  </a:cubicBezTo>
                  <a:cubicBezTo>
                    <a:pt x="490709" y="37989"/>
                    <a:pt x="488127" y="42038"/>
                    <a:pt x="487013" y="46581"/>
                  </a:cubicBezTo>
                  <a:cubicBezTo>
                    <a:pt x="486060" y="52048"/>
                    <a:pt x="485670" y="57601"/>
                    <a:pt x="485870" y="63154"/>
                  </a:cubicBezTo>
                  <a:lnTo>
                    <a:pt x="485870" y="85443"/>
                  </a:lnTo>
                  <a:lnTo>
                    <a:pt x="478059" y="85443"/>
                  </a:lnTo>
                  <a:lnTo>
                    <a:pt x="478059" y="24673"/>
                  </a:lnTo>
                  <a:lnTo>
                    <a:pt x="485870" y="24673"/>
                  </a:lnTo>
                  <a:lnTo>
                    <a:pt x="485870" y="35532"/>
                  </a:lnTo>
                  <a:cubicBezTo>
                    <a:pt x="488623" y="31665"/>
                    <a:pt x="492166" y="28417"/>
                    <a:pt x="496252" y="26007"/>
                  </a:cubicBezTo>
                  <a:cubicBezTo>
                    <a:pt x="500062" y="23988"/>
                    <a:pt x="504320" y="22940"/>
                    <a:pt x="508635" y="22959"/>
                  </a:cubicBezTo>
                  <a:close/>
                  <a:moveTo>
                    <a:pt x="599218" y="22769"/>
                  </a:moveTo>
                  <a:cubicBezTo>
                    <a:pt x="603914" y="22712"/>
                    <a:pt x="608553" y="23788"/>
                    <a:pt x="612744" y="25913"/>
                  </a:cubicBezTo>
                  <a:cubicBezTo>
                    <a:pt x="616954" y="28227"/>
                    <a:pt x="620573" y="31485"/>
                    <a:pt x="623316" y="35438"/>
                  </a:cubicBezTo>
                  <a:lnTo>
                    <a:pt x="623316" y="24674"/>
                  </a:lnTo>
                  <a:lnTo>
                    <a:pt x="631127" y="24674"/>
                  </a:lnTo>
                  <a:lnTo>
                    <a:pt x="631127" y="85444"/>
                  </a:lnTo>
                  <a:lnTo>
                    <a:pt x="623412" y="85444"/>
                  </a:lnTo>
                  <a:lnTo>
                    <a:pt x="623412" y="74966"/>
                  </a:lnTo>
                  <a:cubicBezTo>
                    <a:pt x="620449" y="78700"/>
                    <a:pt x="616716" y="81758"/>
                    <a:pt x="612458" y="83920"/>
                  </a:cubicBezTo>
                  <a:cubicBezTo>
                    <a:pt x="608295" y="86015"/>
                    <a:pt x="603685" y="87063"/>
                    <a:pt x="599028" y="86968"/>
                  </a:cubicBezTo>
                  <a:cubicBezTo>
                    <a:pt x="590684" y="87015"/>
                    <a:pt x="582702" y="83558"/>
                    <a:pt x="577025" y="77443"/>
                  </a:cubicBezTo>
                  <a:cubicBezTo>
                    <a:pt x="570862" y="71480"/>
                    <a:pt x="567414" y="63251"/>
                    <a:pt x="567500" y="54678"/>
                  </a:cubicBezTo>
                  <a:cubicBezTo>
                    <a:pt x="567424" y="46220"/>
                    <a:pt x="570872" y="38105"/>
                    <a:pt x="577025" y="32294"/>
                  </a:cubicBezTo>
                  <a:cubicBezTo>
                    <a:pt x="582740" y="26122"/>
                    <a:pt x="590808" y="22655"/>
                    <a:pt x="599218" y="22769"/>
                  </a:cubicBezTo>
                  <a:close/>
                  <a:moveTo>
                    <a:pt x="428911" y="22769"/>
                  </a:moveTo>
                  <a:cubicBezTo>
                    <a:pt x="433607" y="22712"/>
                    <a:pt x="438246" y="23788"/>
                    <a:pt x="442437" y="25912"/>
                  </a:cubicBezTo>
                  <a:cubicBezTo>
                    <a:pt x="446647" y="28227"/>
                    <a:pt x="450266" y="31484"/>
                    <a:pt x="453009" y="35437"/>
                  </a:cubicBezTo>
                  <a:lnTo>
                    <a:pt x="453009" y="24674"/>
                  </a:lnTo>
                  <a:lnTo>
                    <a:pt x="460820" y="24674"/>
                  </a:lnTo>
                  <a:lnTo>
                    <a:pt x="460820" y="85443"/>
                  </a:lnTo>
                  <a:lnTo>
                    <a:pt x="453105" y="85443"/>
                  </a:lnTo>
                  <a:lnTo>
                    <a:pt x="453105" y="74966"/>
                  </a:lnTo>
                  <a:cubicBezTo>
                    <a:pt x="450162" y="78719"/>
                    <a:pt x="446418" y="81786"/>
                    <a:pt x="442151" y="83919"/>
                  </a:cubicBezTo>
                  <a:cubicBezTo>
                    <a:pt x="437988" y="86015"/>
                    <a:pt x="433378" y="87063"/>
                    <a:pt x="428721" y="86967"/>
                  </a:cubicBezTo>
                  <a:cubicBezTo>
                    <a:pt x="420377" y="87015"/>
                    <a:pt x="412395" y="83557"/>
                    <a:pt x="406718" y="77442"/>
                  </a:cubicBezTo>
                  <a:cubicBezTo>
                    <a:pt x="400555" y="71480"/>
                    <a:pt x="397107" y="63250"/>
                    <a:pt x="397193" y="54677"/>
                  </a:cubicBezTo>
                  <a:cubicBezTo>
                    <a:pt x="397155" y="46229"/>
                    <a:pt x="400603" y="38132"/>
                    <a:pt x="406718" y="32294"/>
                  </a:cubicBezTo>
                  <a:cubicBezTo>
                    <a:pt x="412452" y="26141"/>
                    <a:pt x="420501" y="22683"/>
                    <a:pt x="428911" y="22769"/>
                  </a:cubicBezTo>
                  <a:close/>
                  <a:moveTo>
                    <a:pt x="48863" y="1529"/>
                  </a:moveTo>
                  <a:lnTo>
                    <a:pt x="56674" y="1529"/>
                  </a:lnTo>
                  <a:lnTo>
                    <a:pt x="56674" y="85730"/>
                  </a:lnTo>
                  <a:lnTo>
                    <a:pt x="48863" y="85730"/>
                  </a:lnTo>
                  <a:close/>
                  <a:moveTo>
                    <a:pt x="148209" y="1147"/>
                  </a:moveTo>
                  <a:lnTo>
                    <a:pt x="156020" y="1528"/>
                  </a:lnTo>
                  <a:lnTo>
                    <a:pt x="156020" y="85729"/>
                  </a:lnTo>
                  <a:lnTo>
                    <a:pt x="148305" y="85729"/>
                  </a:lnTo>
                  <a:lnTo>
                    <a:pt x="148305" y="75251"/>
                  </a:lnTo>
                  <a:cubicBezTo>
                    <a:pt x="145342" y="78985"/>
                    <a:pt x="141609" y="82042"/>
                    <a:pt x="137351" y="84205"/>
                  </a:cubicBezTo>
                  <a:cubicBezTo>
                    <a:pt x="133188" y="86300"/>
                    <a:pt x="128578" y="87348"/>
                    <a:pt x="123921" y="87253"/>
                  </a:cubicBezTo>
                  <a:cubicBezTo>
                    <a:pt x="115577" y="87300"/>
                    <a:pt x="107595" y="83843"/>
                    <a:pt x="101918" y="77728"/>
                  </a:cubicBezTo>
                  <a:cubicBezTo>
                    <a:pt x="95755" y="71765"/>
                    <a:pt x="92307" y="63535"/>
                    <a:pt x="92393" y="54963"/>
                  </a:cubicBezTo>
                  <a:cubicBezTo>
                    <a:pt x="92355" y="46514"/>
                    <a:pt x="95803" y="38418"/>
                    <a:pt x="101918" y="32579"/>
                  </a:cubicBezTo>
                  <a:cubicBezTo>
                    <a:pt x="107633" y="26407"/>
                    <a:pt x="115701" y="22940"/>
                    <a:pt x="124111" y="23054"/>
                  </a:cubicBezTo>
                  <a:cubicBezTo>
                    <a:pt x="128807" y="22997"/>
                    <a:pt x="133446" y="24073"/>
                    <a:pt x="137637" y="26197"/>
                  </a:cubicBezTo>
                  <a:cubicBezTo>
                    <a:pt x="141847" y="28512"/>
                    <a:pt x="145466" y="31769"/>
                    <a:pt x="148209" y="35722"/>
                  </a:cubicBezTo>
                  <a:close/>
                  <a:moveTo>
                    <a:pt x="550450" y="4"/>
                  </a:moveTo>
                  <a:cubicBezTo>
                    <a:pt x="552183" y="-63"/>
                    <a:pt x="553850" y="633"/>
                    <a:pt x="555022" y="1909"/>
                  </a:cubicBezTo>
                  <a:cubicBezTo>
                    <a:pt x="556260" y="3109"/>
                    <a:pt x="556946" y="4757"/>
                    <a:pt x="556927" y="6481"/>
                  </a:cubicBezTo>
                  <a:cubicBezTo>
                    <a:pt x="556927" y="8167"/>
                    <a:pt x="556241" y="9786"/>
                    <a:pt x="555022" y="10958"/>
                  </a:cubicBezTo>
                  <a:cubicBezTo>
                    <a:pt x="553822" y="12196"/>
                    <a:pt x="552174" y="12882"/>
                    <a:pt x="550450" y="12863"/>
                  </a:cubicBezTo>
                  <a:cubicBezTo>
                    <a:pt x="548764" y="12863"/>
                    <a:pt x="547144" y="12177"/>
                    <a:pt x="545973" y="10958"/>
                  </a:cubicBezTo>
                  <a:cubicBezTo>
                    <a:pt x="544754" y="9786"/>
                    <a:pt x="544068" y="8167"/>
                    <a:pt x="544068" y="6481"/>
                  </a:cubicBezTo>
                  <a:cubicBezTo>
                    <a:pt x="544049" y="4757"/>
                    <a:pt x="544735" y="3109"/>
                    <a:pt x="545973" y="1909"/>
                  </a:cubicBezTo>
                  <a:cubicBezTo>
                    <a:pt x="547116" y="652"/>
                    <a:pt x="548754" y="-44"/>
                    <a:pt x="550450" y="4"/>
                  </a:cubicBezTo>
                  <a:close/>
                  <a:moveTo>
                    <a:pt x="75628" y="4"/>
                  </a:moveTo>
                  <a:cubicBezTo>
                    <a:pt x="77362" y="-63"/>
                    <a:pt x="79029" y="633"/>
                    <a:pt x="80200" y="1909"/>
                  </a:cubicBezTo>
                  <a:cubicBezTo>
                    <a:pt x="81439" y="3109"/>
                    <a:pt x="82124" y="4757"/>
                    <a:pt x="82105" y="6481"/>
                  </a:cubicBezTo>
                  <a:cubicBezTo>
                    <a:pt x="82105" y="8167"/>
                    <a:pt x="81420" y="9786"/>
                    <a:pt x="80200" y="10958"/>
                  </a:cubicBezTo>
                  <a:cubicBezTo>
                    <a:pt x="79000" y="12196"/>
                    <a:pt x="77352" y="12882"/>
                    <a:pt x="75628" y="12863"/>
                  </a:cubicBezTo>
                  <a:cubicBezTo>
                    <a:pt x="73942" y="12863"/>
                    <a:pt x="72323" y="12177"/>
                    <a:pt x="71152" y="10958"/>
                  </a:cubicBezTo>
                  <a:cubicBezTo>
                    <a:pt x="69932" y="9786"/>
                    <a:pt x="69247" y="8167"/>
                    <a:pt x="69247" y="6481"/>
                  </a:cubicBezTo>
                  <a:cubicBezTo>
                    <a:pt x="69228" y="4757"/>
                    <a:pt x="69913" y="3109"/>
                    <a:pt x="71152" y="1909"/>
                  </a:cubicBezTo>
                  <a:cubicBezTo>
                    <a:pt x="72295" y="652"/>
                    <a:pt x="73933" y="-44"/>
                    <a:pt x="75628" y="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06" name="Google Shape;506;p23"/>
          <p:cNvSpPr txBox="1">
            <a:spLocks noGrp="1"/>
          </p:cNvSpPr>
          <p:nvPr>
            <p:ph type="title" idx="4294967295"/>
          </p:nvPr>
        </p:nvSpPr>
        <p:spPr>
          <a:xfrm>
            <a:off x="2074189" y="84331"/>
            <a:ext cx="5514294" cy="1327577"/>
          </a:xfrm>
          <a:prstGeom prst="rect">
            <a:avLst/>
          </a:prstGeom>
        </p:spPr>
        <p:txBody>
          <a:bodyPr spcFirstLastPara="1" wrap="square" lIns="121900" tIns="121900" rIns="121900" bIns="121900" anchor="ctr" anchorCtr="0">
            <a:noAutofit/>
          </a:bodyPr>
          <a:lstStyle/>
          <a:p>
            <a:pPr lvl="0">
              <a:lnSpc>
                <a:spcPct val="80000"/>
              </a:lnSpc>
            </a:pPr>
            <a:r>
              <a:rPr lang="ru-RU" sz="3200" dirty="0">
                <a:latin typeface="Times New Roman" panose="02020603050405020304" pitchFamily="18" charset="0"/>
                <a:cs typeface="Times New Roman" panose="02020603050405020304" pitchFamily="18" charset="0"/>
              </a:rPr>
              <a:t>Структура и принцип работы </a:t>
            </a:r>
            <a:r>
              <a:rPr lang="ru-RU" sz="3200" dirty="0" smtClean="0">
                <a:latin typeface="Times New Roman" panose="02020603050405020304" pitchFamily="18" charset="0"/>
                <a:cs typeface="Times New Roman" panose="02020603050405020304" pitchFamily="18" charset="0"/>
              </a:rPr>
              <a:t>гидроэлектростанций </a:t>
            </a:r>
            <a:endParaRPr sz="3200" dirty="0">
              <a:latin typeface="Times New Roman" panose="02020603050405020304" pitchFamily="18" charset="0"/>
              <a:cs typeface="Times New Roman" panose="02020603050405020304" pitchFamily="18" charset="0"/>
            </a:endParaRPr>
          </a:p>
        </p:txBody>
      </p:sp>
      <p:sp>
        <p:nvSpPr>
          <p:cNvPr id="507" name="Google Shape;507;p23"/>
          <p:cNvSpPr txBox="1">
            <a:spLocks noGrp="1"/>
          </p:cNvSpPr>
          <p:nvPr>
            <p:ph type="body" idx="4294967295"/>
          </p:nvPr>
        </p:nvSpPr>
        <p:spPr>
          <a:xfrm>
            <a:off x="4430424" y="1551805"/>
            <a:ext cx="7465920" cy="974400"/>
          </a:xfrm>
          <a:prstGeom prst="rect">
            <a:avLst/>
          </a:prstGeom>
        </p:spPr>
        <p:txBody>
          <a:bodyPr spcFirstLastPara="1" wrap="square" lIns="121900" tIns="121900" rIns="121900" bIns="121900" anchor="t" anchorCtr="0">
            <a:noAutofit/>
          </a:bodyPr>
          <a:lstStyle/>
          <a:p>
            <a:pPr marL="0" lvl="0" indent="0" algn="just">
              <a:buNone/>
            </a:pPr>
            <a:r>
              <a:rPr lang="ru-RU" dirty="0">
                <a:latin typeface="Times New Roman" panose="02020603050405020304" pitchFamily="18" charset="0"/>
                <a:cs typeface="Times New Roman" panose="02020603050405020304" pitchFamily="18" charset="0"/>
              </a:rPr>
              <a:t>Гидроэлектростанция (ГЭС) состоит из трех основных компонентов: плотины, водохранилища и генератора. Плотина служит для создания перепада уровней воды, необходимого для работы генератора. Вода из водохранилища проходит через турбину генератора, которая вращается под действием силы текущей воды. Вращение турбины приводит в действие генератор, который вырабатывает электрический ток. Таким образом, гидроэлектростанции используют кинетическую энергию текущей воды для производства электроэнергии.</a:t>
            </a:r>
            <a:endParaRPr dirty="0">
              <a:latin typeface="Times New Roman" panose="02020603050405020304" pitchFamily="18" charset="0"/>
              <a:cs typeface="Times New Roman" panose="02020603050405020304" pitchFamily="18" charset="0"/>
            </a:endParaRPr>
          </a:p>
        </p:txBody>
      </p:sp>
      <p:sp>
        <p:nvSpPr>
          <p:cNvPr id="508" name="Google Shape;508;p23"/>
          <p:cNvSpPr/>
          <p:nvPr/>
        </p:nvSpPr>
        <p:spPr>
          <a:xfrm rot="5400000">
            <a:off x="638833" y="396572"/>
            <a:ext cx="1195509" cy="648389"/>
          </a:xfrm>
          <a:custGeom>
            <a:avLst/>
            <a:gdLst/>
            <a:ahLst/>
            <a:cxnLst/>
            <a:rect l="l" t="t" r="r" b="b"/>
            <a:pathLst>
              <a:path w="1449102" h="785926" extrusionOk="0">
                <a:moveTo>
                  <a:pt x="175981" y="9058"/>
                </a:moveTo>
                <a:cubicBezTo>
                  <a:pt x="-131582" y="-3181"/>
                  <a:pt x="51584" y="332175"/>
                  <a:pt x="79683" y="378504"/>
                </a:cubicBezTo>
                <a:cubicBezTo>
                  <a:pt x="192268" y="564175"/>
                  <a:pt x="271136" y="696459"/>
                  <a:pt x="492115" y="755771"/>
                </a:cubicBezTo>
                <a:cubicBezTo>
                  <a:pt x="713191" y="815140"/>
                  <a:pt x="965127" y="786937"/>
                  <a:pt x="1169915" y="670360"/>
                </a:cubicBezTo>
                <a:cubicBezTo>
                  <a:pt x="1326505" y="581225"/>
                  <a:pt x="1412136" y="306734"/>
                  <a:pt x="1439853" y="203425"/>
                </a:cubicBezTo>
                <a:cubicBezTo>
                  <a:pt x="1472143" y="83134"/>
                  <a:pt x="1424042" y="-7315"/>
                  <a:pt x="1229541" y="467"/>
                </a:cubicBezTo>
                <a:cubicBezTo>
                  <a:pt x="951221" y="11592"/>
                  <a:pt x="498307" y="21879"/>
                  <a:pt x="175981" y="9058"/>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9" name="Google Shape;509;p23"/>
          <p:cNvSpPr/>
          <p:nvPr/>
        </p:nvSpPr>
        <p:spPr>
          <a:xfrm rot="5400000">
            <a:off x="1561238" y="488593"/>
            <a:ext cx="465122" cy="465106"/>
          </a:xfrm>
          <a:custGeom>
            <a:avLst/>
            <a:gdLst/>
            <a:ahLst/>
            <a:cxnLst/>
            <a:rect l="l" t="t" r="r" b="b"/>
            <a:pathLst>
              <a:path w="563784" h="563765" extrusionOk="0">
                <a:moveTo>
                  <a:pt x="0" y="281883"/>
                </a:moveTo>
                <a:cubicBezTo>
                  <a:pt x="0" y="126206"/>
                  <a:pt x="126206" y="0"/>
                  <a:pt x="281844" y="0"/>
                </a:cubicBezTo>
                <a:cubicBezTo>
                  <a:pt x="437578" y="0"/>
                  <a:pt x="563784" y="126206"/>
                  <a:pt x="563784" y="281883"/>
                </a:cubicBezTo>
                <a:cubicBezTo>
                  <a:pt x="563784" y="437559"/>
                  <a:pt x="437578" y="563766"/>
                  <a:pt x="281844" y="563766"/>
                </a:cubicBezTo>
                <a:cubicBezTo>
                  <a:pt x="126206" y="563766"/>
                  <a:pt x="0" y="437559"/>
                  <a:pt x="0" y="28188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510" name="Google Shape;510;p23"/>
          <p:cNvGrpSpPr/>
          <p:nvPr/>
        </p:nvGrpSpPr>
        <p:grpSpPr>
          <a:xfrm rot="5400000">
            <a:off x="77924" y="25566"/>
            <a:ext cx="1346110" cy="1501974"/>
            <a:chOff x="6415621" y="443747"/>
            <a:chExt cx="1388458" cy="1549225"/>
          </a:xfrm>
        </p:grpSpPr>
        <p:sp>
          <p:nvSpPr>
            <p:cNvPr id="511" name="Google Shape;511;p23"/>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2" name="Google Shape;512;p23"/>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3" name="Google Shape;513;p23"/>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4" name="Google Shape;514;p23"/>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5" name="Google Shape;515;p23"/>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6" name="Google Shape;516;p23"/>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7" name="Google Shape;517;p23"/>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8" name="Google Shape;518;p23"/>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9" name="Google Shape;519;p23"/>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0" name="Google Shape;520;p23"/>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1" name="Google Shape;521;p23"/>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pic>
        <p:nvPicPr>
          <p:cNvPr id="2" name="Рисунок 1"/>
          <p:cNvPicPr>
            <a:picLocks noChangeAspect="1"/>
          </p:cNvPicPr>
          <p:nvPr/>
        </p:nvPicPr>
        <p:blipFill>
          <a:blip r:embed="rId3"/>
          <a:stretch>
            <a:fillRect/>
          </a:stretch>
        </p:blipFill>
        <p:spPr>
          <a:xfrm>
            <a:off x="103005" y="1551805"/>
            <a:ext cx="4318379" cy="3942469"/>
          </a:xfrm>
          <a:prstGeom prst="rect">
            <a:avLst/>
          </a:prstGeom>
        </p:spPr>
      </p:pic>
      <p:sp>
        <p:nvSpPr>
          <p:cNvPr id="3" name="Прямоугольник 2"/>
          <p:cNvSpPr/>
          <p:nvPr/>
        </p:nvSpPr>
        <p:spPr>
          <a:xfrm>
            <a:off x="8203" y="5596471"/>
            <a:ext cx="189603" cy="1131345"/>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11" name="Прямоугольник 10"/>
          <p:cNvSpPr/>
          <p:nvPr/>
        </p:nvSpPr>
        <p:spPr>
          <a:xfrm>
            <a:off x="10158984" y="7230"/>
            <a:ext cx="2033016" cy="201359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611" name="Google Shape;611;p30"/>
          <p:cNvSpPr/>
          <p:nvPr/>
        </p:nvSpPr>
        <p:spPr>
          <a:xfrm>
            <a:off x="642699" y="1696863"/>
            <a:ext cx="8440624" cy="3701593"/>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0"/>
          <p:cNvSpPr txBox="1">
            <a:spLocks noGrp="1"/>
          </p:cNvSpPr>
          <p:nvPr>
            <p:ph type="title"/>
          </p:nvPr>
        </p:nvSpPr>
        <p:spPr>
          <a:xfrm>
            <a:off x="1490472" y="585216"/>
            <a:ext cx="5318106" cy="847859"/>
          </a:xfrm>
          <a:prstGeom prst="rect">
            <a:avLst/>
          </a:prstGeom>
        </p:spPr>
        <p:txBody>
          <a:bodyPr spcFirstLastPara="1" wrap="square" lIns="121900" tIns="121900" rIns="121900" bIns="121900" anchor="ctr" anchorCtr="0">
            <a:noAutofit/>
          </a:bodyPr>
          <a:lstStyle/>
          <a:p>
            <a:pPr lvl="0"/>
            <a:r>
              <a:rPr lang="ru-RU" sz="3600" smtClean="0">
                <a:latin typeface="Times New Roman" panose="02020603050405020304" pitchFamily="18" charset="0"/>
                <a:cs typeface="Times New Roman" panose="02020603050405020304" pitchFamily="18" charset="0"/>
              </a:rPr>
              <a:t>Физика в сфере ГЭС</a:t>
            </a:r>
            <a:r>
              <a:rPr lang="ru-RU" smtClean="0"/>
              <a:t/>
            </a:r>
            <a:br>
              <a:rPr lang="ru-RU" smtClean="0"/>
            </a:br>
            <a:endParaRPr dirty="0"/>
          </a:p>
        </p:txBody>
      </p:sp>
      <p:sp>
        <p:nvSpPr>
          <p:cNvPr id="2" name="Прямоугольник 1"/>
          <p:cNvSpPr/>
          <p:nvPr/>
        </p:nvSpPr>
        <p:spPr>
          <a:xfrm>
            <a:off x="630225" y="2159900"/>
            <a:ext cx="8340039" cy="2554545"/>
          </a:xfrm>
          <a:prstGeom prst="rect">
            <a:avLst/>
          </a:prstGeom>
        </p:spPr>
        <p:txBody>
          <a:bodyPr wrap="square">
            <a:spAutoFit/>
          </a:bodyPr>
          <a:lstStyle/>
          <a:p>
            <a:pPr algn="just"/>
            <a:r>
              <a:rPr lang="ru-RU" sz="2000" dirty="0">
                <a:latin typeface="Times New Roman" panose="02020603050405020304" pitchFamily="18" charset="0"/>
                <a:cs typeface="Times New Roman" panose="02020603050405020304" pitchFamily="18" charset="0"/>
              </a:rPr>
              <a:t>Физика играет ключевую роль в проектировании и эксплуатации гидроэлектростанций. Физические принципы, такие как законы сохранения энергии и импульса, используются для моделирования движения воды через турбины и генераторы. Кроме того, физические свойства воды, такие как ее плотность и вязкость, влияют на эффективность работы станции. Также важно учитывать воздействие гидроэлектростанции на окружающую среду, которое также является предметом изучения физики</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0" y="5503599"/>
            <a:ext cx="173736" cy="126296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grpSp>
        <p:nvGrpSpPr>
          <p:cNvPr id="13" name="Google Shape;756;p35"/>
          <p:cNvGrpSpPr/>
          <p:nvPr/>
        </p:nvGrpSpPr>
        <p:grpSpPr>
          <a:xfrm rot="10800000">
            <a:off x="9444909" y="106050"/>
            <a:ext cx="2602285" cy="6858127"/>
            <a:chOff x="324685" y="8"/>
            <a:chExt cx="2602285" cy="6858127"/>
          </a:xfrm>
        </p:grpSpPr>
        <p:sp>
          <p:nvSpPr>
            <p:cNvPr id="15" name="Google Shape;759;p35"/>
            <p:cNvSpPr/>
            <p:nvPr/>
          </p:nvSpPr>
          <p:spPr>
            <a:xfrm flipH="1">
              <a:off x="353906" y="3535432"/>
              <a:ext cx="1443600" cy="144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760;p35"/>
            <p:cNvSpPr/>
            <p:nvPr/>
          </p:nvSpPr>
          <p:spPr>
            <a:xfrm flipH="1">
              <a:off x="758473" y="2782024"/>
              <a:ext cx="634500" cy="634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762;p35"/>
            <p:cNvSpPr/>
            <p:nvPr/>
          </p:nvSpPr>
          <p:spPr>
            <a:xfrm flipH="1">
              <a:off x="1433473" y="5561024"/>
              <a:ext cx="1493497" cy="1281241"/>
            </a:xfrm>
            <a:custGeom>
              <a:avLst/>
              <a:gdLst/>
              <a:ahLst/>
              <a:cxnLst/>
              <a:rect l="l" t="t" r="r" b="b"/>
              <a:pathLst>
                <a:path w="1382868" h="1186334" extrusionOk="0">
                  <a:moveTo>
                    <a:pt x="467097" y="35491"/>
                  </a:moveTo>
                  <a:cubicBezTo>
                    <a:pt x="233382" y="101500"/>
                    <a:pt x="149619" y="254976"/>
                    <a:pt x="122654" y="298124"/>
                  </a:cubicBezTo>
                  <a:cubicBezTo>
                    <a:pt x="49968" y="414415"/>
                    <a:pt x="27566" y="565958"/>
                    <a:pt x="5667" y="697308"/>
                  </a:cubicBezTo>
                  <a:cubicBezTo>
                    <a:pt x="-1571" y="740732"/>
                    <a:pt x="1591" y="859604"/>
                    <a:pt x="1591" y="859604"/>
                  </a:cubicBezTo>
                  <a:cubicBezTo>
                    <a:pt x="-6744" y="934537"/>
                    <a:pt x="18793" y="1013823"/>
                    <a:pt x="51950" y="1080146"/>
                  </a:cubicBezTo>
                  <a:cubicBezTo>
                    <a:pt x="105613" y="1187483"/>
                    <a:pt x="267948" y="1213610"/>
                    <a:pt x="365646" y="1157784"/>
                  </a:cubicBezTo>
                  <a:cubicBezTo>
                    <a:pt x="456305" y="1105978"/>
                    <a:pt x="487594" y="1010585"/>
                    <a:pt x="542677" y="927956"/>
                  </a:cubicBezTo>
                  <a:cubicBezTo>
                    <a:pt x="590503" y="856213"/>
                    <a:pt x="655311" y="792177"/>
                    <a:pt x="710394" y="726073"/>
                  </a:cubicBezTo>
                  <a:cubicBezTo>
                    <a:pt x="820636" y="593780"/>
                    <a:pt x="1001011" y="545936"/>
                    <a:pt x="1132799" y="443428"/>
                  </a:cubicBezTo>
                  <a:cubicBezTo>
                    <a:pt x="1206599" y="386031"/>
                    <a:pt x="1360256" y="327995"/>
                    <a:pt x="1381268" y="222915"/>
                  </a:cubicBezTo>
                  <a:cubicBezTo>
                    <a:pt x="1405185" y="103338"/>
                    <a:pt x="1154411" y="43893"/>
                    <a:pt x="1073792" y="36558"/>
                  </a:cubicBezTo>
                  <a:cubicBezTo>
                    <a:pt x="792861" y="11021"/>
                    <a:pt x="700821" y="-30507"/>
                    <a:pt x="467097" y="3549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9" name="Google Shape;763;p35"/>
            <p:cNvGrpSpPr/>
            <p:nvPr/>
          </p:nvGrpSpPr>
          <p:grpSpPr>
            <a:xfrm flipH="1">
              <a:off x="324685" y="5182183"/>
              <a:ext cx="1502034" cy="1675952"/>
              <a:chOff x="6415621" y="443747"/>
              <a:chExt cx="1388458" cy="1549225"/>
            </a:xfrm>
          </p:grpSpPr>
          <p:sp>
            <p:nvSpPr>
              <p:cNvPr id="32" name="Google Shape;764;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765;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 name="Google Shape;766;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 name="Google Shape;767;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 name="Google Shape;768;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 name="Google Shape;769;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770;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771;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772;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 name="Google Shape;773;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 name="Google Shape;774;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0" name="Google Shape;789;p35"/>
            <p:cNvGrpSpPr/>
            <p:nvPr/>
          </p:nvGrpSpPr>
          <p:grpSpPr>
            <a:xfrm rot="10800000" flipH="1">
              <a:off x="782201" y="8"/>
              <a:ext cx="1502034" cy="1675952"/>
              <a:chOff x="6415621" y="443747"/>
              <a:chExt cx="1388458" cy="1549225"/>
            </a:xfrm>
          </p:grpSpPr>
          <p:sp>
            <p:nvSpPr>
              <p:cNvPr id="21" name="Google Shape;790;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 name="Google Shape;791;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792;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 name="Google Shape;793;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 name="Google Shape;794;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 name="Google Shape;795;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796;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 name="Google Shape;797;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 name="Google Shape;798;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799;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 name="Google Shape;800;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31"/>
          <p:cNvSpPr txBox="1">
            <a:spLocks noGrp="1"/>
          </p:cNvSpPr>
          <p:nvPr>
            <p:ph type="title"/>
          </p:nvPr>
        </p:nvSpPr>
        <p:spPr>
          <a:xfrm>
            <a:off x="587713" y="148359"/>
            <a:ext cx="11360700" cy="763500"/>
          </a:xfrm>
          <a:prstGeom prst="rect">
            <a:avLst/>
          </a:prstGeom>
        </p:spPr>
        <p:txBody>
          <a:bodyPr spcFirstLastPara="1" wrap="square" lIns="121900" tIns="121900" rIns="121900" bIns="121900" anchor="ctr" anchorCtr="0">
            <a:noAutofit/>
          </a:bodyPr>
          <a:lstStyle/>
          <a:p>
            <a:pPr lvl="0"/>
            <a:r>
              <a:rPr lang="ru-RU" dirty="0" smtClean="0">
                <a:latin typeface="Times New Roman" panose="02020603050405020304" pitchFamily="18" charset="0"/>
                <a:cs typeface="Times New Roman" panose="02020603050405020304" pitchFamily="18" charset="0"/>
              </a:rPr>
              <a:t>Особенности </a:t>
            </a:r>
            <a:r>
              <a:rPr lang="ru-RU" dirty="0">
                <a:latin typeface="Times New Roman" panose="02020603050405020304" pitchFamily="18" charset="0"/>
                <a:cs typeface="Times New Roman" panose="02020603050405020304" pitchFamily="18" charset="0"/>
              </a:rPr>
              <a:t>получения гидроэнергии </a:t>
            </a:r>
            <a:endParaRPr dirty="0">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1106424" y="1564720"/>
            <a:ext cx="10021824" cy="4524315"/>
          </a:xfrm>
          <a:prstGeom prst="rect">
            <a:avLst/>
          </a:prstGeom>
        </p:spPr>
        <p:txBody>
          <a:bodyPr wrap="square">
            <a:spAutoFit/>
          </a:bodyPr>
          <a:lstStyle/>
          <a:p>
            <a:pPr algn="just"/>
            <a:r>
              <a:rPr lang="ru-RU" sz="1800" dirty="0">
                <a:latin typeface="Times New Roman" panose="02020603050405020304" pitchFamily="18" charset="0"/>
                <a:cs typeface="Times New Roman" panose="02020603050405020304" pitchFamily="18" charset="0"/>
              </a:rPr>
              <a:t>Гидроэнергия — это вид возобновляемой энергии, получаемой из текущей воды. Процесс использует кинетическую энергию текущей воды для вращения турбины, которая вращает генератор для выработки электроэнергии.</a:t>
            </a:r>
          </a:p>
          <a:p>
            <a:pPr algn="just"/>
            <a:endParaRPr lang="ru-RU" sz="1800" dirty="0">
              <a:latin typeface="Times New Roman" panose="02020603050405020304" pitchFamily="18" charset="0"/>
              <a:cs typeface="Times New Roman" panose="02020603050405020304" pitchFamily="18" charset="0"/>
            </a:endParaRPr>
          </a:p>
          <a:p>
            <a:pPr algn="just"/>
            <a:r>
              <a:rPr lang="ru-RU" sz="1800" dirty="0">
                <a:latin typeface="Times New Roman" panose="02020603050405020304" pitchFamily="18" charset="0"/>
                <a:cs typeface="Times New Roman" panose="02020603050405020304" pitchFamily="18" charset="0"/>
              </a:rPr>
              <a:t>Особенности получения гидроэнергии:</a:t>
            </a:r>
          </a:p>
          <a:p>
            <a:pPr algn="just"/>
            <a:endParaRPr lang="ru-RU" sz="1800" dirty="0">
              <a:latin typeface="Times New Roman" panose="02020603050405020304" pitchFamily="18" charset="0"/>
              <a:cs typeface="Times New Roman" panose="02020603050405020304" pitchFamily="18" charset="0"/>
            </a:endParaRPr>
          </a:p>
          <a:p>
            <a:pPr algn="just"/>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Экологичность</a:t>
            </a:r>
            <a:r>
              <a:rPr lang="ru-RU" sz="1800" dirty="0">
                <a:latin typeface="Times New Roman" panose="02020603050405020304" pitchFamily="18" charset="0"/>
                <a:cs typeface="Times New Roman" panose="02020603050405020304" pitchFamily="18" charset="0"/>
              </a:rPr>
              <a:t> - гидроэнергия является одним из наиболее экологически чистых источников энергии.</a:t>
            </a:r>
          </a:p>
          <a:p>
            <a:pPr algn="just"/>
            <a:r>
              <a:rPr lang="ru-RU" sz="1800" dirty="0">
                <a:latin typeface="Times New Roman" panose="02020603050405020304" pitchFamily="18" charset="0"/>
                <a:cs typeface="Times New Roman" panose="02020603050405020304" pitchFamily="18" charset="0"/>
              </a:rPr>
              <a:t>– Эффективность - ГЭС могут быть очень эффективны в преобразовании энергии текущей воды в электричество.</a:t>
            </a:r>
          </a:p>
          <a:p>
            <a:pPr algn="just"/>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Возобновляемость</a:t>
            </a:r>
            <a:r>
              <a:rPr lang="ru-RU" sz="1800" dirty="0">
                <a:latin typeface="Times New Roman" panose="02020603050405020304" pitchFamily="18" charset="0"/>
                <a:cs typeface="Times New Roman" panose="02020603050405020304" pitchFamily="18" charset="0"/>
              </a:rPr>
              <a:t> - вода постоянно течет, поэтому гидроэнергия является возобновляемым источником.</a:t>
            </a:r>
          </a:p>
          <a:p>
            <a:pPr algn="just"/>
            <a:r>
              <a:rPr lang="ru-RU" sz="1800" dirty="0">
                <a:latin typeface="Times New Roman" panose="02020603050405020304" pitchFamily="18" charset="0"/>
                <a:cs typeface="Times New Roman" panose="02020603050405020304" pitchFamily="18" charset="0"/>
              </a:rPr>
              <a:t>– Масштаб - гидроэнергетика способна обеспечить большое количество энергии, особенно в странах с множеством рек и водохранилищ.</a:t>
            </a:r>
          </a:p>
          <a:p>
            <a:pPr algn="just"/>
            <a:r>
              <a:rPr lang="ru-RU" sz="1800" dirty="0">
                <a:latin typeface="Times New Roman" panose="02020603050405020304" pitchFamily="18" charset="0"/>
                <a:cs typeface="Times New Roman" panose="02020603050405020304" pitchFamily="18" charset="0"/>
              </a:rPr>
              <a:t>– Влияние на окружающую среду - строительство ГЭС может оказать негативное влияние на окружающую среду (изменение экосистем, затопление земель).</a:t>
            </a:r>
          </a:p>
        </p:txBody>
      </p:sp>
      <p:sp>
        <p:nvSpPr>
          <p:cNvPr id="12" name="Прямоугольник 11"/>
          <p:cNvSpPr/>
          <p:nvPr/>
        </p:nvSpPr>
        <p:spPr>
          <a:xfrm>
            <a:off x="0" y="5559552"/>
            <a:ext cx="237744" cy="123444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 name="Прямоугольник 1"/>
          <p:cNvSpPr/>
          <p:nvPr/>
        </p:nvSpPr>
        <p:spPr>
          <a:xfrm>
            <a:off x="10863072" y="0"/>
            <a:ext cx="1328928" cy="156472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7" name="Прямоугольник 6"/>
          <p:cNvSpPr/>
          <p:nvPr/>
        </p:nvSpPr>
        <p:spPr>
          <a:xfrm>
            <a:off x="5623560" y="0"/>
            <a:ext cx="6568440" cy="6858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728" name="Google Shape;728;p34"/>
          <p:cNvSpPr/>
          <p:nvPr/>
        </p:nvSpPr>
        <p:spPr>
          <a:xfrm rot="10800000">
            <a:off x="220188" y="-9502"/>
            <a:ext cx="969600" cy="15291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4"/>
          <p:cNvSpPr/>
          <p:nvPr/>
        </p:nvSpPr>
        <p:spPr>
          <a:xfrm rot="10800000">
            <a:off x="1091827" y="-26546"/>
            <a:ext cx="778800" cy="1228200"/>
          </a:xfrm>
          <a:prstGeom prst="round2SameRect">
            <a:avLst>
              <a:gd name="adj1" fmla="val 50000"/>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0" name="Google Shape;730;p34"/>
          <p:cNvGrpSpPr/>
          <p:nvPr/>
        </p:nvGrpSpPr>
        <p:grpSpPr>
          <a:xfrm rot="10800000" flipH="1">
            <a:off x="587326" y="-26680"/>
            <a:ext cx="1022877" cy="1141314"/>
            <a:chOff x="6415621" y="443747"/>
            <a:chExt cx="1388458" cy="1549225"/>
          </a:xfrm>
        </p:grpSpPr>
        <p:sp>
          <p:nvSpPr>
            <p:cNvPr id="731" name="Google Shape;731;p34"/>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2" name="Google Shape;732;p34"/>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3" name="Google Shape;733;p34"/>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4" name="Google Shape;734;p34"/>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5" name="Google Shape;735;p34"/>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6" name="Google Shape;736;p34"/>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7" name="Google Shape;737;p34"/>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8" name="Google Shape;738;p34"/>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9" name="Google Shape;739;p34"/>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0" name="Google Shape;740;p34"/>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1" name="Google Shape;741;p34"/>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 name="Прямоугольник 1"/>
          <p:cNvSpPr/>
          <p:nvPr/>
        </p:nvSpPr>
        <p:spPr>
          <a:xfrm>
            <a:off x="5367735" y="1269950"/>
            <a:ext cx="6705725" cy="5940088"/>
          </a:xfrm>
          <a:prstGeom prst="rect">
            <a:avLst/>
          </a:prstGeom>
        </p:spPr>
        <p:txBody>
          <a:bodyPr wrap="square">
            <a:spAutoFit/>
          </a:bodyPr>
          <a:lstStyle/>
          <a:p>
            <a:pPr algn="just"/>
            <a:r>
              <a:rPr lang="ru-RU" sz="2000" dirty="0">
                <a:latin typeface="Times New Roman" panose="02020603050405020304" pitchFamily="18" charset="0"/>
                <a:cs typeface="Times New Roman" panose="02020603050405020304" pitchFamily="18" charset="0"/>
              </a:rPr>
              <a:t>Преимущества ГЭС</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
            </a:pPr>
            <a:r>
              <a:rPr lang="ru-RU" sz="2000" dirty="0">
                <a:latin typeface="Times New Roman" panose="02020603050405020304" pitchFamily="18" charset="0"/>
                <a:cs typeface="Times New Roman" panose="02020603050405020304" pitchFamily="18" charset="0"/>
              </a:rPr>
              <a:t>Экономическая эффективность: ГЭС обладают высоким КПД и низкими операционными затратами по сравнению с другими источниками энергии, такими как тепловые электростанции.</a:t>
            </a:r>
          </a:p>
          <a:p>
            <a:pPr marL="342900" indent="-342900" algn="just">
              <a:buFont typeface="Wingdings" panose="05000000000000000000" pitchFamily="2" charset="2"/>
              <a:buChar char="§"/>
            </a:pPr>
            <a:r>
              <a:rPr lang="ru-RU" sz="2000" dirty="0">
                <a:latin typeface="Times New Roman" panose="02020603050405020304" pitchFamily="18" charset="0"/>
                <a:cs typeface="Times New Roman" panose="02020603050405020304" pitchFamily="18" charset="0"/>
              </a:rPr>
              <a:t>Использование возобновляемого источника энергии: гидроэнергия является возобновляемым источником энергии, получаемой от текущей воды.</a:t>
            </a:r>
          </a:p>
          <a:p>
            <a:pPr marL="342900" indent="-342900" algn="just">
              <a:buFont typeface="Wingdings" panose="05000000000000000000" pitchFamily="2" charset="2"/>
              <a:buChar char="§"/>
            </a:pPr>
            <a:r>
              <a:rPr lang="ru-RU" sz="2000" dirty="0">
                <a:latin typeface="Times New Roman" panose="02020603050405020304" pitchFamily="18" charset="0"/>
                <a:cs typeface="Times New Roman" panose="02020603050405020304" pitchFamily="18" charset="0"/>
              </a:rPr>
              <a:t>Снижение выбросов парниковых газов: по сравнению с тепловыми электростанциями, ГЭС производят меньше выбросов парниковых газов, что способствует снижению загрязнения окружающей среды.</a:t>
            </a:r>
          </a:p>
          <a:p>
            <a:pPr marL="342900" indent="-342900" algn="just">
              <a:buFont typeface="Wingdings" panose="05000000000000000000" pitchFamily="2" charset="2"/>
              <a:buChar char="§"/>
            </a:pPr>
            <a:r>
              <a:rPr lang="ru-RU" sz="2000" dirty="0">
                <a:latin typeface="Times New Roman" panose="02020603050405020304" pitchFamily="18" charset="0"/>
                <a:cs typeface="Times New Roman" panose="02020603050405020304" pitchFamily="18" charset="0"/>
              </a:rPr>
              <a:t>Поддержка местной экономики: строительство и эксплуатация ГЭС может способствовать развитию местных сообществ, созданию рабочих мест и инвестиций.</a:t>
            </a:r>
          </a:p>
          <a:p>
            <a:pPr marL="342900" indent="-342900" algn="just">
              <a:buFont typeface="Wingdings" panose="05000000000000000000" pitchFamily="2" charset="2"/>
              <a:buChar char="§"/>
            </a:pPr>
            <a:r>
              <a:rPr lang="ru-RU" sz="2000" dirty="0">
                <a:latin typeface="Times New Roman" panose="02020603050405020304" pitchFamily="18" charset="0"/>
                <a:cs typeface="Times New Roman" panose="02020603050405020304" pitchFamily="18" charset="0"/>
              </a:rPr>
              <a:t>Регулирование стока: ГЭС могут использоваться для регулирования стока и управления паводками</a:t>
            </a:r>
            <a:r>
              <a:rPr lang="ru-RU" sz="2000" dirty="0" smtClean="0">
                <a:latin typeface="Times New Roman" panose="02020603050405020304" pitchFamily="18" charset="0"/>
                <a:cs typeface="Times New Roman" panose="02020603050405020304" pitchFamily="18" charset="0"/>
              </a:rPr>
              <a:t>.</a:t>
            </a:r>
          </a:p>
          <a:p>
            <a:pPr algn="just"/>
            <a:endParaRPr lang="ru-RU" sz="20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04216" y="2173431"/>
            <a:ext cx="5044440" cy="4401205"/>
          </a:xfrm>
          <a:prstGeom prst="rect">
            <a:avLst/>
          </a:prstGeom>
        </p:spPr>
        <p:txBody>
          <a:bodyPr wrap="square">
            <a:spAutoFit/>
          </a:bodyPr>
          <a:lstStyle/>
          <a:p>
            <a:pPr algn="just"/>
            <a:r>
              <a:rPr lang="ru-RU" sz="2000" dirty="0">
                <a:latin typeface="Times New Roman" panose="02020603050405020304" pitchFamily="18" charset="0"/>
                <a:cs typeface="Times New Roman" panose="02020603050405020304" pitchFamily="18" charset="0"/>
              </a:rPr>
              <a:t>Недостатки ГЭС:</a:t>
            </a:r>
          </a:p>
          <a:p>
            <a:pPr marL="342900" indent="-342900" algn="just">
              <a:buFont typeface="Wingdings" panose="05000000000000000000" pitchFamily="2" charset="2"/>
              <a:buChar char="§"/>
            </a:pPr>
            <a:r>
              <a:rPr lang="ru-RU" sz="2000" dirty="0">
                <a:latin typeface="Times New Roman" panose="02020603050405020304" pitchFamily="18" charset="0"/>
                <a:cs typeface="Times New Roman" panose="02020603050405020304" pitchFamily="18" charset="0"/>
              </a:rPr>
              <a:t>Влияние на окружающую среду: строительство ГЭС может привести к затоплению земель, изменению экосистем и миграции рыб.</a:t>
            </a:r>
          </a:p>
          <a:p>
            <a:pPr marL="342900" indent="-342900" algn="just">
              <a:buFont typeface="Wingdings" panose="05000000000000000000" pitchFamily="2" charset="2"/>
              <a:buChar char="§"/>
            </a:pPr>
            <a:r>
              <a:rPr lang="ru-RU" sz="2000" dirty="0">
                <a:latin typeface="Times New Roman" panose="02020603050405020304" pitchFamily="18" charset="0"/>
                <a:cs typeface="Times New Roman" panose="02020603050405020304" pitchFamily="18" charset="0"/>
              </a:rPr>
              <a:t>Угроза безопасности: потенциальные опасности, связанные с ГЭС, включают прорывы плотин, что может вызвать серьезные экологические последствия.</a:t>
            </a:r>
          </a:p>
          <a:p>
            <a:pPr marL="342900" indent="-342900" algn="just">
              <a:buFont typeface="Wingdings" panose="05000000000000000000" pitchFamily="2" charset="2"/>
              <a:buChar char="§"/>
            </a:pPr>
            <a:r>
              <a:rPr lang="ru-RU" sz="2000" dirty="0">
                <a:latin typeface="Times New Roman" panose="02020603050405020304" pitchFamily="18" charset="0"/>
                <a:cs typeface="Times New Roman" panose="02020603050405020304" pitchFamily="18" charset="0"/>
              </a:rPr>
              <a:t>Высокая стоимость строительства: строительство крупных ГЭС может быть очень дорогостоящим, особенно в горных районах или при необходимости строительства новых плотин.</a:t>
            </a:r>
          </a:p>
        </p:txBody>
      </p:sp>
      <p:sp>
        <p:nvSpPr>
          <p:cNvPr id="8" name="Прямоугольник 7"/>
          <p:cNvSpPr/>
          <p:nvPr/>
        </p:nvSpPr>
        <p:spPr>
          <a:xfrm>
            <a:off x="2543598" y="181698"/>
            <a:ext cx="6792244" cy="646331"/>
          </a:xfrm>
          <a:prstGeom prst="rect">
            <a:avLst/>
          </a:prstGeom>
        </p:spPr>
        <p:txBody>
          <a:bodyPr wrap="none">
            <a:spAutoFit/>
          </a:bodyPr>
          <a:lstStyle/>
          <a:p>
            <a:r>
              <a:rPr lang="ru-RU" sz="3600" dirty="0" smtClean="0">
                <a:latin typeface="Times New Roman" panose="02020603050405020304" pitchFamily="18" charset="0"/>
                <a:cs typeface="Times New Roman" panose="02020603050405020304" pitchFamily="18" charset="0"/>
              </a:rPr>
              <a:t>Преимущества </a:t>
            </a:r>
            <a:r>
              <a:rPr lang="ru-RU" sz="3600" dirty="0">
                <a:latin typeface="Times New Roman" panose="02020603050405020304" pitchFamily="18" charset="0"/>
                <a:cs typeface="Times New Roman" panose="02020603050405020304" pitchFamily="18" charset="0"/>
              </a:rPr>
              <a:t>и недостатки ГЭС</a:t>
            </a:r>
          </a:p>
        </p:txBody>
      </p:sp>
      <p:sp>
        <p:nvSpPr>
          <p:cNvPr id="9" name="Прямоугольник 8"/>
          <p:cNvSpPr/>
          <p:nvPr/>
        </p:nvSpPr>
        <p:spPr>
          <a:xfrm>
            <a:off x="1" y="5568696"/>
            <a:ext cx="204215" cy="119786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33"/>
          <p:cNvSpPr/>
          <p:nvPr/>
        </p:nvSpPr>
        <p:spPr>
          <a:xfrm rot="5400000">
            <a:off x="638833" y="396572"/>
            <a:ext cx="1195509" cy="648389"/>
          </a:xfrm>
          <a:custGeom>
            <a:avLst/>
            <a:gdLst/>
            <a:ahLst/>
            <a:cxnLst/>
            <a:rect l="l" t="t" r="r" b="b"/>
            <a:pathLst>
              <a:path w="1449102" h="785926" extrusionOk="0">
                <a:moveTo>
                  <a:pt x="175981" y="9058"/>
                </a:moveTo>
                <a:cubicBezTo>
                  <a:pt x="-131582" y="-3181"/>
                  <a:pt x="51584" y="332175"/>
                  <a:pt x="79683" y="378504"/>
                </a:cubicBezTo>
                <a:cubicBezTo>
                  <a:pt x="192268" y="564175"/>
                  <a:pt x="271136" y="696459"/>
                  <a:pt x="492115" y="755771"/>
                </a:cubicBezTo>
                <a:cubicBezTo>
                  <a:pt x="713191" y="815140"/>
                  <a:pt x="965127" y="786937"/>
                  <a:pt x="1169915" y="670360"/>
                </a:cubicBezTo>
                <a:cubicBezTo>
                  <a:pt x="1326505" y="581225"/>
                  <a:pt x="1412136" y="306734"/>
                  <a:pt x="1439853" y="203425"/>
                </a:cubicBezTo>
                <a:cubicBezTo>
                  <a:pt x="1472143" y="83134"/>
                  <a:pt x="1424042" y="-7315"/>
                  <a:pt x="1229541" y="467"/>
                </a:cubicBezTo>
                <a:cubicBezTo>
                  <a:pt x="951221" y="11592"/>
                  <a:pt x="498307" y="21879"/>
                  <a:pt x="175981" y="9058"/>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2" name="Google Shape;672;p33"/>
          <p:cNvSpPr/>
          <p:nvPr/>
        </p:nvSpPr>
        <p:spPr>
          <a:xfrm rot="5400000">
            <a:off x="1561238" y="488593"/>
            <a:ext cx="465122" cy="465106"/>
          </a:xfrm>
          <a:custGeom>
            <a:avLst/>
            <a:gdLst/>
            <a:ahLst/>
            <a:cxnLst/>
            <a:rect l="l" t="t" r="r" b="b"/>
            <a:pathLst>
              <a:path w="563784" h="563765" extrusionOk="0">
                <a:moveTo>
                  <a:pt x="0" y="281883"/>
                </a:moveTo>
                <a:cubicBezTo>
                  <a:pt x="0" y="126206"/>
                  <a:pt x="126206" y="0"/>
                  <a:pt x="281844" y="0"/>
                </a:cubicBezTo>
                <a:cubicBezTo>
                  <a:pt x="437578" y="0"/>
                  <a:pt x="563784" y="126206"/>
                  <a:pt x="563784" y="281883"/>
                </a:cubicBezTo>
                <a:cubicBezTo>
                  <a:pt x="563784" y="437559"/>
                  <a:pt x="437578" y="563766"/>
                  <a:pt x="281844" y="563766"/>
                </a:cubicBezTo>
                <a:cubicBezTo>
                  <a:pt x="126206" y="563766"/>
                  <a:pt x="0" y="437559"/>
                  <a:pt x="0" y="28188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673" name="Google Shape;673;p33"/>
          <p:cNvGrpSpPr/>
          <p:nvPr/>
        </p:nvGrpSpPr>
        <p:grpSpPr>
          <a:xfrm rot="5400000">
            <a:off x="77924" y="25566"/>
            <a:ext cx="1346110" cy="1501974"/>
            <a:chOff x="6415621" y="443747"/>
            <a:chExt cx="1388458" cy="1549225"/>
          </a:xfrm>
        </p:grpSpPr>
        <p:sp>
          <p:nvSpPr>
            <p:cNvPr id="674" name="Google Shape;674;p33"/>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5" name="Google Shape;675;p33"/>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6" name="Google Shape;676;p33"/>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7" name="Google Shape;677;p33"/>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8" name="Google Shape;678;p33"/>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9" name="Google Shape;679;p33"/>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0" name="Google Shape;680;p33"/>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1" name="Google Shape;681;p33"/>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2" name="Google Shape;682;p33"/>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3" name="Google Shape;683;p33"/>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4" name="Google Shape;684;p33"/>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692" name="Google Shape;692;p33"/>
          <p:cNvSpPr txBox="1">
            <a:spLocks noGrp="1"/>
          </p:cNvSpPr>
          <p:nvPr>
            <p:ph type="title"/>
          </p:nvPr>
        </p:nvSpPr>
        <p:spPr>
          <a:xfrm>
            <a:off x="6298299" y="305068"/>
            <a:ext cx="5393100" cy="1242900"/>
          </a:xfrm>
          <a:prstGeom prst="rect">
            <a:avLst/>
          </a:prstGeom>
        </p:spPr>
        <p:txBody>
          <a:bodyPr spcFirstLastPara="1" wrap="square" lIns="121900" tIns="121900" rIns="121900" bIns="121900" anchor="ctr" anchorCtr="0">
            <a:noAutofit/>
          </a:bodyPr>
          <a:lstStyle/>
          <a:p>
            <a:pPr marL="0" lvl="0" indent="0" algn="ctr" rtl="0">
              <a:spcBef>
                <a:spcPts val="0"/>
              </a:spcBef>
              <a:spcAft>
                <a:spcPts val="0"/>
              </a:spcAft>
              <a:buNone/>
            </a:pPr>
            <a:r>
              <a:rPr lang="ru-RU" sz="3600" dirty="0" smtClean="0">
                <a:latin typeface="Times New Roman" panose="02020603050405020304" pitchFamily="18" charset="0"/>
                <a:cs typeface="Times New Roman" panose="02020603050405020304" pitchFamily="18" charset="0"/>
              </a:rPr>
              <a:t>Отличия между различными электростанциями</a:t>
            </a:r>
            <a:endParaRPr sz="3600"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6465" y="5532120"/>
            <a:ext cx="185559" cy="1234440"/>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 name="Прямоугольник 3"/>
          <p:cNvSpPr/>
          <p:nvPr/>
        </p:nvSpPr>
        <p:spPr>
          <a:xfrm>
            <a:off x="6465" y="1709785"/>
            <a:ext cx="6037719" cy="3785652"/>
          </a:xfrm>
          <a:prstGeom prst="rect">
            <a:avLst/>
          </a:prstGeom>
        </p:spPr>
        <p:txBody>
          <a:bodyPr wrap="square">
            <a:spAutoFit/>
          </a:bodyPr>
          <a:lstStyle/>
          <a:p>
            <a:pPr algn="just"/>
            <a:r>
              <a:rPr lang="ru-RU" sz="2000" dirty="0">
                <a:latin typeface="Times New Roman" panose="02020603050405020304" pitchFamily="18" charset="0"/>
                <a:cs typeface="Times New Roman" panose="02020603050405020304" pitchFamily="18" charset="0"/>
              </a:rPr>
              <a:t>Различные типы электростанций имеют свои особенности и отличия. Например, тепловые электростанции используют ископаемое топливо для производства тепла, которое затем используется для выработки электроэнергии. Атомные электростанции используют ядерный распад для выработки тепла, которое также используется для производства электроэнергии. Гидроэлектростанции преобразуют кинетическую энергию текущей воды в электричество, в то время как ветровые и солнечные энергосистемы используют возобновляемые источники энергии.</a:t>
            </a:r>
          </a:p>
        </p:txBody>
      </p:sp>
      <p:pic>
        <p:nvPicPr>
          <p:cNvPr id="6" name="Рисунок 5"/>
          <p:cNvPicPr>
            <a:picLocks noChangeAspect="1"/>
          </p:cNvPicPr>
          <p:nvPr/>
        </p:nvPicPr>
        <p:blipFill>
          <a:blip r:embed="rId3"/>
          <a:stretch>
            <a:fillRect/>
          </a:stretch>
        </p:blipFill>
        <p:spPr>
          <a:xfrm>
            <a:off x="6217825" y="2295144"/>
            <a:ext cx="5688881" cy="426110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9948672" y="3666744"/>
            <a:ext cx="2243328" cy="319125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 name="Заголовок 1"/>
          <p:cNvSpPr>
            <a:spLocks noGrp="1"/>
          </p:cNvSpPr>
          <p:nvPr>
            <p:ph type="title"/>
          </p:nvPr>
        </p:nvSpPr>
        <p:spPr>
          <a:xfrm>
            <a:off x="739734" y="72203"/>
            <a:ext cx="9139800" cy="1324800"/>
          </a:xfrm>
        </p:spPr>
        <p:txBody>
          <a:bodyPr/>
          <a:lstStyle/>
          <a:p>
            <a:r>
              <a:rPr lang="ru-RU" sz="3600" dirty="0" smtClean="0">
                <a:latin typeface="Times New Roman" panose="02020603050405020304" pitchFamily="18" charset="0"/>
                <a:cs typeface="Times New Roman" panose="02020603050405020304" pitchFamily="18" charset="0"/>
              </a:rPr>
              <a:t>Достоинства ГЭС на реке Волга</a:t>
            </a:r>
            <a:endParaRPr lang="ru-RU" sz="36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1206035" y="2381758"/>
            <a:ext cx="9139800" cy="2793745"/>
          </a:xfrm>
        </p:spPr>
        <p:txBody>
          <a:bodyPr/>
          <a:lstStyle/>
          <a:p>
            <a:pPr algn="just"/>
            <a:r>
              <a:rPr lang="ru-RU" dirty="0"/>
              <a:t>ГЭС на Волге обеспечивают дешевую и стабильную электроэнергию для промышленности и населения.</a:t>
            </a:r>
          </a:p>
          <a:p>
            <a:pPr algn="just"/>
            <a:r>
              <a:rPr lang="ru-RU" dirty="0"/>
              <a:t>ГЭС также помогают регулировать речной сток, предотвращая наводнения и улучшая условия для судоходства.</a:t>
            </a:r>
          </a:p>
          <a:p>
            <a:pPr algn="just"/>
            <a:r>
              <a:rPr lang="ru-RU" dirty="0"/>
              <a:t>Строительство ГЭС на Волге позволило создать большое количество рабочих мест и привлечь инвестиции в регион.</a:t>
            </a:r>
          </a:p>
          <a:p>
            <a:pPr algn="just"/>
            <a:r>
              <a:rPr lang="ru-RU" dirty="0"/>
              <a:t>Наконец, ГЭС на Волге играют важную роль в сохранении биоразнообразия реки, обеспечивая места для обитания рыб и других водных организмов.</a:t>
            </a:r>
          </a:p>
          <a:p>
            <a:endParaRPr lang="ru-RU" dirty="0"/>
          </a:p>
        </p:txBody>
      </p:sp>
      <p:sp>
        <p:nvSpPr>
          <p:cNvPr id="7" name="Прямоугольник 6"/>
          <p:cNvSpPr/>
          <p:nvPr/>
        </p:nvSpPr>
        <p:spPr>
          <a:xfrm>
            <a:off x="0" y="5605272"/>
            <a:ext cx="274320" cy="115214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Tree>
    <p:extLst>
      <p:ext uri="{BB962C8B-B14F-4D97-AF65-F5344CB8AC3E}">
        <p14:creationId xmlns:p14="http://schemas.microsoft.com/office/powerpoint/2010/main" xmlns="" val="29399200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06"/>
        <p:cNvGrpSpPr/>
        <p:nvPr/>
      </p:nvGrpSpPr>
      <p:grpSpPr>
        <a:xfrm>
          <a:off x="0" y="0"/>
          <a:ext cx="0" cy="0"/>
          <a:chOff x="0" y="0"/>
          <a:chExt cx="0" cy="0"/>
        </a:xfrm>
      </p:grpSpPr>
      <p:sp>
        <p:nvSpPr>
          <p:cNvPr id="2" name="Прямоугольник 1"/>
          <p:cNvSpPr/>
          <p:nvPr/>
        </p:nvSpPr>
        <p:spPr>
          <a:xfrm>
            <a:off x="-7399" y="0"/>
            <a:ext cx="1069848" cy="1627632"/>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9" name="Прямоугольник 8"/>
          <p:cNvSpPr/>
          <p:nvPr/>
        </p:nvSpPr>
        <p:spPr>
          <a:xfrm>
            <a:off x="1581912" y="2542032"/>
            <a:ext cx="9171432" cy="11247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807" name="Google Shape;807;p36"/>
          <p:cNvSpPr txBox="1">
            <a:spLocks noGrp="1"/>
          </p:cNvSpPr>
          <p:nvPr>
            <p:ph type="title"/>
          </p:nvPr>
        </p:nvSpPr>
        <p:spPr>
          <a:xfrm>
            <a:off x="4443983" y="0"/>
            <a:ext cx="3236275" cy="601989"/>
          </a:xfrm>
          <a:prstGeom prst="rect">
            <a:avLst/>
          </a:prstGeom>
        </p:spPr>
        <p:txBody>
          <a:bodyPr spcFirstLastPara="1" wrap="square" lIns="121900" tIns="121900" rIns="121900" bIns="121900" anchor="ctr" anchorCtr="0">
            <a:noAutofit/>
          </a:bodyPr>
          <a:lstStyle/>
          <a:p>
            <a:pPr marL="0" lvl="0" indent="0" algn="ctr" rtl="0">
              <a:spcBef>
                <a:spcPts val="0"/>
              </a:spcBef>
              <a:spcAft>
                <a:spcPts val="0"/>
              </a:spcAft>
              <a:buNone/>
            </a:pPr>
            <a:r>
              <a:rPr lang="ru-RU" sz="4000" dirty="0" smtClean="0">
                <a:latin typeface="Times New Roman" panose="02020603050405020304" pitchFamily="18" charset="0"/>
                <a:cs typeface="Times New Roman" panose="02020603050405020304" pitchFamily="18" charset="0"/>
              </a:rPr>
              <a:t>Заключение</a:t>
            </a:r>
            <a:endParaRPr sz="4000"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1659284" y="1811726"/>
            <a:ext cx="8805672" cy="2585323"/>
          </a:xfrm>
          <a:prstGeom prst="rect">
            <a:avLst/>
          </a:prstGeom>
        </p:spPr>
        <p:txBody>
          <a:bodyPr wrap="square">
            <a:spAutoFit/>
          </a:bodyPr>
          <a:lstStyle/>
          <a:p>
            <a:pPr algn="ctr"/>
            <a:r>
              <a:rPr lang="ru-RU" sz="1800" dirty="0">
                <a:latin typeface="Times New Roman" panose="02020603050405020304" pitchFamily="18" charset="0"/>
                <a:cs typeface="Times New Roman" panose="02020603050405020304" pitchFamily="18" charset="0"/>
              </a:rPr>
              <a:t>ГЭС являются важным и экологически чистым источником электроэнергии в России. Они используют кинетическую энергию текущей воды для выработки электроэнергии, что делает их одним из самых эффективных и возобновляемых источников энергии. Река Волга, являющаяся одним из крупнейших источников гидроэнергии в стране, имеет большое значение для экономики и экологии России. Расположение электростанций на реке позволяет эффективно распределять энергию и производить ее с минимальными затратами. Кроме того, технологии гидроэлектростанций постоянно развиваются, улучшая их эффективность и снижая негативное воздействие на окружающую среду.</a:t>
            </a:r>
          </a:p>
        </p:txBody>
      </p:sp>
      <p:sp>
        <p:nvSpPr>
          <p:cNvPr id="10" name="Прямоугольник 9"/>
          <p:cNvSpPr/>
          <p:nvPr/>
        </p:nvSpPr>
        <p:spPr>
          <a:xfrm>
            <a:off x="0" y="5541264"/>
            <a:ext cx="201168" cy="1252728"/>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grpSp>
        <p:nvGrpSpPr>
          <p:cNvPr id="6" name="Google Shape;756;p35"/>
          <p:cNvGrpSpPr/>
          <p:nvPr/>
        </p:nvGrpSpPr>
        <p:grpSpPr>
          <a:xfrm>
            <a:off x="-7399" y="-92047"/>
            <a:ext cx="1916729" cy="1811726"/>
            <a:chOff x="782201" y="0"/>
            <a:chExt cx="2522768" cy="2245500"/>
          </a:xfrm>
        </p:grpSpPr>
        <p:sp>
          <p:nvSpPr>
            <p:cNvPr id="7" name="Google Shape;757;p35"/>
            <p:cNvSpPr/>
            <p:nvPr/>
          </p:nvSpPr>
          <p:spPr>
            <a:xfrm rot="10800000">
              <a:off x="1881169" y="0"/>
              <a:ext cx="1423800" cy="22455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789;p35"/>
            <p:cNvGrpSpPr/>
            <p:nvPr/>
          </p:nvGrpSpPr>
          <p:grpSpPr>
            <a:xfrm rot="10800000" flipH="1">
              <a:off x="782201" y="8"/>
              <a:ext cx="1502034" cy="1675952"/>
              <a:chOff x="6415621" y="443747"/>
              <a:chExt cx="1388458" cy="1549225"/>
            </a:xfrm>
          </p:grpSpPr>
          <p:sp>
            <p:nvSpPr>
              <p:cNvPr id="17" name="Google Shape;790;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791;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 name="Google Shape;792;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 name="Google Shape;793;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 name="Google Shape;794;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 name="Google Shape;795;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796;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 name="Google Shape;797;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 name="Google Shape;798;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 name="Google Shape;799;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800;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3" name="Прямоугольник 2"/>
          <p:cNvSpPr/>
          <p:nvPr/>
        </p:nvSpPr>
        <p:spPr>
          <a:xfrm>
            <a:off x="11137392" y="4005072"/>
            <a:ext cx="868680" cy="1207008"/>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9" name="Полилиния 38"/>
          <p:cNvSpPr/>
          <p:nvPr/>
        </p:nvSpPr>
        <p:spPr>
          <a:xfrm>
            <a:off x="9997697" y="3630540"/>
            <a:ext cx="1149136" cy="1784748"/>
          </a:xfrm>
          <a:custGeom>
            <a:avLst/>
            <a:gdLst>
              <a:gd name="connsiteX0" fmla="*/ 1066543 w 1149136"/>
              <a:gd name="connsiteY0" fmla="*/ 54492 h 1784748"/>
              <a:gd name="connsiteX1" fmla="*/ 1139695 w 1149136"/>
              <a:gd name="connsiteY1" fmla="*/ 593988 h 1784748"/>
              <a:gd name="connsiteX2" fmla="*/ 1121407 w 1149136"/>
              <a:gd name="connsiteY2" fmla="*/ 1298076 h 1784748"/>
              <a:gd name="connsiteX3" fmla="*/ 1130551 w 1149136"/>
              <a:gd name="connsiteY3" fmla="*/ 1755276 h 1784748"/>
              <a:gd name="connsiteX4" fmla="*/ 837943 w 1149136"/>
              <a:gd name="connsiteY4" fmla="*/ 1654692 h 1784748"/>
              <a:gd name="connsiteX5" fmla="*/ 24127 w 1149136"/>
              <a:gd name="connsiteY5" fmla="*/ 968892 h 1784748"/>
              <a:gd name="connsiteX6" fmla="*/ 271015 w 1149136"/>
              <a:gd name="connsiteY6" fmla="*/ 292236 h 1784748"/>
              <a:gd name="connsiteX7" fmla="*/ 847087 w 1149136"/>
              <a:gd name="connsiteY7" fmla="*/ 45348 h 1784748"/>
              <a:gd name="connsiteX8" fmla="*/ 1066543 w 1149136"/>
              <a:gd name="connsiteY8" fmla="*/ 54492 h 1784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9136" h="1784748">
                <a:moveTo>
                  <a:pt x="1066543" y="54492"/>
                </a:moveTo>
                <a:cubicBezTo>
                  <a:pt x="1115311" y="145932"/>
                  <a:pt x="1130551" y="386724"/>
                  <a:pt x="1139695" y="593988"/>
                </a:cubicBezTo>
                <a:cubicBezTo>
                  <a:pt x="1148839" y="801252"/>
                  <a:pt x="1122931" y="1104528"/>
                  <a:pt x="1121407" y="1298076"/>
                </a:cubicBezTo>
                <a:cubicBezTo>
                  <a:pt x="1119883" y="1491624"/>
                  <a:pt x="1177795" y="1695840"/>
                  <a:pt x="1130551" y="1755276"/>
                </a:cubicBezTo>
                <a:cubicBezTo>
                  <a:pt x="1083307" y="1814712"/>
                  <a:pt x="1022347" y="1785756"/>
                  <a:pt x="837943" y="1654692"/>
                </a:cubicBezTo>
                <a:cubicBezTo>
                  <a:pt x="653539" y="1523628"/>
                  <a:pt x="118615" y="1195968"/>
                  <a:pt x="24127" y="968892"/>
                </a:cubicBezTo>
                <a:cubicBezTo>
                  <a:pt x="-70361" y="741816"/>
                  <a:pt x="133855" y="446160"/>
                  <a:pt x="271015" y="292236"/>
                </a:cubicBezTo>
                <a:cubicBezTo>
                  <a:pt x="408175" y="138312"/>
                  <a:pt x="711451" y="84972"/>
                  <a:pt x="847087" y="45348"/>
                </a:cubicBezTo>
                <a:cubicBezTo>
                  <a:pt x="982723" y="5724"/>
                  <a:pt x="1017775" y="-36948"/>
                  <a:pt x="1066543" y="54492"/>
                </a:cubicBezTo>
                <a:close/>
              </a:path>
            </a:pathLst>
          </a:cu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40" name="Полилиния 39"/>
          <p:cNvSpPr/>
          <p:nvPr/>
        </p:nvSpPr>
        <p:spPr>
          <a:xfrm>
            <a:off x="11101489" y="3685235"/>
            <a:ext cx="353539" cy="1735768"/>
          </a:xfrm>
          <a:custGeom>
            <a:avLst/>
            <a:gdLst>
              <a:gd name="connsiteX0" fmla="*/ 17615 w 353539"/>
              <a:gd name="connsiteY0" fmla="*/ 18085 h 1735768"/>
              <a:gd name="connsiteX1" fmla="*/ 26759 w 353539"/>
              <a:gd name="connsiteY1" fmla="*/ 1709725 h 1735768"/>
              <a:gd name="connsiteX2" fmla="*/ 81623 w 353539"/>
              <a:gd name="connsiteY2" fmla="*/ 1087933 h 1735768"/>
              <a:gd name="connsiteX3" fmla="*/ 109055 w 353539"/>
              <a:gd name="connsiteY3" fmla="*/ 1682293 h 1735768"/>
              <a:gd name="connsiteX4" fmla="*/ 346799 w 353539"/>
              <a:gd name="connsiteY4" fmla="*/ 1545133 h 1735768"/>
              <a:gd name="connsiteX5" fmla="*/ 264503 w 353539"/>
              <a:gd name="connsiteY5" fmla="*/ 859333 h 1735768"/>
              <a:gd name="connsiteX6" fmla="*/ 17615 w 353539"/>
              <a:gd name="connsiteY6" fmla="*/ 18085 h 1735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539" h="1735768">
                <a:moveTo>
                  <a:pt x="17615" y="18085"/>
                </a:moveTo>
                <a:cubicBezTo>
                  <a:pt x="-22009" y="159817"/>
                  <a:pt x="16091" y="1531417"/>
                  <a:pt x="26759" y="1709725"/>
                </a:cubicBezTo>
                <a:cubicBezTo>
                  <a:pt x="37427" y="1888033"/>
                  <a:pt x="67907" y="1092505"/>
                  <a:pt x="81623" y="1087933"/>
                </a:cubicBezTo>
                <a:cubicBezTo>
                  <a:pt x="95339" y="1083361"/>
                  <a:pt x="64859" y="1606093"/>
                  <a:pt x="109055" y="1682293"/>
                </a:cubicBezTo>
                <a:cubicBezTo>
                  <a:pt x="153251" y="1758493"/>
                  <a:pt x="320891" y="1682293"/>
                  <a:pt x="346799" y="1545133"/>
                </a:cubicBezTo>
                <a:cubicBezTo>
                  <a:pt x="372707" y="1407973"/>
                  <a:pt x="319367" y="1112317"/>
                  <a:pt x="264503" y="859333"/>
                </a:cubicBezTo>
                <a:cubicBezTo>
                  <a:pt x="209639" y="606349"/>
                  <a:pt x="57239" y="-123647"/>
                  <a:pt x="17615" y="18085"/>
                </a:cubicBezTo>
                <a:close/>
              </a:path>
            </a:pathLst>
          </a:cu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1" name="Прямоугольник 40"/>
          <p:cNvSpPr/>
          <p:nvPr/>
        </p:nvSpPr>
        <p:spPr>
          <a:xfrm rot="21019838">
            <a:off x="11115624" y="5414761"/>
            <a:ext cx="424899" cy="204261"/>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37"/>
          <p:cNvSpPr txBox="1">
            <a:spLocks noGrp="1"/>
          </p:cNvSpPr>
          <p:nvPr>
            <p:ph type="title"/>
          </p:nvPr>
        </p:nvSpPr>
        <p:spPr>
          <a:xfrm>
            <a:off x="248923" y="-176862"/>
            <a:ext cx="4617720" cy="1388619"/>
          </a:xfrm>
          <a:prstGeom prst="rect">
            <a:avLst/>
          </a:prstGeom>
        </p:spPr>
        <p:txBody>
          <a:bodyPr spcFirstLastPara="1" wrap="square" lIns="121900" tIns="121900" rIns="121900" bIns="121900" anchor="ctr" anchorCtr="0">
            <a:noAutofit/>
          </a:bodyPr>
          <a:lstStyle/>
          <a:p>
            <a:pPr marL="0" lvl="0" indent="0" algn="ctr" rtl="0">
              <a:spcBef>
                <a:spcPts val="0"/>
              </a:spcBef>
              <a:spcAft>
                <a:spcPts val="0"/>
              </a:spcAft>
              <a:buNone/>
            </a:pPr>
            <a:r>
              <a:rPr lang="ru-RU" sz="3600" dirty="0" smtClean="0">
                <a:latin typeface="Times New Roman" panose="02020603050405020304" pitchFamily="18" charset="0"/>
                <a:cs typeface="Times New Roman" panose="02020603050405020304" pitchFamily="18" charset="0"/>
              </a:rPr>
              <a:t>Список источников</a:t>
            </a:r>
            <a:endParaRPr sz="3600" dirty="0">
              <a:latin typeface="Times New Roman" panose="02020603050405020304" pitchFamily="18" charset="0"/>
              <a:cs typeface="Times New Roman" panose="02020603050405020304" pitchFamily="18" charset="0"/>
            </a:endParaRPr>
          </a:p>
        </p:txBody>
      </p:sp>
      <p:sp>
        <p:nvSpPr>
          <p:cNvPr id="821" name="Google Shape;821;p37"/>
          <p:cNvSpPr txBox="1">
            <a:spLocks noGrp="1"/>
          </p:cNvSpPr>
          <p:nvPr>
            <p:ph type="body" idx="1"/>
          </p:nvPr>
        </p:nvSpPr>
        <p:spPr>
          <a:xfrm>
            <a:off x="139385" y="2568677"/>
            <a:ext cx="10978888" cy="2276855"/>
          </a:xfrm>
          <a:prstGeom prst="rect">
            <a:avLst/>
          </a:prstGeom>
        </p:spPr>
        <p:txBody>
          <a:bodyPr spcFirstLastPara="1" wrap="square" lIns="121900" tIns="121900" rIns="121900" bIns="121900" anchor="ctr" anchorCtr="0">
            <a:noAutofit/>
          </a:bodyPr>
          <a:lstStyle/>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3"/>
              </a:rPr>
              <a:t>https://ru.wikipedia.org/wiki/</a:t>
            </a:r>
            <a:r>
              <a:rPr lang="ru-RU" sz="1600" dirty="0" err="1" smtClean="0">
                <a:latin typeface="Times New Roman" panose="02020603050405020304" pitchFamily="18" charset="0"/>
                <a:ea typeface="Yeseva One"/>
                <a:cs typeface="Times New Roman" panose="02020603050405020304" pitchFamily="18" charset="0"/>
                <a:sym typeface="Yeseva One"/>
                <a:hlinkClick r:id="rId3"/>
              </a:rPr>
              <a:t>Рыбинская_ГЭС</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smtClean="0">
                <a:latin typeface="Times New Roman" panose="02020603050405020304" pitchFamily="18" charset="0"/>
                <a:ea typeface="Yeseva One"/>
                <a:cs typeface="Times New Roman" panose="02020603050405020304" pitchFamily="18" charset="0"/>
                <a:sym typeface="Yeseva One"/>
                <a:hlinkClick r:id="rId4"/>
              </a:rPr>
              <a:t>https</a:t>
            </a:r>
            <a:r>
              <a:rPr lang="en-US" sz="1600" dirty="0">
                <a:latin typeface="Times New Roman" panose="02020603050405020304" pitchFamily="18" charset="0"/>
                <a:ea typeface="Yeseva One"/>
                <a:cs typeface="Times New Roman" panose="02020603050405020304" pitchFamily="18" charset="0"/>
                <a:sym typeface="Yeseva One"/>
                <a:hlinkClick r:id="rId4"/>
              </a:rPr>
              <a:t>://ru.wikipedia.org/wiki/</a:t>
            </a:r>
            <a:r>
              <a:rPr lang="ru-RU" sz="1600" dirty="0" err="1" smtClean="0">
                <a:latin typeface="Times New Roman" panose="02020603050405020304" pitchFamily="18" charset="0"/>
                <a:ea typeface="Yeseva One"/>
                <a:cs typeface="Times New Roman" panose="02020603050405020304" pitchFamily="18" charset="0"/>
                <a:sym typeface="Yeseva One"/>
                <a:hlinkClick r:id="rId4"/>
              </a:rPr>
              <a:t>Жигулёвская_ГЭС</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5"/>
              </a:rPr>
              <a:t>https://leg.co.ua/arhiv/generaciya/razvitie-gidroenergetiki/Page-22.html?ysclid=lplfxpxkpr383584144</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smtClean="0">
                <a:latin typeface="Times New Roman" panose="02020603050405020304" pitchFamily="18" charset="0"/>
                <a:ea typeface="Yeseva One"/>
                <a:cs typeface="Times New Roman" panose="02020603050405020304" pitchFamily="18" charset="0"/>
                <a:sym typeface="Yeseva One"/>
                <a:hlinkClick r:id="rId6"/>
              </a:rPr>
              <a:t>https</a:t>
            </a:r>
            <a:r>
              <a:rPr lang="en-US" sz="1600" dirty="0">
                <a:latin typeface="Times New Roman" panose="02020603050405020304" pitchFamily="18" charset="0"/>
                <a:ea typeface="Yeseva One"/>
                <a:cs typeface="Times New Roman" panose="02020603050405020304" pitchFamily="18" charset="0"/>
                <a:sym typeface="Yeseva One"/>
                <a:hlinkClick r:id="rId6"/>
              </a:rPr>
              <a:t>://ru.wikipedia.org/wiki/</a:t>
            </a:r>
            <a:r>
              <a:rPr lang="ru-RU" sz="1600" dirty="0" err="1" smtClean="0">
                <a:latin typeface="Times New Roman" panose="02020603050405020304" pitchFamily="18" charset="0"/>
                <a:ea typeface="Yeseva One"/>
                <a:cs typeface="Times New Roman" panose="02020603050405020304" pitchFamily="18" charset="0"/>
                <a:sym typeface="Yeseva One"/>
                <a:hlinkClick r:id="rId6"/>
              </a:rPr>
              <a:t>Волжская_ГЭС</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7"/>
              </a:rPr>
              <a:t>https://ru.wikipedia.org/wiki/</a:t>
            </a:r>
            <a:r>
              <a:rPr lang="ru-RU" sz="1600" dirty="0" err="1" smtClean="0">
                <a:latin typeface="Times New Roman" panose="02020603050405020304" pitchFamily="18" charset="0"/>
                <a:ea typeface="Yeseva One"/>
                <a:cs typeface="Times New Roman" panose="02020603050405020304" pitchFamily="18" charset="0"/>
                <a:sym typeface="Yeseva One"/>
                <a:hlinkClick r:id="rId7"/>
              </a:rPr>
              <a:t>Энергетика_Саратовской_области</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8"/>
              </a:rPr>
              <a:t>https://ru.wikipedia.org/wiki/</a:t>
            </a:r>
            <a:r>
              <a:rPr lang="ru-RU" sz="1600" dirty="0" err="1">
                <a:latin typeface="Times New Roman" panose="02020603050405020304" pitchFamily="18" charset="0"/>
                <a:ea typeface="Yeseva One"/>
                <a:cs typeface="Times New Roman" panose="02020603050405020304" pitchFamily="18" charset="0"/>
                <a:sym typeface="Yeseva One"/>
                <a:hlinkClick r:id="rId8"/>
              </a:rPr>
              <a:t>Энергетика_Нижегородской_области</a:t>
            </a:r>
            <a:endParaRPr lang="ru-RU" sz="1600" dirty="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9"/>
              </a:rPr>
              <a:t>https://ru.wikipedia.org/wiki/</a:t>
            </a:r>
            <a:r>
              <a:rPr lang="ru-RU" sz="1600" dirty="0">
                <a:latin typeface="Times New Roman" panose="02020603050405020304" pitchFamily="18" charset="0"/>
                <a:ea typeface="Yeseva One"/>
                <a:cs typeface="Times New Roman" panose="02020603050405020304" pitchFamily="18" charset="0"/>
                <a:sym typeface="Yeseva One"/>
                <a:hlinkClick r:id="rId9"/>
              </a:rPr>
              <a:t>Каскад_(энергетика)</a:t>
            </a:r>
            <a:endParaRPr lang="ru-RU" sz="1600" dirty="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10"/>
              </a:rPr>
              <a:t>https://ru.wikipedia.org/wiki/</a:t>
            </a:r>
            <a:r>
              <a:rPr lang="ru-RU" sz="1600" dirty="0" err="1">
                <a:latin typeface="Times New Roman" panose="02020603050405020304" pitchFamily="18" charset="0"/>
                <a:ea typeface="Yeseva One"/>
                <a:cs typeface="Times New Roman" panose="02020603050405020304" pitchFamily="18" charset="0"/>
                <a:sym typeface="Yeseva One"/>
                <a:hlinkClick r:id="rId10"/>
              </a:rPr>
              <a:t>Приливная_электростанция</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11"/>
              </a:rPr>
              <a:t>https://</a:t>
            </a:r>
            <a:r>
              <a:rPr lang="en-US" sz="1600" dirty="0" smtClean="0">
                <a:latin typeface="Times New Roman" panose="02020603050405020304" pitchFamily="18" charset="0"/>
                <a:ea typeface="Yeseva One"/>
                <a:cs typeface="Times New Roman" panose="02020603050405020304" pitchFamily="18" charset="0"/>
                <a:sym typeface="Yeseva One"/>
                <a:hlinkClick r:id="rId11"/>
              </a:rPr>
              <a:t>electric-220.ru/news/ehlektrostancii_rossii/2019-04-15-1677</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12"/>
              </a:rPr>
              <a:t>https://</a:t>
            </a:r>
            <a:r>
              <a:rPr lang="en-US" sz="1600" dirty="0" smtClean="0">
                <a:latin typeface="Times New Roman" panose="02020603050405020304" pitchFamily="18" charset="0"/>
                <a:ea typeface="Yeseva One"/>
                <a:cs typeface="Times New Roman" panose="02020603050405020304" pitchFamily="18" charset="0"/>
                <a:sym typeface="Yeseva One"/>
                <a:hlinkClick r:id="rId12"/>
              </a:rPr>
              <a:t>en.wikipedia.org/wiki/Fossil_fuel_power_station</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13"/>
              </a:rPr>
              <a:t>https://waterfal.ru/chto-proizoydet-esli-razrushitsya-ges-posledstviya-i-vliyanie-na-okruzhayuschuyu-sredu</a:t>
            </a:r>
            <a:r>
              <a:rPr lang="en-US" sz="1600" dirty="0" smtClean="0">
                <a:latin typeface="Times New Roman" panose="02020603050405020304" pitchFamily="18" charset="0"/>
                <a:ea typeface="Yeseva One"/>
                <a:cs typeface="Times New Roman" panose="02020603050405020304" pitchFamily="18" charset="0"/>
                <a:sym typeface="Yeseva One"/>
                <a:hlinkClick r:id="rId13"/>
              </a:rPr>
              <a:t>/</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14"/>
              </a:rPr>
              <a:t>https://ru.wikipedia.org/wiki/</a:t>
            </a:r>
            <a:r>
              <a:rPr lang="ru-RU" sz="1600" dirty="0" smtClean="0">
                <a:latin typeface="Times New Roman" panose="02020603050405020304" pitchFamily="18" charset="0"/>
                <a:ea typeface="Yeseva One"/>
                <a:cs typeface="Times New Roman" panose="02020603050405020304" pitchFamily="18" charset="0"/>
                <a:sym typeface="Yeseva One"/>
                <a:hlinkClick r:id="rId14"/>
              </a:rPr>
              <a:t>Гидроэлектростанция</a:t>
            </a:r>
            <a:endParaRPr lang="ru-RU" sz="1600" dirty="0" smtClean="0">
              <a:latin typeface="Times New Roman" panose="02020603050405020304" pitchFamily="18" charset="0"/>
              <a:ea typeface="Yeseva One"/>
              <a:cs typeface="Times New Roman" panose="02020603050405020304" pitchFamily="18" charset="0"/>
              <a:sym typeface="Yeseva One"/>
            </a:endParaRPr>
          </a:p>
          <a:p>
            <a:pPr marL="0" lvl="0" indent="0" algn="just">
              <a:lnSpc>
                <a:spcPct val="100000"/>
              </a:lnSpc>
              <a:buNone/>
            </a:pPr>
            <a:r>
              <a:rPr lang="en-US" sz="1600" dirty="0">
                <a:latin typeface="Times New Roman" panose="02020603050405020304" pitchFamily="18" charset="0"/>
                <a:ea typeface="Yeseva One"/>
                <a:cs typeface="Times New Roman" panose="02020603050405020304" pitchFamily="18" charset="0"/>
                <a:sym typeface="Yeseva One"/>
                <a:hlinkClick r:id="rId15"/>
              </a:rPr>
              <a:t>https://ru.wikipedia.org/wiki/</a:t>
            </a:r>
            <a:r>
              <a:rPr lang="ru-RU" sz="1600" dirty="0">
                <a:latin typeface="Times New Roman" panose="02020603050405020304" pitchFamily="18" charset="0"/>
                <a:ea typeface="Yeseva One"/>
                <a:cs typeface="Times New Roman" panose="02020603050405020304" pitchFamily="18" charset="0"/>
                <a:sym typeface="Yeseva One"/>
                <a:hlinkClick r:id="rId15"/>
              </a:rPr>
              <a:t>Волжско-</a:t>
            </a:r>
            <a:r>
              <a:rPr lang="ru-RU" sz="1600" dirty="0" err="1">
                <a:latin typeface="Times New Roman" panose="02020603050405020304" pitchFamily="18" charset="0"/>
                <a:ea typeface="Yeseva One"/>
                <a:cs typeface="Times New Roman" panose="02020603050405020304" pitchFamily="18" charset="0"/>
                <a:sym typeface="Yeseva One"/>
                <a:hlinkClick r:id="rId15"/>
              </a:rPr>
              <a:t>Камский_каскад_ГЭС</a:t>
            </a:r>
            <a:endParaRPr lang="ru-RU" sz="1600" dirty="0">
              <a:latin typeface="Times New Roman" panose="02020603050405020304" pitchFamily="18" charset="0"/>
              <a:ea typeface="Yeseva One"/>
              <a:cs typeface="Times New Roman" panose="02020603050405020304" pitchFamily="18" charset="0"/>
              <a:sym typeface="Yeseva One"/>
            </a:endParaRPr>
          </a:p>
          <a:p>
            <a:pPr marL="0" lvl="0" indent="0" algn="l">
              <a:lnSpc>
                <a:spcPct val="200000"/>
              </a:lnSpc>
              <a:buNone/>
            </a:pPr>
            <a:endParaRPr lang="ru-RU" sz="2000" dirty="0" smtClean="0">
              <a:latin typeface="Yeseva One"/>
              <a:ea typeface="Yeseva One"/>
              <a:cs typeface="Yeseva One"/>
              <a:sym typeface="Yeseva One"/>
            </a:endParaRPr>
          </a:p>
          <a:p>
            <a:pPr marL="0" lvl="0" indent="0" algn="l">
              <a:lnSpc>
                <a:spcPct val="200000"/>
              </a:lnSpc>
              <a:buNone/>
            </a:pPr>
            <a:endParaRPr lang="ru-RU" sz="2000" dirty="0">
              <a:latin typeface="Yeseva One"/>
              <a:ea typeface="Yeseva One"/>
              <a:cs typeface="Yeseva One"/>
              <a:sym typeface="Yeseva One"/>
            </a:endParaRPr>
          </a:p>
          <a:p>
            <a:pPr marL="0" lvl="0" indent="0" algn="l">
              <a:lnSpc>
                <a:spcPct val="200000"/>
              </a:lnSpc>
              <a:buNone/>
            </a:pPr>
            <a:endParaRPr lang="ru-RU" sz="2000" dirty="0" smtClean="0">
              <a:latin typeface="Yeseva One"/>
              <a:ea typeface="Yeseva One"/>
              <a:cs typeface="Yeseva One"/>
              <a:sym typeface="Yeseva One"/>
            </a:endParaRPr>
          </a:p>
        </p:txBody>
      </p:sp>
      <p:sp>
        <p:nvSpPr>
          <p:cNvPr id="2" name="Прямоугольник 1"/>
          <p:cNvSpPr/>
          <p:nvPr/>
        </p:nvSpPr>
        <p:spPr>
          <a:xfrm>
            <a:off x="29848" y="5489768"/>
            <a:ext cx="219075" cy="132899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18"/>
          <p:cNvSpPr txBox="1">
            <a:spLocks noGrp="1"/>
          </p:cNvSpPr>
          <p:nvPr>
            <p:ph type="title"/>
          </p:nvPr>
        </p:nvSpPr>
        <p:spPr>
          <a:xfrm>
            <a:off x="1920240" y="256031"/>
            <a:ext cx="2546046" cy="921515"/>
          </a:xfrm>
          <a:prstGeom prst="rect">
            <a:avLst/>
          </a:prstGeom>
        </p:spPr>
        <p:txBody>
          <a:bodyPr spcFirstLastPara="1" wrap="square" lIns="121900" tIns="121900" rIns="121900" bIns="121900" anchor="ctr" anchorCtr="0">
            <a:noAutofit/>
          </a:bodyPr>
          <a:lstStyle/>
          <a:p>
            <a:r>
              <a:rPr lang="ru-RU" sz="4400" dirty="0" smtClean="0">
                <a:latin typeface="Times New Roman" panose="02020603050405020304" pitchFamily="18" charset="0"/>
                <a:cs typeface="Times New Roman" panose="02020603050405020304" pitchFamily="18" charset="0"/>
              </a:rPr>
              <a:t>Введение</a:t>
            </a:r>
            <a:endParaRPr sz="4400" dirty="0">
              <a:latin typeface="Times New Roman" panose="02020603050405020304" pitchFamily="18" charset="0"/>
              <a:cs typeface="Times New Roman" panose="02020603050405020304" pitchFamily="18" charset="0"/>
            </a:endParaRPr>
          </a:p>
        </p:txBody>
      </p:sp>
      <p:sp>
        <p:nvSpPr>
          <p:cNvPr id="464" name="Google Shape;464;p18"/>
          <p:cNvSpPr txBox="1">
            <a:spLocks noGrp="1"/>
          </p:cNvSpPr>
          <p:nvPr>
            <p:ph type="body" idx="1"/>
          </p:nvPr>
        </p:nvSpPr>
        <p:spPr>
          <a:xfrm>
            <a:off x="228600" y="1742488"/>
            <a:ext cx="7576362" cy="4415996"/>
          </a:xfrm>
          <a:prstGeom prst="rect">
            <a:avLst/>
          </a:prstGeom>
        </p:spPr>
        <p:txBody>
          <a:bodyPr spcFirstLastPara="1" wrap="square" lIns="121900" tIns="121900" rIns="121900" bIns="121900" anchor="t" anchorCtr="0">
            <a:noAutofit/>
          </a:bodyPr>
          <a:lstStyle/>
          <a:p>
            <a:pPr marL="0" lvl="0" indent="0" algn="just">
              <a:buNone/>
            </a:pPr>
            <a:r>
              <a:rPr lang="ru-RU" dirty="0">
                <a:latin typeface="Times New Roman" panose="02020603050405020304" pitchFamily="18" charset="0"/>
                <a:cs typeface="Times New Roman" panose="02020603050405020304" pitchFamily="18" charset="0"/>
              </a:rPr>
              <a:t>Электростанции являются важным источником энергии для многих стран </a:t>
            </a:r>
            <a:r>
              <a:rPr lang="ru-RU" dirty="0" smtClean="0">
                <a:latin typeface="Times New Roman" panose="02020603050405020304" pitchFamily="18" charset="0"/>
                <a:cs typeface="Times New Roman" panose="02020603050405020304" pitchFamily="18" charset="0"/>
              </a:rPr>
              <a:t>мира. Гидроэлектростанции </a:t>
            </a:r>
            <a:r>
              <a:rPr lang="ru-RU" dirty="0">
                <a:latin typeface="Times New Roman" panose="02020603050405020304" pitchFamily="18" charset="0"/>
                <a:cs typeface="Times New Roman" panose="02020603050405020304" pitchFamily="18" charset="0"/>
              </a:rPr>
              <a:t>на реке Волге играют важную роль в экономике России, обеспечивая значительное количество электроэнергии для различных регионов страны. Эти электростанции используют кинетическую энергию текущей воды для выработки электричества, что делает их одним из самых экологически чистых источников энергии</a:t>
            </a:r>
            <a:r>
              <a:rPr lang="ru-RU" dirty="0" smtClean="0">
                <a:latin typeface="Times New Roman" panose="02020603050405020304" pitchFamily="18" charset="0"/>
                <a:cs typeface="Times New Roman" panose="02020603050405020304" pitchFamily="18" charset="0"/>
              </a:rPr>
              <a:t>.</a:t>
            </a:r>
          </a:p>
          <a:p>
            <a:pPr marL="0" lvl="0" indent="0" algn="just">
              <a:buNone/>
            </a:pPr>
            <a:r>
              <a:rPr lang="ru-RU" dirty="0">
                <a:latin typeface="Times New Roman" panose="02020603050405020304" pitchFamily="18" charset="0"/>
                <a:cs typeface="Times New Roman" panose="02020603050405020304" pitchFamily="18" charset="0"/>
              </a:rPr>
              <a:t>Гидроэлектростанция (ГЭС) - это электростанция, которая использует кинетическую энергию движущейся воды для выработки электроэнергии с помощью турбин и генераторов. Одной из крупнейших и наиболее значимых гидроэлектростанций в России является гидроэлектростанция на реке Волге, которая является одной из крупнейших рек в Европе.</a:t>
            </a:r>
            <a:endParaRPr dirty="0">
              <a:latin typeface="Times New Roman" panose="02020603050405020304" pitchFamily="18" charset="0"/>
              <a:cs typeface="Times New Roman" panose="02020603050405020304" pitchFamily="18" charset="0"/>
            </a:endParaRPr>
          </a:p>
        </p:txBody>
      </p:sp>
      <p:pic>
        <p:nvPicPr>
          <p:cNvPr id="3" name="Рисунок 2"/>
          <p:cNvPicPr>
            <a:picLocks noGrp="1" noChangeAspect="1"/>
          </p:cNvPicPr>
          <p:nvPr>
            <p:ph type="pic" idx="2"/>
          </p:nvPr>
        </p:nvPicPr>
        <p:blipFill rotWithShape="1">
          <a:blip r:embed="rId3">
            <a:extLst>
              <a:ext uri="{28A0092B-C50C-407E-A947-70E740481C1C}">
                <a14:useLocalDpi xmlns:a14="http://schemas.microsoft.com/office/drawing/2010/main" xmlns="" val="0"/>
              </a:ext>
            </a:extLst>
          </a:blip>
          <a:srcRect l="37146" t="907" r="15830" b="-907"/>
          <a:stretch/>
        </p:blipFill>
        <p:spPr>
          <a:xfrm>
            <a:off x="7830600" y="509860"/>
            <a:ext cx="2017200" cy="2017200"/>
          </a:xfrm>
        </p:spPr>
      </p:pic>
      <p:sp>
        <p:nvSpPr>
          <p:cNvPr id="7" name="Скругленный прямоугольник 6"/>
          <p:cNvSpPr/>
          <p:nvPr/>
        </p:nvSpPr>
        <p:spPr>
          <a:xfrm>
            <a:off x="64008" y="5495544"/>
            <a:ext cx="201168" cy="1252728"/>
          </a:xfrm>
          <a:prstGeom prst="round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9" name="Прямоугольник 8"/>
          <p:cNvSpPr/>
          <p:nvPr/>
        </p:nvSpPr>
        <p:spPr>
          <a:xfrm>
            <a:off x="0" y="5568696"/>
            <a:ext cx="164592" cy="117957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 name="Прямоугольник 1"/>
          <p:cNvSpPr/>
          <p:nvPr/>
        </p:nvSpPr>
        <p:spPr>
          <a:xfrm rot="21058382">
            <a:off x="9657766" y="3791194"/>
            <a:ext cx="2414016" cy="172298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8" name="Google Shape;458;p17"/>
          <p:cNvSpPr txBox="1">
            <a:spLocks noGrp="1"/>
          </p:cNvSpPr>
          <p:nvPr>
            <p:ph type="title"/>
          </p:nvPr>
        </p:nvSpPr>
        <p:spPr>
          <a:xfrm>
            <a:off x="477375" y="1689650"/>
            <a:ext cx="7047900" cy="2526900"/>
          </a:xfrm>
          <a:prstGeom prst="rect">
            <a:avLst/>
          </a:prstGeom>
        </p:spPr>
        <p:txBody>
          <a:bodyPr spcFirstLastPara="1" wrap="square" lIns="121900" tIns="121900" rIns="121900" bIns="121900" anchor="ctr" anchorCtr="0">
            <a:noAutofit/>
          </a:bodyPr>
          <a:lstStyle/>
          <a:p>
            <a:pPr marL="0" lvl="0" indent="0" algn="l" rtl="0">
              <a:spcBef>
                <a:spcPts val="0"/>
              </a:spcBef>
              <a:spcAft>
                <a:spcPts val="0"/>
              </a:spcAft>
              <a:buNone/>
            </a:pPr>
            <a:r>
              <a:rPr lang="ru-RU" dirty="0" smtClean="0"/>
              <a:t>Спасибо за внимание</a:t>
            </a:r>
            <a:endParaRPr dirty="0"/>
          </a:p>
        </p:txBody>
      </p:sp>
      <p:sp>
        <p:nvSpPr>
          <p:cNvPr id="2" name="Прямоугольник 1"/>
          <p:cNvSpPr/>
          <p:nvPr/>
        </p:nvSpPr>
        <p:spPr>
          <a:xfrm>
            <a:off x="0" y="5577840"/>
            <a:ext cx="256032" cy="119786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4" name="Прямоугольник 3"/>
          <p:cNvSpPr/>
          <p:nvPr/>
        </p:nvSpPr>
        <p:spPr>
          <a:xfrm>
            <a:off x="477375" y="3822192"/>
            <a:ext cx="5813697" cy="5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8293608" y="0"/>
            <a:ext cx="3898392" cy="6858000"/>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grpSp>
        <p:nvGrpSpPr>
          <p:cNvPr id="7" name="Google Shape;756;p35"/>
          <p:cNvGrpSpPr/>
          <p:nvPr/>
        </p:nvGrpSpPr>
        <p:grpSpPr>
          <a:xfrm>
            <a:off x="8685349" y="0"/>
            <a:ext cx="3255119" cy="6858135"/>
            <a:chOff x="324685" y="0"/>
            <a:chExt cx="3255119" cy="6858135"/>
          </a:xfrm>
        </p:grpSpPr>
        <p:sp>
          <p:nvSpPr>
            <p:cNvPr id="8" name="Google Shape;757;p35"/>
            <p:cNvSpPr/>
            <p:nvPr/>
          </p:nvSpPr>
          <p:spPr>
            <a:xfrm rot="10800000">
              <a:off x="1881169" y="0"/>
              <a:ext cx="1423800" cy="22455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759;p35"/>
            <p:cNvSpPr/>
            <p:nvPr/>
          </p:nvSpPr>
          <p:spPr>
            <a:xfrm flipH="1">
              <a:off x="353906" y="3535432"/>
              <a:ext cx="1443600" cy="144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760;p35"/>
            <p:cNvSpPr/>
            <p:nvPr/>
          </p:nvSpPr>
          <p:spPr>
            <a:xfrm flipH="1">
              <a:off x="758473" y="2782024"/>
              <a:ext cx="634500" cy="634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61;p35"/>
            <p:cNvSpPr/>
            <p:nvPr/>
          </p:nvSpPr>
          <p:spPr>
            <a:xfrm flipH="1">
              <a:off x="1900011" y="4680157"/>
              <a:ext cx="1679793" cy="1220440"/>
            </a:xfrm>
            <a:custGeom>
              <a:avLst/>
              <a:gdLst/>
              <a:ahLst/>
              <a:cxnLst/>
              <a:rect l="l" t="t" r="r" b="b"/>
              <a:pathLst>
                <a:path w="1555364" h="1130037" extrusionOk="0">
                  <a:moveTo>
                    <a:pt x="232" y="786699"/>
                  </a:moveTo>
                  <a:cubicBezTo>
                    <a:pt x="-7828" y="760106"/>
                    <a:pt x="196976" y="649768"/>
                    <a:pt x="230827" y="631728"/>
                  </a:cubicBezTo>
                  <a:cubicBezTo>
                    <a:pt x="364031" y="560729"/>
                    <a:pt x="492676" y="484081"/>
                    <a:pt x="626540" y="414653"/>
                  </a:cubicBezTo>
                  <a:cubicBezTo>
                    <a:pt x="721762" y="365276"/>
                    <a:pt x="823898" y="332043"/>
                    <a:pt x="919529" y="284151"/>
                  </a:cubicBezTo>
                  <a:cubicBezTo>
                    <a:pt x="1073853" y="206865"/>
                    <a:pt x="1232540" y="140409"/>
                    <a:pt x="1386350" y="62638"/>
                  </a:cubicBezTo>
                  <a:cubicBezTo>
                    <a:pt x="1404885" y="53275"/>
                    <a:pt x="1521938" y="-22087"/>
                    <a:pt x="1530425" y="6393"/>
                  </a:cubicBezTo>
                  <a:cubicBezTo>
                    <a:pt x="1555180" y="89374"/>
                    <a:pt x="1560562" y="203874"/>
                    <a:pt x="1550732" y="288799"/>
                  </a:cubicBezTo>
                  <a:cubicBezTo>
                    <a:pt x="1538816" y="391764"/>
                    <a:pt x="1535749" y="496978"/>
                    <a:pt x="1496906" y="595199"/>
                  </a:cubicBezTo>
                  <a:cubicBezTo>
                    <a:pt x="1398208" y="844783"/>
                    <a:pt x="1145672" y="1066011"/>
                    <a:pt x="893879" y="1114846"/>
                  </a:cubicBezTo>
                  <a:cubicBezTo>
                    <a:pt x="688196" y="1154726"/>
                    <a:pt x="446556" y="1115512"/>
                    <a:pt x="275215" y="1004012"/>
                  </a:cubicBezTo>
                  <a:cubicBezTo>
                    <a:pt x="213104" y="963589"/>
                    <a:pt x="6486" y="807341"/>
                    <a:pt x="232" y="78669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 name="Google Shape;762;p35"/>
            <p:cNvSpPr/>
            <p:nvPr/>
          </p:nvSpPr>
          <p:spPr>
            <a:xfrm flipH="1">
              <a:off x="1433473" y="5561024"/>
              <a:ext cx="1493497" cy="1281241"/>
            </a:xfrm>
            <a:custGeom>
              <a:avLst/>
              <a:gdLst/>
              <a:ahLst/>
              <a:cxnLst/>
              <a:rect l="l" t="t" r="r" b="b"/>
              <a:pathLst>
                <a:path w="1382868" h="1186334" extrusionOk="0">
                  <a:moveTo>
                    <a:pt x="467097" y="35491"/>
                  </a:moveTo>
                  <a:cubicBezTo>
                    <a:pt x="233382" y="101500"/>
                    <a:pt x="149619" y="254976"/>
                    <a:pt x="122654" y="298124"/>
                  </a:cubicBezTo>
                  <a:cubicBezTo>
                    <a:pt x="49968" y="414415"/>
                    <a:pt x="27566" y="565958"/>
                    <a:pt x="5667" y="697308"/>
                  </a:cubicBezTo>
                  <a:cubicBezTo>
                    <a:pt x="-1571" y="740732"/>
                    <a:pt x="1591" y="859604"/>
                    <a:pt x="1591" y="859604"/>
                  </a:cubicBezTo>
                  <a:cubicBezTo>
                    <a:pt x="-6744" y="934537"/>
                    <a:pt x="18793" y="1013823"/>
                    <a:pt x="51950" y="1080146"/>
                  </a:cubicBezTo>
                  <a:cubicBezTo>
                    <a:pt x="105613" y="1187483"/>
                    <a:pt x="267948" y="1213610"/>
                    <a:pt x="365646" y="1157784"/>
                  </a:cubicBezTo>
                  <a:cubicBezTo>
                    <a:pt x="456305" y="1105978"/>
                    <a:pt x="487594" y="1010585"/>
                    <a:pt x="542677" y="927956"/>
                  </a:cubicBezTo>
                  <a:cubicBezTo>
                    <a:pt x="590503" y="856213"/>
                    <a:pt x="655311" y="792177"/>
                    <a:pt x="710394" y="726073"/>
                  </a:cubicBezTo>
                  <a:cubicBezTo>
                    <a:pt x="820636" y="593780"/>
                    <a:pt x="1001011" y="545936"/>
                    <a:pt x="1132799" y="443428"/>
                  </a:cubicBezTo>
                  <a:cubicBezTo>
                    <a:pt x="1206599" y="386031"/>
                    <a:pt x="1360256" y="327995"/>
                    <a:pt x="1381268" y="222915"/>
                  </a:cubicBezTo>
                  <a:cubicBezTo>
                    <a:pt x="1405185" y="103338"/>
                    <a:pt x="1154411" y="43893"/>
                    <a:pt x="1073792" y="36558"/>
                  </a:cubicBezTo>
                  <a:cubicBezTo>
                    <a:pt x="792861" y="11021"/>
                    <a:pt x="700821" y="-30507"/>
                    <a:pt x="467097" y="3549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3" name="Google Shape;763;p35"/>
            <p:cNvGrpSpPr/>
            <p:nvPr/>
          </p:nvGrpSpPr>
          <p:grpSpPr>
            <a:xfrm flipH="1">
              <a:off x="324685" y="5182183"/>
              <a:ext cx="1502034" cy="1675952"/>
              <a:chOff x="6415621" y="443747"/>
              <a:chExt cx="1388458" cy="1549225"/>
            </a:xfrm>
          </p:grpSpPr>
          <p:sp>
            <p:nvSpPr>
              <p:cNvPr id="26" name="Google Shape;764;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765;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 name="Google Shape;766;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 name="Google Shape;767;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768;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 name="Google Shape;769;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770;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771;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 name="Google Shape;772;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 name="Google Shape;773;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 name="Google Shape;774;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4" name="Google Shape;789;p35"/>
            <p:cNvGrpSpPr/>
            <p:nvPr/>
          </p:nvGrpSpPr>
          <p:grpSpPr>
            <a:xfrm rot="10800000" flipH="1">
              <a:off x="782201" y="8"/>
              <a:ext cx="1502034" cy="1675952"/>
              <a:chOff x="6415621" y="443747"/>
              <a:chExt cx="1388458" cy="1549225"/>
            </a:xfrm>
          </p:grpSpPr>
          <p:sp>
            <p:nvSpPr>
              <p:cNvPr id="15" name="Google Shape;790;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 name="Google Shape;791;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 name="Google Shape;792;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793;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 name="Google Shape;794;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 name="Google Shape;795;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 name="Google Shape;796;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 name="Google Shape;797;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798;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 name="Google Shape;799;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 name="Google Shape;800;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10" name="Прямоугольник 9"/>
          <p:cNvSpPr/>
          <p:nvPr/>
        </p:nvSpPr>
        <p:spPr>
          <a:xfrm>
            <a:off x="10131552" y="3557016"/>
            <a:ext cx="750301" cy="166420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483" name="Google Shape;483;p20"/>
          <p:cNvSpPr txBox="1">
            <a:spLocks noGrp="1"/>
          </p:cNvSpPr>
          <p:nvPr>
            <p:ph type="title"/>
          </p:nvPr>
        </p:nvSpPr>
        <p:spPr>
          <a:xfrm>
            <a:off x="2843804" y="194223"/>
            <a:ext cx="3199401" cy="763500"/>
          </a:xfrm>
          <a:prstGeom prst="rect">
            <a:avLst/>
          </a:prstGeom>
        </p:spPr>
        <p:txBody>
          <a:bodyPr spcFirstLastPara="1" wrap="square" lIns="121900" tIns="121900" rIns="121900" bIns="121900" anchor="ctr" anchorCtr="0">
            <a:noAutofit/>
          </a:bodyPr>
          <a:lstStyle/>
          <a:p>
            <a:pPr marL="0" lvl="0" indent="0" algn="l" rtl="0">
              <a:spcBef>
                <a:spcPts val="0"/>
              </a:spcBef>
              <a:spcAft>
                <a:spcPts val="0"/>
              </a:spcAft>
              <a:buNone/>
            </a:pPr>
            <a:r>
              <a:rPr lang="ru-RU" sz="3600" dirty="0" smtClean="0">
                <a:latin typeface="Times New Roman" panose="02020603050405020304" pitchFamily="18" charset="0"/>
                <a:cs typeface="Times New Roman" panose="02020603050405020304" pitchFamily="18" charset="0"/>
              </a:rPr>
              <a:t>Содержание</a:t>
            </a:r>
            <a:endParaRPr sz="3600"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3"/>
          <a:stretch>
            <a:fillRect/>
          </a:stretch>
        </p:blipFill>
        <p:spPr>
          <a:xfrm>
            <a:off x="2380468" y="344305"/>
            <a:ext cx="463336" cy="463336"/>
          </a:xfrm>
          <a:prstGeom prst="rect">
            <a:avLst/>
          </a:prstGeom>
        </p:spPr>
      </p:pic>
      <p:graphicFrame>
        <p:nvGraphicFramePr>
          <p:cNvPr id="4" name="Таблица 3"/>
          <p:cNvGraphicFramePr>
            <a:graphicFrameLocks noGrp="1"/>
          </p:cNvGraphicFramePr>
          <p:nvPr>
            <p:extLst>
              <p:ext uri="{D42A27DB-BD31-4B8C-83A1-F6EECF244321}">
                <p14:modId xmlns:p14="http://schemas.microsoft.com/office/powerpoint/2010/main" xmlns="" val="3072545660"/>
              </p:ext>
            </p:extLst>
          </p:nvPr>
        </p:nvGraphicFramePr>
        <p:xfrm>
          <a:off x="1920240" y="1664208"/>
          <a:ext cx="8440235" cy="4694682"/>
        </p:xfrm>
        <a:graphic>
          <a:graphicData uri="http://schemas.openxmlformats.org/drawingml/2006/table">
            <a:tbl>
              <a:tblPr firstRow="1" bandRow="1">
                <a:tableStyleId>{2D5ABB26-0587-4C30-8999-92F81FD0307C}</a:tableStyleId>
              </a:tblPr>
              <a:tblGrid>
                <a:gridCol w="8440235">
                  <a:extLst>
                    <a:ext uri="{9D8B030D-6E8A-4147-A177-3AD203B41FA5}">
                      <a16:colId xmlns:a16="http://schemas.microsoft.com/office/drawing/2014/main" xmlns="" val="1376335274"/>
                    </a:ext>
                  </a:extLst>
                </a:gridCol>
              </a:tblGrid>
              <a:tr h="336042">
                <a:tc>
                  <a:txBody>
                    <a:bodyPr/>
                    <a:lstStyle/>
                    <a:p>
                      <a:pPr algn="l"/>
                      <a:r>
                        <a:rPr lang="ru-RU" sz="1600" b="0" dirty="0" smtClean="0">
                          <a:solidFill>
                            <a:schemeClr val="tx1"/>
                          </a:solidFill>
                          <a:latin typeface="Times New Roman" panose="02020603050405020304" pitchFamily="18" charset="0"/>
                          <a:cs typeface="Times New Roman" panose="02020603050405020304" pitchFamily="18" charset="0"/>
                        </a:rPr>
                        <a:t>Содержание</a:t>
                      </a:r>
                      <a:endParaRPr lang="ru-RU" sz="16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664198874"/>
                  </a:ext>
                </a:extLst>
              </a:tr>
              <a:tr h="318868">
                <a:tc>
                  <a:txBody>
                    <a:bodyPr/>
                    <a:lstStyle/>
                    <a:p>
                      <a:r>
                        <a:rPr lang="ru-RU" sz="1600" dirty="0" smtClean="0">
                          <a:latin typeface="Times New Roman" panose="02020603050405020304" pitchFamily="18" charset="0"/>
                          <a:cs typeface="Times New Roman" panose="02020603050405020304" pitchFamily="18" charset="0"/>
                        </a:rPr>
                        <a:t>1.ЧТО ТАКОЕ ЭЛЕКТРОСТАНЦИЯ И</a:t>
                      </a:r>
                      <a:r>
                        <a:rPr lang="ru-RU" sz="1600" baseline="0" dirty="0" smtClean="0">
                          <a:latin typeface="Times New Roman" panose="02020603050405020304" pitchFamily="18" charset="0"/>
                          <a:cs typeface="Times New Roman" panose="02020603050405020304" pitchFamily="18" charset="0"/>
                        </a:rPr>
                        <a:t> ВИДЫ                                                                              4</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183724110"/>
                  </a:ext>
                </a:extLst>
              </a:tr>
              <a:tr h="318868">
                <a:tc>
                  <a:txBody>
                    <a:bodyPr/>
                    <a:lstStyle/>
                    <a:p>
                      <a:pPr marL="182563" indent="0"/>
                      <a:r>
                        <a:rPr lang="ru-RU" sz="1600" dirty="0" smtClean="0">
                          <a:latin typeface="Times New Roman" panose="02020603050405020304" pitchFamily="18" charset="0"/>
                          <a:cs typeface="Times New Roman" panose="02020603050405020304" pitchFamily="18" charset="0"/>
                        </a:rPr>
                        <a:t>1.2.История ГЭС в России                                                                                                             5</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531063248"/>
                  </a:ext>
                </a:extLst>
              </a:tr>
              <a:tr h="318868">
                <a:tc>
                  <a:txBody>
                    <a:bodyPr/>
                    <a:lstStyle/>
                    <a:p>
                      <a:pPr marL="182563" indent="0"/>
                      <a:r>
                        <a:rPr lang="ru-RU" sz="1600" dirty="0" smtClean="0">
                          <a:latin typeface="Times New Roman" panose="02020603050405020304" pitchFamily="18" charset="0"/>
                          <a:cs typeface="Times New Roman" panose="02020603050405020304" pitchFamily="18" charset="0"/>
                        </a:rPr>
                        <a:t>1.3.Электростанции</a:t>
                      </a:r>
                      <a:r>
                        <a:rPr lang="ru-RU" sz="1600" baseline="0" dirty="0" smtClean="0">
                          <a:latin typeface="Times New Roman" panose="02020603050405020304" pitchFamily="18" charset="0"/>
                          <a:cs typeface="Times New Roman" panose="02020603050405020304" pitchFamily="18" charset="0"/>
                        </a:rPr>
                        <a:t> расположенные на реке Волга                                                                   7                                                </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472910228"/>
                  </a:ext>
                </a:extLst>
              </a:tr>
              <a:tr h="318868">
                <a:tc>
                  <a:txBody>
                    <a:bodyPr/>
                    <a:lstStyle/>
                    <a:p>
                      <a:pPr marL="182563" indent="0"/>
                      <a:r>
                        <a:rPr lang="ru-RU" sz="1600" dirty="0" smtClean="0">
                          <a:latin typeface="Times New Roman" panose="02020603050405020304" pitchFamily="18" charset="0"/>
                          <a:cs typeface="Times New Roman" panose="02020603050405020304" pitchFamily="18" charset="0"/>
                        </a:rPr>
                        <a:t>1.4.Расположение</a:t>
                      </a:r>
                      <a:r>
                        <a:rPr lang="ru-RU" sz="1600" baseline="0" dirty="0" smtClean="0">
                          <a:latin typeface="Times New Roman" panose="02020603050405020304" pitchFamily="18" charset="0"/>
                          <a:cs typeface="Times New Roman" panose="02020603050405020304" pitchFamily="18" charset="0"/>
                        </a:rPr>
                        <a:t> на карте электростанции на реке Волга                                                       8</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660092052"/>
                  </a:ext>
                </a:extLst>
              </a:tr>
              <a:tr h="318868">
                <a:tc>
                  <a:txBody>
                    <a:bodyPr/>
                    <a:lstStyle/>
                    <a:p>
                      <a:pPr marL="182563" indent="0"/>
                      <a:r>
                        <a:rPr lang="ru-RU" sz="1600" dirty="0" smtClean="0">
                          <a:latin typeface="Times New Roman" panose="02020603050405020304" pitchFamily="18" charset="0"/>
                          <a:cs typeface="Times New Roman" panose="02020603050405020304" pitchFamily="18" charset="0"/>
                        </a:rPr>
                        <a:t>1.5.Виды</a:t>
                      </a:r>
                      <a:r>
                        <a:rPr lang="ru-RU" sz="1600" baseline="0" dirty="0" smtClean="0">
                          <a:latin typeface="Times New Roman" panose="02020603050405020304" pitchFamily="18" charset="0"/>
                          <a:cs typeface="Times New Roman" panose="02020603050405020304" pitchFamily="18" charset="0"/>
                        </a:rPr>
                        <a:t> гидроэлектростанций                                                                                                    9                                                                                           </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078398606"/>
                  </a:ext>
                </a:extLst>
              </a:tr>
              <a:tr h="318868">
                <a:tc>
                  <a:txBody>
                    <a:bodyPr/>
                    <a:lstStyle/>
                    <a:p>
                      <a:pPr marL="182563" indent="0"/>
                      <a:r>
                        <a:rPr lang="ru-RU" sz="1600" dirty="0" smtClean="0">
                          <a:latin typeface="Times New Roman" panose="02020603050405020304" pitchFamily="18" charset="0"/>
                          <a:cs typeface="Times New Roman" panose="02020603050405020304" pitchFamily="18" charset="0"/>
                        </a:rPr>
                        <a:t>1.6.Структура мощностей электростанций на</a:t>
                      </a:r>
                      <a:r>
                        <a:rPr lang="ru-RU" sz="1600" baseline="0" dirty="0" smtClean="0">
                          <a:latin typeface="Times New Roman" panose="02020603050405020304" pitchFamily="18" charset="0"/>
                          <a:cs typeface="Times New Roman" panose="02020603050405020304" pitchFamily="18" charset="0"/>
                        </a:rPr>
                        <a:t> реке </a:t>
                      </a:r>
                      <a:r>
                        <a:rPr lang="ru-RU" sz="1600" dirty="0" smtClean="0">
                          <a:latin typeface="Times New Roman" panose="02020603050405020304" pitchFamily="18" charset="0"/>
                          <a:cs typeface="Times New Roman" panose="02020603050405020304" pitchFamily="18" charset="0"/>
                        </a:rPr>
                        <a:t> Волга                        </a:t>
                      </a:r>
                      <a:r>
                        <a:rPr lang="ru-RU" sz="1600" baseline="0" dirty="0" smtClean="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                              10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117125457"/>
                  </a:ext>
                </a:extLst>
              </a:tr>
              <a:tr h="318868">
                <a:tc>
                  <a:txBody>
                    <a:bodyPr/>
                    <a:lstStyle/>
                    <a:p>
                      <a:r>
                        <a:rPr lang="ru-RU" sz="1600" dirty="0" smtClean="0">
                          <a:latin typeface="Times New Roman" panose="02020603050405020304" pitchFamily="18" charset="0"/>
                          <a:cs typeface="Times New Roman" panose="02020603050405020304" pitchFamily="18" charset="0"/>
                        </a:rPr>
                        <a:t>2.СРЕДНЕГОДОВАЯ ВЫРАБОТКА ЭНЕРГИИ                                                                          </a:t>
                      </a:r>
                      <a:r>
                        <a:rPr lang="ru-RU" sz="1600" baseline="0" dirty="0" smtClean="0">
                          <a:latin typeface="Times New Roman" panose="02020603050405020304" pitchFamily="18" charset="0"/>
                          <a:cs typeface="Times New Roman" panose="02020603050405020304" pitchFamily="18" charset="0"/>
                        </a:rPr>
                        <a:t>11          </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600799692"/>
                  </a:ext>
                </a:extLst>
              </a:tr>
              <a:tr h="318868">
                <a:tc>
                  <a:txBody>
                    <a:bodyPr/>
                    <a:lstStyle/>
                    <a:p>
                      <a:pPr marL="182563" indent="0"/>
                      <a:r>
                        <a:rPr lang="ru-RU" sz="1600" dirty="0" smtClean="0">
                          <a:latin typeface="Times New Roman" panose="02020603050405020304" pitchFamily="18" charset="0"/>
                          <a:cs typeface="Times New Roman" panose="02020603050405020304" pitchFamily="18" charset="0"/>
                        </a:rPr>
                        <a:t>2.1. Структура и принцип работы гидроэлектростанции                                                         12</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852081676"/>
                  </a:ext>
                </a:extLst>
              </a:tr>
              <a:tr h="318868">
                <a:tc>
                  <a:txBody>
                    <a:bodyPr/>
                    <a:lstStyle/>
                    <a:p>
                      <a:pPr marL="182563" indent="0"/>
                      <a:r>
                        <a:rPr lang="ru-RU" sz="1600" dirty="0" smtClean="0">
                          <a:latin typeface="Times New Roman" panose="02020603050405020304" pitchFamily="18" charset="0"/>
                          <a:cs typeface="Times New Roman" panose="02020603050405020304" pitchFamily="18" charset="0"/>
                        </a:rPr>
                        <a:t>2.2.Физика в сфере</a:t>
                      </a:r>
                      <a:r>
                        <a:rPr lang="ru-RU" sz="1600" baseline="0" dirty="0" smtClean="0">
                          <a:latin typeface="Times New Roman" panose="02020603050405020304" pitchFamily="18" charset="0"/>
                          <a:cs typeface="Times New Roman" panose="02020603050405020304" pitchFamily="18" charset="0"/>
                        </a:rPr>
                        <a:t> ГЭС                                                                                                               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037131158"/>
                  </a:ext>
                </a:extLst>
              </a:tr>
              <a:tr h="318868">
                <a:tc>
                  <a:txBody>
                    <a:bodyPr/>
                    <a:lstStyle/>
                    <a:p>
                      <a:pPr marL="182563" indent="0"/>
                      <a:r>
                        <a:rPr lang="ru-RU" sz="1600" baseline="0" dirty="0" smtClean="0">
                          <a:latin typeface="Times New Roman" panose="02020603050405020304" pitchFamily="18" charset="0"/>
                          <a:cs typeface="Times New Roman" panose="02020603050405020304" pitchFamily="18" charset="0"/>
                        </a:rPr>
                        <a:t>2.3.Особенности получения гидроэнергии                                                                                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298963344"/>
                  </a:ext>
                </a:extLst>
              </a:tr>
              <a:tr h="318868">
                <a:tc>
                  <a:txBody>
                    <a:bodyPr/>
                    <a:lstStyle/>
                    <a:p>
                      <a:pPr marL="182563" indent="0"/>
                      <a:r>
                        <a:rPr lang="ru-RU" sz="1600" baseline="0" dirty="0" smtClean="0">
                          <a:latin typeface="Times New Roman" panose="02020603050405020304" pitchFamily="18" charset="0"/>
                          <a:cs typeface="Times New Roman" panose="02020603050405020304" pitchFamily="18" charset="0"/>
                        </a:rPr>
                        <a:t>2.4.Преимущества и недостатки ГЭС                                                                                         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72437316"/>
                  </a:ext>
                </a:extLst>
              </a:tr>
              <a:tr h="318868">
                <a:tc>
                  <a:txBody>
                    <a:bodyPr/>
                    <a:lstStyle/>
                    <a:p>
                      <a:pPr marL="182563" indent="0"/>
                      <a:r>
                        <a:rPr lang="ru-RU" sz="1600" baseline="0" dirty="0" smtClean="0">
                          <a:latin typeface="Times New Roman" panose="02020603050405020304" pitchFamily="18" charset="0"/>
                          <a:cs typeface="Times New Roman" panose="02020603050405020304" pitchFamily="18" charset="0"/>
                        </a:rPr>
                        <a:t>2.5.Отличия между различными электростанциями                                                                 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913422370"/>
                  </a:ext>
                </a:extLst>
              </a:tr>
              <a:tr h="318868">
                <a:tc>
                  <a:txBody>
                    <a:bodyPr/>
                    <a:lstStyle/>
                    <a:p>
                      <a:pPr marL="182563" indent="0"/>
                      <a:r>
                        <a:rPr lang="ru-RU" sz="1600" baseline="0" dirty="0" smtClean="0">
                          <a:latin typeface="Times New Roman" panose="02020603050405020304" pitchFamily="18" charset="0"/>
                          <a:cs typeface="Times New Roman" panose="02020603050405020304" pitchFamily="18" charset="0"/>
                        </a:rPr>
                        <a:t>2.6. Достоинства ГЭС на реке волга                                                                                           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05435937"/>
                  </a:ext>
                </a:extLst>
              </a:tr>
            </a:tbl>
          </a:graphicData>
        </a:graphic>
      </p:graphicFrame>
      <p:sp>
        <p:nvSpPr>
          <p:cNvPr id="5" name="Прямоугольник 4"/>
          <p:cNvSpPr/>
          <p:nvPr/>
        </p:nvSpPr>
        <p:spPr>
          <a:xfrm>
            <a:off x="0" y="5568696"/>
            <a:ext cx="173736" cy="1197864"/>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 name="Прямоугольник 2"/>
          <p:cNvSpPr/>
          <p:nvPr/>
        </p:nvSpPr>
        <p:spPr>
          <a:xfrm>
            <a:off x="0" y="0"/>
            <a:ext cx="1069848" cy="1664208"/>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4"/>
          <a:stretch>
            <a:fillRect/>
          </a:stretch>
        </p:blipFill>
        <p:spPr>
          <a:xfrm>
            <a:off x="0" y="0"/>
            <a:ext cx="1281748" cy="1133911"/>
          </a:xfrm>
          <a:prstGeom prst="rect">
            <a:avLst/>
          </a:prstGeom>
        </p:spPr>
      </p:pic>
      <p:sp>
        <p:nvSpPr>
          <p:cNvPr id="9" name="Полилиния 8"/>
          <p:cNvSpPr/>
          <p:nvPr/>
        </p:nvSpPr>
        <p:spPr>
          <a:xfrm>
            <a:off x="10881853" y="3731772"/>
            <a:ext cx="1310147" cy="1623999"/>
          </a:xfrm>
          <a:custGeom>
            <a:avLst/>
            <a:gdLst>
              <a:gd name="connsiteX0" fmla="*/ 82114 w 1310147"/>
              <a:gd name="connsiteY0" fmla="*/ 17268 h 1623999"/>
              <a:gd name="connsiteX1" fmla="*/ 127834 w 1310147"/>
              <a:gd name="connsiteY1" fmla="*/ 1361436 h 1623999"/>
              <a:gd name="connsiteX2" fmla="*/ 329002 w 1310147"/>
              <a:gd name="connsiteY2" fmla="*/ 1617468 h 1623999"/>
              <a:gd name="connsiteX3" fmla="*/ 530170 w 1310147"/>
              <a:gd name="connsiteY3" fmla="*/ 1553460 h 1623999"/>
              <a:gd name="connsiteX4" fmla="*/ 987370 w 1310147"/>
              <a:gd name="connsiteY4" fmla="*/ 1407156 h 1623999"/>
              <a:gd name="connsiteX5" fmla="*/ 1270834 w 1310147"/>
              <a:gd name="connsiteY5" fmla="*/ 648204 h 1623999"/>
              <a:gd name="connsiteX6" fmla="*/ 82114 w 1310147"/>
              <a:gd name="connsiteY6" fmla="*/ 17268 h 1623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0147" h="1623999">
                <a:moveTo>
                  <a:pt x="82114" y="17268"/>
                </a:moveTo>
                <a:cubicBezTo>
                  <a:pt x="-108386" y="136140"/>
                  <a:pt x="86686" y="1094736"/>
                  <a:pt x="127834" y="1361436"/>
                </a:cubicBezTo>
                <a:cubicBezTo>
                  <a:pt x="168982" y="1628136"/>
                  <a:pt x="261946" y="1585464"/>
                  <a:pt x="329002" y="1617468"/>
                </a:cubicBezTo>
                <a:cubicBezTo>
                  <a:pt x="396058" y="1649472"/>
                  <a:pt x="530170" y="1553460"/>
                  <a:pt x="530170" y="1553460"/>
                </a:cubicBezTo>
                <a:cubicBezTo>
                  <a:pt x="639898" y="1518408"/>
                  <a:pt x="863926" y="1558032"/>
                  <a:pt x="987370" y="1407156"/>
                </a:cubicBezTo>
                <a:cubicBezTo>
                  <a:pt x="1110814" y="1256280"/>
                  <a:pt x="1418662" y="872232"/>
                  <a:pt x="1270834" y="648204"/>
                </a:cubicBezTo>
                <a:cubicBezTo>
                  <a:pt x="1123006" y="424176"/>
                  <a:pt x="272614" y="-101604"/>
                  <a:pt x="82114" y="17268"/>
                </a:cubicBezTo>
                <a:close/>
              </a:path>
            </a:pathLst>
          </a:cu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1" name="Прямоугольник 10"/>
          <p:cNvSpPr/>
          <p:nvPr/>
        </p:nvSpPr>
        <p:spPr>
          <a:xfrm>
            <a:off x="10881853" y="3300984"/>
            <a:ext cx="655073" cy="1920240"/>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2" name="Прямоугольник 11"/>
          <p:cNvSpPr/>
          <p:nvPr/>
        </p:nvSpPr>
        <p:spPr>
          <a:xfrm rot="20992408">
            <a:off x="10940241" y="5092962"/>
            <a:ext cx="457200" cy="301752"/>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graphicFrame>
        <p:nvGraphicFramePr>
          <p:cNvPr id="7" name="Таблица 6"/>
          <p:cNvGraphicFramePr>
            <a:graphicFrameLocks noGrp="1"/>
          </p:cNvGraphicFramePr>
          <p:nvPr>
            <p:extLst>
              <p:ext uri="{D42A27DB-BD31-4B8C-83A1-F6EECF244321}">
                <p14:modId xmlns:p14="http://schemas.microsoft.com/office/powerpoint/2010/main" xmlns="" val="1176277411"/>
              </p:ext>
            </p:extLst>
          </p:nvPr>
        </p:nvGraphicFramePr>
        <p:xfrm>
          <a:off x="9791700" y="1673352"/>
          <a:ext cx="568775" cy="4684776"/>
        </p:xfrm>
        <a:graphic>
          <a:graphicData uri="http://schemas.openxmlformats.org/drawingml/2006/table">
            <a:tbl>
              <a:tblPr/>
              <a:tblGrid>
                <a:gridCol w="568775">
                  <a:extLst>
                    <a:ext uri="{9D8B030D-6E8A-4147-A177-3AD203B41FA5}">
                      <a16:colId xmlns:a16="http://schemas.microsoft.com/office/drawing/2014/main" xmlns="" val="3501521876"/>
                    </a:ext>
                  </a:extLst>
                </a:gridCol>
              </a:tblGrid>
              <a:tr h="4684776">
                <a:tc>
                  <a:txBody>
                    <a:bodyPr/>
                    <a:lstStyle/>
                    <a:p>
                      <a:pPr algn="just"/>
                      <a:r>
                        <a:rPr lang="ru-RU" dirty="0" smtClean="0"/>
                        <a:t>   3</a:t>
                      </a:r>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3757945747"/>
                  </a:ext>
                </a:extLst>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7" name="Прямоугольник 6"/>
          <p:cNvSpPr/>
          <p:nvPr/>
        </p:nvSpPr>
        <p:spPr>
          <a:xfrm>
            <a:off x="11210544" y="0"/>
            <a:ext cx="981456" cy="305409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5" name="Прямоугольник 14"/>
          <p:cNvSpPr/>
          <p:nvPr/>
        </p:nvSpPr>
        <p:spPr>
          <a:xfrm>
            <a:off x="9826752" y="0"/>
            <a:ext cx="1874520" cy="159105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6" name="Прямоугольник 5"/>
          <p:cNvSpPr/>
          <p:nvPr/>
        </p:nvSpPr>
        <p:spPr>
          <a:xfrm>
            <a:off x="9674352" y="3054096"/>
            <a:ext cx="2517648" cy="380390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 name="Прямоугольник 1"/>
          <p:cNvSpPr/>
          <p:nvPr/>
        </p:nvSpPr>
        <p:spPr>
          <a:xfrm>
            <a:off x="0" y="5596128"/>
            <a:ext cx="192024" cy="1143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490" name="Google Shape;490;p21"/>
          <p:cNvSpPr txBox="1">
            <a:spLocks noGrp="1"/>
          </p:cNvSpPr>
          <p:nvPr>
            <p:ph type="body" idx="1"/>
          </p:nvPr>
        </p:nvSpPr>
        <p:spPr>
          <a:xfrm>
            <a:off x="13716" y="2563275"/>
            <a:ext cx="11196828" cy="867259"/>
          </a:xfrm>
          <a:prstGeom prst="rect">
            <a:avLst/>
          </a:prstGeom>
        </p:spPr>
        <p:txBody>
          <a:bodyPr spcFirstLastPara="1" wrap="square" lIns="121900" tIns="121900" rIns="121900" bIns="121900" anchor="t" anchorCtr="0">
            <a:noAutofit/>
          </a:bodyPr>
          <a:lstStyle/>
          <a:p>
            <a:pPr marL="0" lvl="0" indent="0" algn="just">
              <a:buNone/>
            </a:pPr>
            <a:r>
              <a:rPr lang="ru-RU" b="1" dirty="0" smtClean="0">
                <a:latin typeface="Times New Roman" panose="02020603050405020304" pitchFamily="18" charset="0"/>
                <a:cs typeface="Times New Roman" panose="02020603050405020304" pitchFamily="18" charset="0"/>
              </a:rPr>
              <a:t>Есть </a:t>
            </a:r>
            <a:r>
              <a:rPr lang="ru-RU" b="1" dirty="0">
                <a:latin typeface="Times New Roman" panose="02020603050405020304" pitchFamily="18" charset="0"/>
                <a:cs typeface="Times New Roman" panose="02020603050405020304" pitchFamily="18" charset="0"/>
              </a:rPr>
              <a:t>несколько типов электрических станций:</a:t>
            </a:r>
          </a:p>
          <a:p>
            <a:pPr marL="285750" indent="-285750" algn="just">
              <a:buFont typeface="Arial" panose="020B0604020202020204" pitchFamily="34" charset="0"/>
              <a:buChar char="•"/>
            </a:pPr>
            <a:r>
              <a:rPr lang="ru-RU" dirty="0">
                <a:latin typeface="Times New Roman" panose="02020603050405020304" pitchFamily="18" charset="0"/>
                <a:cs typeface="Times New Roman" panose="02020603050405020304" pitchFamily="18" charset="0"/>
              </a:rPr>
              <a:t>Теплоэлектростанции ТЭС – используют теплоэнергию, полученную при нагревании топлива угля, газа, мазута, для подогрева воды, а также образование пара, которая, кроме того, приводит к выработке электроэнергии турбины.</a:t>
            </a:r>
          </a:p>
          <a:p>
            <a:pPr marL="285750" indent="-285750" algn="just">
              <a:buFont typeface="Arial" panose="020B0604020202020204" pitchFamily="34" charset="0"/>
              <a:buChar char="•"/>
            </a:pPr>
            <a:r>
              <a:rPr lang="ru-RU" dirty="0">
                <a:latin typeface="Times New Roman" panose="02020603050405020304" pitchFamily="18" charset="0"/>
                <a:cs typeface="Times New Roman" panose="02020603050405020304" pitchFamily="18" charset="0"/>
              </a:rPr>
              <a:t>ГЭС-гидроэлектростанции используют кинетическая энергия текущего воды, чтобы вращать турбины и вырабатывать электроэнергию. ГЭС, как правило, строятся на берегах с сильным течением или на водопадах.</a:t>
            </a:r>
          </a:p>
          <a:p>
            <a:pPr marL="285750" indent="-285750" algn="just">
              <a:buFont typeface="Arial" panose="020B0604020202020204" pitchFamily="34" charset="0"/>
              <a:buChar char="•"/>
            </a:pPr>
            <a:r>
              <a:rPr lang="ru-RU" dirty="0">
                <a:latin typeface="Times New Roman" panose="02020603050405020304" pitchFamily="18" charset="0"/>
                <a:cs typeface="Times New Roman" panose="02020603050405020304" pitchFamily="18" charset="0"/>
              </a:rPr>
              <a:t>Атомные </a:t>
            </a:r>
            <a:r>
              <a:rPr lang="ru-RU" dirty="0" smtClean="0">
                <a:latin typeface="Times New Roman" panose="02020603050405020304" pitchFamily="18" charset="0"/>
                <a:cs typeface="Times New Roman" panose="02020603050405020304" pitchFamily="18" charset="0"/>
              </a:rPr>
              <a:t>электростанции </a:t>
            </a:r>
            <a:r>
              <a:rPr lang="ru-RU" dirty="0">
                <a:latin typeface="Times New Roman" panose="02020603050405020304" pitchFamily="18" charset="0"/>
                <a:cs typeface="Times New Roman" panose="02020603050405020304" pitchFamily="18" charset="0"/>
              </a:rPr>
              <a:t>– работают на базе цепной ядерных реакций, которые преобразуют ядерные топливо, как правило, из урана в тепловую энергию. Это тепло потом используется при нагревании воды, выработке пара, который приводит к действиям турбиной.</a:t>
            </a:r>
          </a:p>
          <a:p>
            <a:pPr marL="0" lvl="0" indent="0" algn="just">
              <a:buNone/>
            </a:pPr>
            <a:endParaRPr lang="ru-RU" dirty="0">
              <a:latin typeface="Times New Roman" panose="02020603050405020304" pitchFamily="18" charset="0"/>
              <a:cs typeface="Times New Roman" panose="02020603050405020304" pitchFamily="18" charset="0"/>
            </a:endParaRPr>
          </a:p>
          <a:p>
            <a:pPr marL="0" lvl="0" indent="0" algn="just">
              <a:buNone/>
            </a:pPr>
            <a:endParaRPr lang="ru-RU" dirty="0">
              <a:latin typeface="Times New Roman" panose="02020603050405020304" pitchFamily="18" charset="0"/>
              <a:cs typeface="Times New Roman" panose="02020603050405020304" pitchFamily="18" charset="0"/>
            </a:endParaRPr>
          </a:p>
          <a:p>
            <a:pPr marL="0" lvl="0" indent="0" algn="just" rtl="0">
              <a:spcBef>
                <a:spcPts val="0"/>
              </a:spcBef>
              <a:spcAft>
                <a:spcPts val="0"/>
              </a:spcAft>
              <a:buNone/>
            </a:pPr>
            <a:endParaRPr dirty="0">
              <a:latin typeface="Times New Roman" panose="02020603050405020304" pitchFamily="18" charset="0"/>
              <a:cs typeface="Times New Roman" panose="02020603050405020304" pitchFamily="18" charset="0"/>
            </a:endParaRPr>
          </a:p>
        </p:txBody>
      </p:sp>
      <p:sp>
        <p:nvSpPr>
          <p:cNvPr id="491" name="Google Shape;491;p21"/>
          <p:cNvSpPr txBox="1">
            <a:spLocks noGrp="1"/>
          </p:cNvSpPr>
          <p:nvPr>
            <p:ph type="title"/>
          </p:nvPr>
        </p:nvSpPr>
        <p:spPr>
          <a:xfrm>
            <a:off x="96012" y="1245797"/>
            <a:ext cx="7255764" cy="1078992"/>
          </a:xfrm>
          <a:prstGeom prst="rect">
            <a:avLst/>
          </a:prstGeom>
        </p:spPr>
        <p:txBody>
          <a:bodyPr spcFirstLastPara="1" wrap="square" lIns="121900" tIns="121900" rIns="121900" bIns="121900" anchor="ctr" anchorCtr="0">
            <a:noAutofit/>
          </a:bodyPr>
          <a:lstStyle/>
          <a:p>
            <a:pPr lvl="0" algn="just"/>
            <a:r>
              <a:rPr lang="ru-RU" sz="1800" dirty="0">
                <a:latin typeface="Times New Roman" panose="02020603050405020304" pitchFamily="18" charset="0"/>
                <a:cs typeface="Times New Roman" panose="02020603050405020304" pitchFamily="18" charset="0"/>
              </a:rPr>
              <a:t>Электростанции являются предприятиями, вырабатывающими электроэнергию, превращая различные виды энергии, такие как тепловая, ядерная, водная, ветровая, солнечная и др. в электроэнергию.</a:t>
            </a:r>
            <a:r>
              <a:rPr lang="ru-RU" dirty="0"/>
              <a:t/>
            </a:r>
            <a:br>
              <a:rPr lang="ru-RU" dirty="0"/>
            </a:br>
            <a:endParaRPr dirty="0"/>
          </a:p>
        </p:txBody>
      </p:sp>
      <p:sp>
        <p:nvSpPr>
          <p:cNvPr id="3" name="Прямоугольник 2"/>
          <p:cNvSpPr/>
          <p:nvPr/>
        </p:nvSpPr>
        <p:spPr>
          <a:xfrm>
            <a:off x="647755" y="209779"/>
            <a:ext cx="5322291" cy="523220"/>
          </a:xfrm>
          <a:prstGeom prst="rect">
            <a:avLst/>
          </a:prstGeom>
        </p:spPr>
        <p:txBody>
          <a:bodyPr wrap="none">
            <a:spAutoFit/>
          </a:bodyPr>
          <a:lstStyle/>
          <a:p>
            <a:r>
              <a:rPr lang="ru-RU" sz="2800" dirty="0" smtClean="0">
                <a:latin typeface="Times New Roman" panose="02020603050405020304" pitchFamily="18" charset="0"/>
                <a:cs typeface="Times New Roman" panose="02020603050405020304" pitchFamily="18" charset="0"/>
              </a:rPr>
              <a:t>Что такое электростанция и виды</a:t>
            </a:r>
            <a:endParaRPr lang="ru-RU" sz="28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a:stretch>
            <a:fillRect/>
          </a:stretch>
        </p:blipFill>
        <p:spPr>
          <a:xfrm>
            <a:off x="192024" y="209779"/>
            <a:ext cx="457733" cy="457733"/>
          </a:xfrm>
          <a:prstGeom prst="rect">
            <a:avLst/>
          </a:prstGeom>
        </p:spPr>
      </p:pic>
      <p:pic>
        <p:nvPicPr>
          <p:cNvPr id="5" name="Рисунок 4"/>
          <p:cNvPicPr>
            <a:picLocks noChangeAspect="1"/>
          </p:cNvPicPr>
          <p:nvPr/>
        </p:nvPicPr>
        <p:blipFill>
          <a:blip r:embed="rId4"/>
          <a:stretch>
            <a:fillRect/>
          </a:stretch>
        </p:blipFill>
        <p:spPr>
          <a:xfrm>
            <a:off x="8053024" y="0"/>
            <a:ext cx="3917792" cy="2707762"/>
          </a:xfrm>
          <a:prstGeom prst="ellipse">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0669" y="0"/>
            <a:ext cx="5346000" cy="1264200"/>
          </a:xfrm>
        </p:spPr>
        <p:txBody>
          <a:bodyPr/>
          <a:lstStyle/>
          <a:p>
            <a:pPr algn="ctr"/>
            <a:r>
              <a:rPr lang="ru-RU" dirty="0" smtClean="0"/>
              <a:t>История ГЭС в России</a:t>
            </a:r>
            <a:endParaRPr lang="ru-RU" dirty="0"/>
          </a:p>
        </p:txBody>
      </p:sp>
      <p:sp>
        <p:nvSpPr>
          <p:cNvPr id="3" name="Текст 2"/>
          <p:cNvSpPr>
            <a:spLocks noGrp="1"/>
          </p:cNvSpPr>
          <p:nvPr>
            <p:ph type="body" idx="1"/>
          </p:nvPr>
        </p:nvSpPr>
        <p:spPr>
          <a:xfrm>
            <a:off x="521208" y="1419648"/>
            <a:ext cx="11250167" cy="5203130"/>
          </a:xfrm>
        </p:spPr>
        <p:txBody>
          <a:bodyPr/>
          <a:lstStyle/>
          <a:p>
            <a:pPr algn="just"/>
            <a:r>
              <a:rPr lang="ru-RU" dirty="0"/>
              <a:t>История гидроэнергетики в России начинается с первой половины XX века. В 1913 году была построена первая крупная ГЭС на реке Волхов, которая имела мощность 48 МВт. В последующие годы было построено еще несколько крупных ГЭС, включая </a:t>
            </a:r>
            <a:r>
              <a:rPr lang="ru-RU" dirty="0" err="1"/>
              <a:t>ДнепроГЭС</a:t>
            </a:r>
            <a:r>
              <a:rPr lang="ru-RU" dirty="0"/>
              <a:t> и Волжскую ГЭС.</a:t>
            </a:r>
          </a:p>
          <a:p>
            <a:pPr algn="just"/>
            <a:r>
              <a:rPr lang="ru-RU" dirty="0"/>
              <a:t>Однако настоящий расцвет гидроэнергетики в России начался после Второй мировой войны. В этот период были построены крупнейшие ГЭС в мире, такие как Братская ГЭС, Красноярская ГЭС и Саяно-Шушенская ГЭС. Эти станции имели мощность более 6 ГВт каждая и стали основой энергосистемы страны.</a:t>
            </a:r>
          </a:p>
          <a:p>
            <a:pPr algn="just"/>
            <a:r>
              <a:rPr lang="ru-RU" dirty="0"/>
              <a:t>В 1970-е годы в России началось строительство атомных электростанций, что позволило значительно увеличить производство электроэнергии. Однако гидроэнергетика продолжала развиваться, и в 1980-е годы были построены новые крупные ГЭС, в том числе Усть-Илимская ГЭС и </a:t>
            </a:r>
            <a:r>
              <a:rPr lang="ru-RU" dirty="0" err="1"/>
              <a:t>Богучанская</a:t>
            </a:r>
            <a:r>
              <a:rPr lang="ru-RU" dirty="0"/>
              <a:t> ГЭС.</a:t>
            </a:r>
          </a:p>
          <a:p>
            <a:pPr algn="just"/>
            <a:r>
              <a:rPr lang="ru-RU" dirty="0"/>
              <a:t>После распада СССР гидроэнергетика России продолжала развиваться, хотя и не такими быстрыми темпами, как раньше. В 2000-е годы было начато строительство нескольких крупных ГЭС, в том числе </a:t>
            </a:r>
            <a:r>
              <a:rPr lang="ru-RU" dirty="0" err="1"/>
              <a:t>Загорской</a:t>
            </a:r>
            <a:r>
              <a:rPr lang="ru-RU" dirty="0"/>
              <a:t> ГАЭС и </a:t>
            </a:r>
            <a:r>
              <a:rPr lang="ru-RU" dirty="0" err="1"/>
              <a:t>Бурейской</a:t>
            </a:r>
            <a:r>
              <a:rPr lang="ru-RU" dirty="0"/>
              <a:t> ГЭС.</a:t>
            </a:r>
          </a:p>
          <a:p>
            <a:pPr algn="just"/>
            <a:endParaRPr lang="ru-RU" dirty="0"/>
          </a:p>
        </p:txBody>
      </p:sp>
      <p:sp>
        <p:nvSpPr>
          <p:cNvPr id="4" name="Прямоугольник 3"/>
          <p:cNvSpPr/>
          <p:nvPr/>
        </p:nvSpPr>
        <p:spPr>
          <a:xfrm>
            <a:off x="0" y="5559552"/>
            <a:ext cx="246888" cy="121615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Tree>
    <p:extLst>
      <p:ext uri="{BB962C8B-B14F-4D97-AF65-F5344CB8AC3E}">
        <p14:creationId xmlns:p14="http://schemas.microsoft.com/office/powerpoint/2010/main" xmlns="" val="148272573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6" name="Прямоугольник 5"/>
          <p:cNvSpPr/>
          <p:nvPr/>
        </p:nvSpPr>
        <p:spPr>
          <a:xfrm>
            <a:off x="553576" y="3419856"/>
            <a:ext cx="2508948" cy="343814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3" name="Прямоугольник 12"/>
          <p:cNvSpPr/>
          <p:nvPr/>
        </p:nvSpPr>
        <p:spPr>
          <a:xfrm>
            <a:off x="3072384" y="0"/>
            <a:ext cx="649224" cy="6858000"/>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70" name="Google Shape;470;p19"/>
          <p:cNvSpPr txBox="1">
            <a:spLocks noGrp="1"/>
          </p:cNvSpPr>
          <p:nvPr>
            <p:ph type="title"/>
          </p:nvPr>
        </p:nvSpPr>
        <p:spPr>
          <a:xfrm>
            <a:off x="85643" y="-672191"/>
            <a:ext cx="3900426" cy="3223367"/>
          </a:xfrm>
          <a:prstGeom prst="rect">
            <a:avLst/>
          </a:prstGeom>
        </p:spPr>
        <p:txBody>
          <a:bodyPr spcFirstLastPara="1" wrap="square" lIns="121900" tIns="121900" rIns="121900" bIns="121900" anchor="ctr" anchorCtr="0">
            <a:noAutofit/>
          </a:bodyPr>
          <a:lstStyle/>
          <a:p>
            <a:pPr marL="0" lvl="0" indent="0" algn="l" rtl="0">
              <a:spcBef>
                <a:spcPts val="0"/>
              </a:spcBef>
              <a:spcAft>
                <a:spcPts val="0"/>
              </a:spcAft>
              <a:buNone/>
            </a:pPr>
            <a:r>
              <a:rPr lang="ru-RU" sz="3600" dirty="0" smtClean="0">
                <a:latin typeface="Times New Roman" panose="02020603050405020304" pitchFamily="18" charset="0"/>
                <a:cs typeface="Times New Roman" panose="02020603050405020304" pitchFamily="18" charset="0"/>
              </a:rPr>
              <a:t>Типы электрических  станций</a:t>
            </a:r>
            <a:endParaRPr sz="3600" dirty="0">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rotWithShape="1">
          <a:blip r:embed="rId3"/>
          <a:srcRect l="6588" t="3726" r="1" b="3803"/>
          <a:stretch/>
        </p:blipFill>
        <p:spPr>
          <a:xfrm>
            <a:off x="3072384" y="0"/>
            <a:ext cx="4259270" cy="3035808"/>
          </a:xfrm>
          <a:prstGeom prst="rect">
            <a:avLst/>
          </a:prstGeom>
        </p:spPr>
      </p:pic>
      <p:sp>
        <p:nvSpPr>
          <p:cNvPr id="15" name="Прямоугольник 14"/>
          <p:cNvSpPr/>
          <p:nvPr/>
        </p:nvSpPr>
        <p:spPr>
          <a:xfrm>
            <a:off x="4954033" y="3707999"/>
            <a:ext cx="1026243" cy="584775"/>
          </a:xfrm>
          <a:prstGeom prst="rect">
            <a:avLst/>
          </a:prstGeom>
        </p:spPr>
        <p:txBody>
          <a:bodyPr wrap="none">
            <a:spAutoFit/>
          </a:bodyPr>
          <a:lstStyle/>
          <a:p>
            <a:r>
              <a:rPr lang="ru-RU" sz="3200" dirty="0">
                <a:latin typeface="Times New Roman" panose="02020603050405020304" pitchFamily="18" charset="0"/>
                <a:cs typeface="Times New Roman" panose="02020603050405020304" pitchFamily="18" charset="0"/>
              </a:rPr>
              <a:t>А</a:t>
            </a:r>
            <a:r>
              <a:rPr lang="ru-RU" sz="3200" dirty="0" smtClean="0">
                <a:latin typeface="Times New Roman" panose="02020603050405020304" pitchFamily="18" charset="0"/>
                <a:cs typeface="Times New Roman" panose="02020603050405020304" pitchFamily="18" charset="0"/>
              </a:rPr>
              <a:t>ЭС</a:t>
            </a:r>
            <a:endParaRPr lang="ru-RU" sz="3200" dirty="0">
              <a:latin typeface="Times New Roman" panose="02020603050405020304" pitchFamily="18" charset="0"/>
              <a:cs typeface="Times New Roman" panose="02020603050405020304" pitchFamily="18" charset="0"/>
            </a:endParaRPr>
          </a:p>
        </p:txBody>
      </p:sp>
      <p:sp>
        <p:nvSpPr>
          <p:cNvPr id="18" name="Прямоугольник 17"/>
          <p:cNvSpPr/>
          <p:nvPr/>
        </p:nvSpPr>
        <p:spPr>
          <a:xfrm>
            <a:off x="0" y="5522976"/>
            <a:ext cx="237744" cy="1271016"/>
          </a:xfrm>
          <a:prstGeom prst="rect">
            <a:avLst/>
          </a:prstGeom>
          <a:ln>
            <a:solidFill>
              <a:schemeClr val="accent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pic>
        <p:nvPicPr>
          <p:cNvPr id="2" name="Рисунок 1"/>
          <p:cNvPicPr>
            <a:picLocks noChangeAspect="1"/>
          </p:cNvPicPr>
          <p:nvPr/>
        </p:nvPicPr>
        <p:blipFill>
          <a:blip r:embed="rId4"/>
          <a:stretch>
            <a:fillRect/>
          </a:stretch>
        </p:blipFill>
        <p:spPr>
          <a:xfrm>
            <a:off x="7451241" y="0"/>
            <a:ext cx="4740759" cy="3035808"/>
          </a:xfrm>
          <a:prstGeom prst="rect">
            <a:avLst/>
          </a:prstGeom>
        </p:spPr>
      </p:pic>
      <p:pic>
        <p:nvPicPr>
          <p:cNvPr id="3" name="Рисунок 2"/>
          <p:cNvPicPr>
            <a:picLocks noChangeAspect="1"/>
          </p:cNvPicPr>
          <p:nvPr/>
        </p:nvPicPr>
        <p:blipFill>
          <a:blip r:embed="rId5"/>
          <a:stretch>
            <a:fillRect/>
          </a:stretch>
        </p:blipFill>
        <p:spPr>
          <a:xfrm>
            <a:off x="7327214" y="2842292"/>
            <a:ext cx="1274174" cy="865707"/>
          </a:xfrm>
          <a:prstGeom prst="rect">
            <a:avLst/>
          </a:prstGeom>
        </p:spPr>
      </p:pic>
      <p:pic>
        <p:nvPicPr>
          <p:cNvPr id="4" name="Рисунок 3"/>
          <p:cNvPicPr>
            <a:picLocks noChangeAspect="1"/>
          </p:cNvPicPr>
          <p:nvPr/>
        </p:nvPicPr>
        <p:blipFill rotWithShape="1">
          <a:blip r:embed="rId6"/>
          <a:srcRect l="-339" r="1" b="15526"/>
          <a:stretch/>
        </p:blipFill>
        <p:spPr>
          <a:xfrm>
            <a:off x="4967749" y="4160287"/>
            <a:ext cx="7157466" cy="2697713"/>
          </a:xfrm>
          <a:prstGeom prst="rect">
            <a:avLst/>
          </a:prstGeom>
        </p:spPr>
      </p:pic>
      <p:sp>
        <p:nvSpPr>
          <p:cNvPr id="5" name="Прямоугольник 4"/>
          <p:cNvSpPr/>
          <p:nvPr/>
        </p:nvSpPr>
        <p:spPr>
          <a:xfrm>
            <a:off x="3062524" y="2961757"/>
            <a:ext cx="1052275" cy="584775"/>
          </a:xfrm>
          <a:prstGeom prst="rect">
            <a:avLst/>
          </a:prstGeom>
        </p:spPr>
        <p:txBody>
          <a:bodyPr wrap="square">
            <a:spAutoFit/>
          </a:bodyPr>
          <a:lstStyle/>
          <a:p>
            <a:r>
              <a:rPr lang="ru-RU" sz="3200" dirty="0" smtClean="0">
                <a:latin typeface="Times New Roman" panose="02020603050405020304" pitchFamily="18" charset="0"/>
                <a:cs typeface="Times New Roman" panose="02020603050405020304" pitchFamily="18" charset="0"/>
              </a:rPr>
              <a:t>ТЭС</a:t>
            </a:r>
            <a:endParaRPr lang="ru-RU" sz="3200" dirty="0">
              <a:latin typeface="Times New Roman" panose="02020603050405020304" pitchFamily="18" charset="0"/>
              <a:cs typeface="Times New Roman" panose="02020603050405020304" pitchFamily="18" charset="0"/>
            </a:endParaRPr>
          </a:p>
        </p:txBody>
      </p:sp>
      <p:grpSp>
        <p:nvGrpSpPr>
          <p:cNvPr id="16" name="Google Shape;756;p35"/>
          <p:cNvGrpSpPr/>
          <p:nvPr/>
        </p:nvGrpSpPr>
        <p:grpSpPr>
          <a:xfrm>
            <a:off x="429768" y="3346704"/>
            <a:ext cx="3158893" cy="3571699"/>
            <a:chOff x="324685" y="2782024"/>
            <a:chExt cx="3255119" cy="4076111"/>
          </a:xfrm>
        </p:grpSpPr>
        <p:sp>
          <p:nvSpPr>
            <p:cNvPr id="20" name="Google Shape;759;p35"/>
            <p:cNvSpPr/>
            <p:nvPr/>
          </p:nvSpPr>
          <p:spPr>
            <a:xfrm flipH="1">
              <a:off x="353906" y="3535432"/>
              <a:ext cx="1443600" cy="1443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60;p35"/>
            <p:cNvSpPr/>
            <p:nvPr/>
          </p:nvSpPr>
          <p:spPr>
            <a:xfrm flipH="1">
              <a:off x="758473" y="2782024"/>
              <a:ext cx="634500" cy="634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761;p35"/>
            <p:cNvSpPr/>
            <p:nvPr/>
          </p:nvSpPr>
          <p:spPr>
            <a:xfrm flipH="1">
              <a:off x="1900011" y="4680157"/>
              <a:ext cx="1679793" cy="1220440"/>
            </a:xfrm>
            <a:custGeom>
              <a:avLst/>
              <a:gdLst/>
              <a:ahLst/>
              <a:cxnLst/>
              <a:rect l="l" t="t" r="r" b="b"/>
              <a:pathLst>
                <a:path w="1555364" h="1130037" extrusionOk="0">
                  <a:moveTo>
                    <a:pt x="232" y="786699"/>
                  </a:moveTo>
                  <a:cubicBezTo>
                    <a:pt x="-7828" y="760106"/>
                    <a:pt x="196976" y="649768"/>
                    <a:pt x="230827" y="631728"/>
                  </a:cubicBezTo>
                  <a:cubicBezTo>
                    <a:pt x="364031" y="560729"/>
                    <a:pt x="492676" y="484081"/>
                    <a:pt x="626540" y="414653"/>
                  </a:cubicBezTo>
                  <a:cubicBezTo>
                    <a:pt x="721762" y="365276"/>
                    <a:pt x="823898" y="332043"/>
                    <a:pt x="919529" y="284151"/>
                  </a:cubicBezTo>
                  <a:cubicBezTo>
                    <a:pt x="1073853" y="206865"/>
                    <a:pt x="1232540" y="140409"/>
                    <a:pt x="1386350" y="62638"/>
                  </a:cubicBezTo>
                  <a:cubicBezTo>
                    <a:pt x="1404885" y="53275"/>
                    <a:pt x="1521938" y="-22087"/>
                    <a:pt x="1530425" y="6393"/>
                  </a:cubicBezTo>
                  <a:cubicBezTo>
                    <a:pt x="1555180" y="89374"/>
                    <a:pt x="1560562" y="203874"/>
                    <a:pt x="1550732" y="288799"/>
                  </a:cubicBezTo>
                  <a:cubicBezTo>
                    <a:pt x="1538816" y="391764"/>
                    <a:pt x="1535749" y="496978"/>
                    <a:pt x="1496906" y="595199"/>
                  </a:cubicBezTo>
                  <a:cubicBezTo>
                    <a:pt x="1398208" y="844783"/>
                    <a:pt x="1145672" y="1066011"/>
                    <a:pt x="893879" y="1114846"/>
                  </a:cubicBezTo>
                  <a:cubicBezTo>
                    <a:pt x="688196" y="1154726"/>
                    <a:pt x="446556" y="1115512"/>
                    <a:pt x="275215" y="1004012"/>
                  </a:cubicBezTo>
                  <a:cubicBezTo>
                    <a:pt x="213104" y="963589"/>
                    <a:pt x="6486" y="807341"/>
                    <a:pt x="232" y="786699"/>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762;p35"/>
            <p:cNvSpPr/>
            <p:nvPr/>
          </p:nvSpPr>
          <p:spPr>
            <a:xfrm flipH="1">
              <a:off x="1433473" y="5561024"/>
              <a:ext cx="1493497" cy="1281241"/>
            </a:xfrm>
            <a:custGeom>
              <a:avLst/>
              <a:gdLst/>
              <a:ahLst/>
              <a:cxnLst/>
              <a:rect l="l" t="t" r="r" b="b"/>
              <a:pathLst>
                <a:path w="1382868" h="1186334" extrusionOk="0">
                  <a:moveTo>
                    <a:pt x="467097" y="35491"/>
                  </a:moveTo>
                  <a:cubicBezTo>
                    <a:pt x="233382" y="101500"/>
                    <a:pt x="149619" y="254976"/>
                    <a:pt x="122654" y="298124"/>
                  </a:cubicBezTo>
                  <a:cubicBezTo>
                    <a:pt x="49968" y="414415"/>
                    <a:pt x="27566" y="565958"/>
                    <a:pt x="5667" y="697308"/>
                  </a:cubicBezTo>
                  <a:cubicBezTo>
                    <a:pt x="-1571" y="740732"/>
                    <a:pt x="1591" y="859604"/>
                    <a:pt x="1591" y="859604"/>
                  </a:cubicBezTo>
                  <a:cubicBezTo>
                    <a:pt x="-6744" y="934537"/>
                    <a:pt x="18793" y="1013823"/>
                    <a:pt x="51950" y="1080146"/>
                  </a:cubicBezTo>
                  <a:cubicBezTo>
                    <a:pt x="105613" y="1187483"/>
                    <a:pt x="267948" y="1213610"/>
                    <a:pt x="365646" y="1157784"/>
                  </a:cubicBezTo>
                  <a:cubicBezTo>
                    <a:pt x="456305" y="1105978"/>
                    <a:pt x="487594" y="1010585"/>
                    <a:pt x="542677" y="927956"/>
                  </a:cubicBezTo>
                  <a:cubicBezTo>
                    <a:pt x="590503" y="856213"/>
                    <a:pt x="655311" y="792177"/>
                    <a:pt x="710394" y="726073"/>
                  </a:cubicBezTo>
                  <a:cubicBezTo>
                    <a:pt x="820636" y="593780"/>
                    <a:pt x="1001011" y="545936"/>
                    <a:pt x="1132799" y="443428"/>
                  </a:cubicBezTo>
                  <a:cubicBezTo>
                    <a:pt x="1206599" y="386031"/>
                    <a:pt x="1360256" y="327995"/>
                    <a:pt x="1381268" y="222915"/>
                  </a:cubicBezTo>
                  <a:cubicBezTo>
                    <a:pt x="1405185" y="103338"/>
                    <a:pt x="1154411" y="43893"/>
                    <a:pt x="1073792" y="36558"/>
                  </a:cubicBezTo>
                  <a:cubicBezTo>
                    <a:pt x="792861" y="11021"/>
                    <a:pt x="700821" y="-30507"/>
                    <a:pt x="467097" y="3549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24" name="Google Shape;763;p35"/>
            <p:cNvGrpSpPr/>
            <p:nvPr/>
          </p:nvGrpSpPr>
          <p:grpSpPr>
            <a:xfrm flipH="1">
              <a:off x="324685" y="5182183"/>
              <a:ext cx="1502034" cy="1675952"/>
              <a:chOff x="6415621" y="443747"/>
              <a:chExt cx="1388458" cy="1549225"/>
            </a:xfrm>
          </p:grpSpPr>
          <p:sp>
            <p:nvSpPr>
              <p:cNvPr id="37" name="Google Shape;764;p35"/>
              <p:cNvSpPr/>
              <p:nvPr/>
            </p:nvSpPr>
            <p:spPr>
              <a:xfrm>
                <a:off x="6415621" y="443747"/>
                <a:ext cx="1388458" cy="1539461"/>
              </a:xfrm>
              <a:custGeom>
                <a:avLst/>
                <a:gdLst/>
                <a:ahLst/>
                <a:cxnLst/>
                <a:rect l="l" t="t" r="r" b="b"/>
                <a:pathLst>
                  <a:path w="1388458" h="1539461" extrusionOk="0">
                    <a:moveTo>
                      <a:pt x="0" y="1534909"/>
                    </a:moveTo>
                    <a:lnTo>
                      <a:pt x="0" y="685193"/>
                    </a:lnTo>
                    <a:cubicBezTo>
                      <a:pt x="0" y="306773"/>
                      <a:pt x="310219" y="0"/>
                      <a:pt x="692896" y="0"/>
                    </a:cubicBezTo>
                    <a:lnTo>
                      <a:pt x="695563" y="0"/>
                    </a:lnTo>
                    <a:cubicBezTo>
                      <a:pt x="1078239" y="0"/>
                      <a:pt x="1388459" y="306773"/>
                      <a:pt x="1388459" y="685193"/>
                    </a:cubicBezTo>
                    <a:lnTo>
                      <a:pt x="1388459" y="153946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765;p35"/>
              <p:cNvSpPr/>
              <p:nvPr/>
            </p:nvSpPr>
            <p:spPr>
              <a:xfrm>
                <a:off x="6462903" y="500981"/>
                <a:ext cx="1293894" cy="1484418"/>
              </a:xfrm>
              <a:custGeom>
                <a:avLst/>
                <a:gdLst/>
                <a:ahLst/>
                <a:cxnLst/>
                <a:rect l="l" t="t" r="r" b="b"/>
                <a:pathLst>
                  <a:path w="1293894" h="1484418" extrusionOk="0">
                    <a:moveTo>
                      <a:pt x="0" y="1484419"/>
                    </a:moveTo>
                    <a:lnTo>
                      <a:pt x="0" y="658401"/>
                    </a:lnTo>
                    <a:cubicBezTo>
                      <a:pt x="0" y="294776"/>
                      <a:pt x="289093" y="0"/>
                      <a:pt x="645709" y="0"/>
                    </a:cubicBezTo>
                    <a:lnTo>
                      <a:pt x="648195" y="0"/>
                    </a:lnTo>
                    <a:cubicBezTo>
                      <a:pt x="1004801" y="0"/>
                      <a:pt x="1293895" y="294776"/>
                      <a:pt x="1293895" y="658401"/>
                    </a:cubicBezTo>
                    <a:lnTo>
                      <a:pt x="1293895" y="148220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766;p35"/>
              <p:cNvSpPr/>
              <p:nvPr/>
            </p:nvSpPr>
            <p:spPr>
              <a:xfrm>
                <a:off x="6512994" y="560471"/>
                <a:ext cx="1193711" cy="1425319"/>
              </a:xfrm>
              <a:custGeom>
                <a:avLst/>
                <a:gdLst/>
                <a:ahLst/>
                <a:cxnLst/>
                <a:rect l="l" t="t" r="r" b="b"/>
                <a:pathLst>
                  <a:path w="1193711" h="1425319" extrusionOk="0">
                    <a:moveTo>
                      <a:pt x="0" y="1425319"/>
                    </a:moveTo>
                    <a:lnTo>
                      <a:pt x="0" y="630553"/>
                    </a:lnTo>
                    <a:cubicBezTo>
                      <a:pt x="0" y="282308"/>
                      <a:pt x="266710" y="0"/>
                      <a:pt x="595713" y="0"/>
                    </a:cubicBezTo>
                    <a:lnTo>
                      <a:pt x="598008" y="0"/>
                    </a:lnTo>
                    <a:cubicBezTo>
                      <a:pt x="927002" y="0"/>
                      <a:pt x="1193712" y="282308"/>
                      <a:pt x="1193712" y="630553"/>
                    </a:cubicBezTo>
                    <a:lnTo>
                      <a:pt x="1193712" y="1422843"/>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767;p35"/>
              <p:cNvSpPr/>
              <p:nvPr/>
            </p:nvSpPr>
            <p:spPr>
              <a:xfrm>
                <a:off x="6568315" y="612656"/>
                <a:ext cx="1083068" cy="1375325"/>
              </a:xfrm>
              <a:custGeom>
                <a:avLst/>
                <a:gdLst/>
                <a:ahLst/>
                <a:cxnLst/>
                <a:rect l="l" t="t" r="r" b="b"/>
                <a:pathLst>
                  <a:path w="1083068" h="1375325" extrusionOk="0">
                    <a:moveTo>
                      <a:pt x="0" y="1375325"/>
                    </a:moveTo>
                    <a:lnTo>
                      <a:pt x="0" y="606124"/>
                    </a:lnTo>
                    <a:cubicBezTo>
                      <a:pt x="0" y="271370"/>
                      <a:pt x="241983" y="0"/>
                      <a:pt x="540496" y="0"/>
                    </a:cubicBezTo>
                    <a:lnTo>
                      <a:pt x="542573" y="0"/>
                    </a:lnTo>
                    <a:cubicBezTo>
                      <a:pt x="841086" y="0"/>
                      <a:pt x="1083069" y="271370"/>
                      <a:pt x="1083069" y="606124"/>
                    </a:cubicBezTo>
                    <a:lnTo>
                      <a:pt x="1083069" y="1365619"/>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 name="Google Shape;768;p35"/>
              <p:cNvSpPr/>
              <p:nvPr/>
            </p:nvSpPr>
            <p:spPr>
              <a:xfrm>
                <a:off x="6619455" y="667972"/>
                <a:ext cx="980789" cy="1325000"/>
              </a:xfrm>
              <a:custGeom>
                <a:avLst/>
                <a:gdLst/>
                <a:ahLst/>
                <a:cxnLst/>
                <a:rect l="l" t="t" r="r" b="b"/>
                <a:pathLst>
                  <a:path w="980789" h="1325000" extrusionOk="0">
                    <a:moveTo>
                      <a:pt x="0" y="1325001"/>
                    </a:moveTo>
                    <a:lnTo>
                      <a:pt x="0" y="580232"/>
                    </a:lnTo>
                    <a:cubicBezTo>
                      <a:pt x="0" y="259776"/>
                      <a:pt x="219132" y="0"/>
                      <a:pt x="489452" y="0"/>
                    </a:cubicBezTo>
                    <a:lnTo>
                      <a:pt x="491337" y="0"/>
                    </a:lnTo>
                    <a:cubicBezTo>
                      <a:pt x="761657" y="0"/>
                      <a:pt x="980790" y="259776"/>
                      <a:pt x="980790" y="580232"/>
                    </a:cubicBezTo>
                    <a:lnTo>
                      <a:pt x="980790" y="1312552"/>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 name="Google Shape;769;p35"/>
              <p:cNvSpPr/>
              <p:nvPr/>
            </p:nvSpPr>
            <p:spPr>
              <a:xfrm>
                <a:off x="6673729" y="722243"/>
                <a:ext cx="872242" cy="1265728"/>
              </a:xfrm>
              <a:custGeom>
                <a:avLst/>
                <a:gdLst/>
                <a:ahLst/>
                <a:cxnLst/>
                <a:rect l="l" t="t" r="r" b="b"/>
                <a:pathLst>
                  <a:path w="872242" h="1265728" extrusionOk="0">
                    <a:moveTo>
                      <a:pt x="0" y="1265729"/>
                    </a:moveTo>
                    <a:lnTo>
                      <a:pt x="0" y="554821"/>
                    </a:lnTo>
                    <a:cubicBezTo>
                      <a:pt x="0" y="248401"/>
                      <a:pt x="194882" y="0"/>
                      <a:pt x="435283" y="0"/>
                    </a:cubicBezTo>
                    <a:lnTo>
                      <a:pt x="436959" y="0"/>
                    </a:lnTo>
                    <a:cubicBezTo>
                      <a:pt x="677361" y="0"/>
                      <a:pt x="872243" y="248401"/>
                      <a:pt x="872243" y="554821"/>
                    </a:cubicBezTo>
                    <a:lnTo>
                      <a:pt x="872243" y="125947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 name="Google Shape;770;p35"/>
              <p:cNvSpPr/>
              <p:nvPr/>
            </p:nvSpPr>
            <p:spPr>
              <a:xfrm>
                <a:off x="6732203" y="784864"/>
                <a:ext cx="755294" cy="1202497"/>
              </a:xfrm>
              <a:custGeom>
                <a:avLst/>
                <a:gdLst/>
                <a:ahLst/>
                <a:cxnLst/>
                <a:rect l="l" t="t" r="r" b="b"/>
                <a:pathLst>
                  <a:path w="755294" h="1202497" extrusionOk="0">
                    <a:moveTo>
                      <a:pt x="0" y="1202498"/>
                    </a:moveTo>
                    <a:lnTo>
                      <a:pt x="0" y="525509"/>
                    </a:lnTo>
                    <a:cubicBezTo>
                      <a:pt x="0" y="235282"/>
                      <a:pt x="168754" y="0"/>
                      <a:pt x="376923" y="0"/>
                    </a:cubicBezTo>
                    <a:lnTo>
                      <a:pt x="378371" y="0"/>
                    </a:lnTo>
                    <a:cubicBezTo>
                      <a:pt x="586540" y="0"/>
                      <a:pt x="755294" y="235282"/>
                      <a:pt x="755294" y="525509"/>
                    </a:cubicBezTo>
                    <a:lnTo>
                      <a:pt x="755294" y="1196411"/>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 name="Google Shape;771;p35"/>
              <p:cNvSpPr/>
              <p:nvPr/>
            </p:nvSpPr>
            <p:spPr>
              <a:xfrm>
                <a:off x="6779171" y="840181"/>
                <a:ext cx="666583" cy="1144400"/>
              </a:xfrm>
              <a:custGeom>
                <a:avLst/>
                <a:gdLst/>
                <a:ahLst/>
                <a:cxnLst/>
                <a:rect l="l" t="t" r="r" b="b"/>
                <a:pathLst>
                  <a:path w="666583" h="1144400" extrusionOk="0">
                    <a:moveTo>
                      <a:pt x="0" y="1144400"/>
                    </a:moveTo>
                    <a:lnTo>
                      <a:pt x="0" y="499605"/>
                    </a:lnTo>
                    <a:cubicBezTo>
                      <a:pt x="0" y="223685"/>
                      <a:pt x="147771" y="0"/>
                      <a:pt x="330041" y="0"/>
                    </a:cubicBezTo>
                    <a:lnTo>
                      <a:pt x="331318" y="0"/>
                    </a:lnTo>
                    <a:cubicBezTo>
                      <a:pt x="513598" y="0"/>
                      <a:pt x="648910" y="186861"/>
                      <a:pt x="661359" y="499605"/>
                    </a:cubicBezTo>
                    <a:cubicBezTo>
                      <a:pt x="673113" y="794785"/>
                      <a:pt x="661359" y="1134618"/>
                      <a:pt x="661359" y="113461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 name="Google Shape;772;p35"/>
              <p:cNvSpPr/>
              <p:nvPr/>
            </p:nvSpPr>
            <p:spPr>
              <a:xfrm>
                <a:off x="6826131" y="904889"/>
                <a:ext cx="570102" cy="1080568"/>
              </a:xfrm>
              <a:custGeom>
                <a:avLst/>
                <a:gdLst/>
                <a:ahLst/>
                <a:cxnLst/>
                <a:rect l="l" t="t" r="r" b="b"/>
                <a:pathLst>
                  <a:path w="570102" h="1080568" extrusionOk="0">
                    <a:moveTo>
                      <a:pt x="8" y="1080568"/>
                    </a:moveTo>
                    <a:cubicBezTo>
                      <a:pt x="8" y="1080568"/>
                      <a:pt x="1208" y="748574"/>
                      <a:pt x="8" y="469321"/>
                    </a:cubicBezTo>
                    <a:cubicBezTo>
                      <a:pt x="-1240" y="181037"/>
                      <a:pt x="141321" y="0"/>
                      <a:pt x="283176" y="0"/>
                    </a:cubicBezTo>
                    <a:cubicBezTo>
                      <a:pt x="425032" y="0"/>
                      <a:pt x="560802" y="161873"/>
                      <a:pt x="567431" y="469321"/>
                    </a:cubicBezTo>
                    <a:cubicBezTo>
                      <a:pt x="573441" y="747717"/>
                      <a:pt x="567431" y="1076968"/>
                      <a:pt x="567431" y="1076968"/>
                    </a:cubicBez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 name="Google Shape;773;p35"/>
              <p:cNvSpPr/>
              <p:nvPr/>
            </p:nvSpPr>
            <p:spPr>
              <a:xfrm>
                <a:off x="6881393" y="973667"/>
                <a:ext cx="456517" cy="1015038"/>
              </a:xfrm>
              <a:custGeom>
                <a:avLst/>
                <a:gdLst/>
                <a:ahLst/>
                <a:cxnLst/>
                <a:rect l="l" t="t" r="r" b="b"/>
                <a:pathLst>
                  <a:path w="456517" h="1015038" extrusionOk="0">
                    <a:moveTo>
                      <a:pt x="1105" y="1015038"/>
                    </a:moveTo>
                    <a:cubicBezTo>
                      <a:pt x="1105" y="1015038"/>
                      <a:pt x="-1381" y="697161"/>
                      <a:pt x="1105" y="437176"/>
                    </a:cubicBezTo>
                    <a:cubicBezTo>
                      <a:pt x="3819" y="153007"/>
                      <a:pt x="79810" y="-4594"/>
                      <a:pt x="228019" y="102"/>
                    </a:cubicBezTo>
                    <a:cubicBezTo>
                      <a:pt x="381448" y="4969"/>
                      <a:pt x="458991" y="144006"/>
                      <a:pt x="456457" y="455921"/>
                    </a:cubicBezTo>
                    <a:lnTo>
                      <a:pt x="455819" y="1008485"/>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 name="Google Shape;774;p35"/>
              <p:cNvSpPr/>
              <p:nvPr/>
            </p:nvSpPr>
            <p:spPr>
              <a:xfrm>
                <a:off x="6936771" y="1043623"/>
                <a:ext cx="346166" cy="942672"/>
              </a:xfrm>
              <a:custGeom>
                <a:avLst/>
                <a:gdLst/>
                <a:ahLst/>
                <a:cxnLst/>
                <a:rect l="l" t="t" r="r" b="b"/>
                <a:pathLst>
                  <a:path w="346166" h="942672" extrusionOk="0">
                    <a:moveTo>
                      <a:pt x="0" y="942672"/>
                    </a:moveTo>
                    <a:lnTo>
                      <a:pt x="0" y="404415"/>
                    </a:lnTo>
                    <a:cubicBezTo>
                      <a:pt x="0" y="181101"/>
                      <a:pt x="39233" y="3984"/>
                      <a:pt x="172745" y="78"/>
                    </a:cubicBezTo>
                    <a:cubicBezTo>
                      <a:pt x="324945" y="-4370"/>
                      <a:pt x="346167" y="181101"/>
                      <a:pt x="346167" y="404415"/>
                    </a:cubicBezTo>
                    <a:lnTo>
                      <a:pt x="346167" y="934386"/>
                    </a:lnTo>
                  </a:path>
                </a:pathLst>
              </a:cu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22"/>
          <p:cNvSpPr txBox="1">
            <a:spLocks noGrp="1"/>
          </p:cNvSpPr>
          <p:nvPr>
            <p:ph type="title"/>
          </p:nvPr>
        </p:nvSpPr>
        <p:spPr>
          <a:xfrm>
            <a:off x="1803314" y="429922"/>
            <a:ext cx="9589500" cy="763500"/>
          </a:xfrm>
          <a:prstGeom prst="rect">
            <a:avLst/>
          </a:prstGeom>
        </p:spPr>
        <p:txBody>
          <a:bodyPr spcFirstLastPara="1" wrap="square" lIns="121900" tIns="121900" rIns="121900" bIns="121900" anchor="ctr" anchorCtr="0">
            <a:noAutofit/>
          </a:bodyPr>
          <a:lstStyle/>
          <a:p>
            <a:pPr lvl="0"/>
            <a:r>
              <a:rPr lang="ru-RU" sz="3200" dirty="0" smtClean="0">
                <a:latin typeface="Times New Roman" panose="02020603050405020304" pitchFamily="18" charset="0"/>
                <a:cs typeface="Times New Roman" panose="02020603050405020304" pitchFamily="18" charset="0"/>
              </a:rPr>
              <a:t>Электростанции </a:t>
            </a:r>
            <a:r>
              <a:rPr lang="ru-RU" sz="3200" dirty="0">
                <a:latin typeface="Times New Roman" panose="02020603050405020304" pitchFamily="18" charset="0"/>
                <a:cs typeface="Times New Roman" panose="02020603050405020304" pitchFamily="18" charset="0"/>
              </a:rPr>
              <a:t>расположенные </a:t>
            </a:r>
            <a:r>
              <a:rPr lang="ru-RU" sz="3200" dirty="0" smtClean="0">
                <a:latin typeface="Times New Roman" panose="02020603050405020304" pitchFamily="18" charset="0"/>
                <a:cs typeface="Times New Roman" panose="02020603050405020304" pitchFamily="18" charset="0"/>
              </a:rPr>
              <a:t>на </a:t>
            </a:r>
            <a:r>
              <a:rPr lang="ru-RU" sz="3200" dirty="0">
                <a:latin typeface="Times New Roman" panose="02020603050405020304" pitchFamily="18" charset="0"/>
                <a:cs typeface="Times New Roman" panose="02020603050405020304" pitchFamily="18" charset="0"/>
              </a:rPr>
              <a:t>реке Волга</a:t>
            </a:r>
            <a:r>
              <a:rPr lang="ru-RU" dirty="0"/>
              <a:t/>
            </a:r>
            <a:br>
              <a:rPr lang="ru-RU" dirty="0"/>
            </a:br>
            <a:endParaRPr dirty="0"/>
          </a:p>
        </p:txBody>
      </p:sp>
      <p:sp>
        <p:nvSpPr>
          <p:cNvPr id="497" name="Google Shape;497;p22"/>
          <p:cNvSpPr txBox="1">
            <a:spLocks noGrp="1"/>
          </p:cNvSpPr>
          <p:nvPr>
            <p:ph type="body" idx="1"/>
          </p:nvPr>
        </p:nvSpPr>
        <p:spPr>
          <a:xfrm>
            <a:off x="1563624" y="1645920"/>
            <a:ext cx="8769096" cy="2830630"/>
          </a:xfrm>
          <a:prstGeom prst="rect">
            <a:avLst/>
          </a:prstGeom>
        </p:spPr>
        <p:txBody>
          <a:bodyPr spcFirstLastPara="1" wrap="square" lIns="121900" tIns="121900" rIns="121900" bIns="121900" anchor="t" anchorCtr="0">
            <a:noAutofit/>
          </a:bodyPr>
          <a:lstStyle/>
          <a:p>
            <a:pPr marL="0" lvl="0" indent="0" algn="just">
              <a:buNone/>
            </a:pPr>
            <a:r>
              <a:rPr lang="ru-RU" dirty="0">
                <a:latin typeface="Times New Roman" panose="02020603050405020304" pitchFamily="18" charset="0"/>
                <a:cs typeface="Times New Roman" panose="02020603050405020304" pitchFamily="18" charset="0"/>
              </a:rPr>
              <a:t>На реке Волга расположены различные типы электростанций, включая тепловые, атомные, гидроэлектростанции и ветровые. Некоторые из наиболее известных электростанций на Волге включают:</a:t>
            </a:r>
          </a:p>
          <a:p>
            <a:pPr marL="0" lvl="0" indent="0" algn="just">
              <a:buNone/>
            </a:pPr>
            <a:endParaRPr lang="ru-RU" dirty="0">
              <a:latin typeface="Times New Roman" panose="02020603050405020304" pitchFamily="18" charset="0"/>
              <a:cs typeface="Times New Roman" panose="02020603050405020304" pitchFamily="18" charset="0"/>
            </a:endParaRPr>
          </a:p>
          <a:p>
            <a:pPr marL="285750" lvl="0" indent="-285750" algn="just">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Чебоксарскую </a:t>
            </a:r>
            <a:r>
              <a:rPr lang="ru-RU" dirty="0">
                <a:latin typeface="Times New Roman" panose="02020603050405020304" pitchFamily="18" charset="0"/>
                <a:cs typeface="Times New Roman" panose="02020603050405020304" pitchFamily="18" charset="0"/>
              </a:rPr>
              <a:t>ГЭС, расположенную в Чувашской Республике;</a:t>
            </a:r>
          </a:p>
          <a:p>
            <a:pPr marL="285750" lvl="0" indent="-285750" algn="just">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Нижегородскую </a:t>
            </a:r>
            <a:r>
              <a:rPr lang="ru-RU" dirty="0">
                <a:latin typeface="Times New Roman" panose="02020603050405020304" pitchFamily="18" charset="0"/>
                <a:cs typeface="Times New Roman" panose="02020603050405020304" pitchFamily="18" charset="0"/>
              </a:rPr>
              <a:t>ГЭС, которая находится в городе Нижний Новгород;</a:t>
            </a:r>
          </a:p>
          <a:p>
            <a:pPr marL="285750" lvl="0" indent="-285750" algn="just">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Рыбинскую </a:t>
            </a:r>
            <a:r>
              <a:rPr lang="ru-RU" dirty="0">
                <a:latin typeface="Times New Roman" panose="02020603050405020304" pitchFamily="18" charset="0"/>
                <a:cs typeface="Times New Roman" panose="02020603050405020304" pitchFamily="18" charset="0"/>
              </a:rPr>
              <a:t>ГЭС, находящуюся в Ярославской области;</a:t>
            </a:r>
          </a:p>
          <a:p>
            <a:pPr marL="285750" lvl="0" indent="-285750" algn="just">
              <a:buFont typeface="Wingdings" panose="05000000000000000000" pitchFamily="2" charset="2"/>
              <a:buChar char="§"/>
            </a:pPr>
            <a:r>
              <a:rPr lang="ru-RU" dirty="0" err="1" smtClean="0">
                <a:latin typeface="Times New Roman" panose="02020603050405020304" pitchFamily="18" charset="0"/>
                <a:cs typeface="Times New Roman" panose="02020603050405020304" pitchFamily="18" charset="0"/>
              </a:rPr>
              <a:t>Угличскую</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ГЭС, также расположенную в Ярославской области;</a:t>
            </a:r>
          </a:p>
          <a:p>
            <a:pPr marL="285750" lvl="0" indent="-285750" algn="just">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Волжскую </a:t>
            </a:r>
            <a:r>
              <a:rPr lang="ru-RU" dirty="0">
                <a:latin typeface="Times New Roman" panose="02020603050405020304" pitchFamily="18" charset="0"/>
                <a:cs typeface="Times New Roman" panose="02020603050405020304" pitchFamily="18" charset="0"/>
              </a:rPr>
              <a:t>ГЭС в городе Балаково, Саратовская область;</a:t>
            </a:r>
          </a:p>
          <a:p>
            <a:pPr marL="285750" lvl="0" indent="-285750" algn="just">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Жигулевскую </a:t>
            </a:r>
            <a:r>
              <a:rPr lang="ru-RU" dirty="0">
                <a:latin typeface="Times New Roman" panose="02020603050405020304" pitchFamily="18" charset="0"/>
                <a:cs typeface="Times New Roman" panose="02020603050405020304" pitchFamily="18" charset="0"/>
              </a:rPr>
              <a:t>ГЭС, которую можно найти в Самарской области</a:t>
            </a:r>
            <a:r>
              <a:rPr lang="ru-RU" dirty="0" smtClean="0">
                <a:latin typeface="Times New Roman" panose="02020603050405020304" pitchFamily="18" charset="0"/>
                <a:cs typeface="Times New Roman" panose="02020603050405020304" pitchFamily="18" charset="0"/>
              </a:rPr>
              <a:t>;</a:t>
            </a:r>
          </a:p>
          <a:p>
            <a:pPr marL="285750" lvl="0" indent="-285750" algn="just">
              <a:buFont typeface="Wingdings" panose="05000000000000000000" pitchFamily="2" charset="2"/>
              <a:buChar char="§"/>
            </a:pPr>
            <a:r>
              <a:rPr lang="ru-RU" dirty="0" err="1">
                <a:latin typeface="Times New Roman" panose="02020603050405020304" pitchFamily="18" charset="0"/>
                <a:cs typeface="Times New Roman" panose="02020603050405020304" pitchFamily="18" charset="0"/>
              </a:rPr>
              <a:t>Сызранская</a:t>
            </a:r>
            <a:r>
              <a:rPr lang="ru-RU" dirty="0">
                <a:latin typeface="Times New Roman" panose="02020603050405020304" pitchFamily="18" charset="0"/>
                <a:cs typeface="Times New Roman" panose="02020603050405020304" pitchFamily="18" charset="0"/>
              </a:rPr>
              <a:t> ГЭС, </a:t>
            </a:r>
            <a:r>
              <a:rPr lang="ru-RU" dirty="0" smtClean="0">
                <a:latin typeface="Times New Roman" panose="02020603050405020304" pitchFamily="18" charset="0"/>
                <a:cs typeface="Times New Roman" panose="02020603050405020304" pitchFamily="18" charset="0"/>
              </a:rPr>
              <a:t>в городе </a:t>
            </a:r>
            <a:r>
              <a:rPr lang="ru-RU" dirty="0">
                <a:latin typeface="Times New Roman" panose="02020603050405020304" pitchFamily="18" charset="0"/>
                <a:cs typeface="Times New Roman" panose="02020603050405020304" pitchFamily="18" charset="0"/>
              </a:rPr>
              <a:t>Сызрань Самарской </a:t>
            </a:r>
            <a:r>
              <a:rPr lang="ru-RU" dirty="0" smtClean="0">
                <a:latin typeface="Times New Roman" panose="02020603050405020304" pitchFamily="18" charset="0"/>
                <a:cs typeface="Times New Roman" panose="02020603050405020304" pitchFamily="18" charset="0"/>
              </a:rPr>
              <a:t>области.</a:t>
            </a:r>
            <a:endParaRPr lang="ru-RU" dirty="0">
              <a:latin typeface="Times New Roman" panose="02020603050405020304" pitchFamily="18" charset="0"/>
              <a:cs typeface="Times New Roman" panose="02020603050405020304" pitchFamily="18" charset="0"/>
            </a:endParaRPr>
          </a:p>
          <a:p>
            <a:pPr marL="0" lvl="0" indent="0" algn="just">
              <a:buNone/>
            </a:pPr>
            <a:endParaRPr lang="ru-RU" dirty="0">
              <a:latin typeface="Times New Roman" panose="02020603050405020304" pitchFamily="18" charset="0"/>
              <a:cs typeface="Times New Roman" panose="02020603050405020304" pitchFamily="18" charset="0"/>
            </a:endParaRPr>
          </a:p>
          <a:p>
            <a:pPr marL="0" lvl="0" indent="0" algn="just">
              <a:buNone/>
            </a:pPr>
            <a:r>
              <a:rPr lang="ru-RU" dirty="0">
                <a:latin typeface="Times New Roman" panose="02020603050405020304" pitchFamily="18" charset="0"/>
                <a:cs typeface="Times New Roman" panose="02020603050405020304" pitchFamily="18" charset="0"/>
              </a:rPr>
              <a:t>Помимо этих крупных электростанций, на Волге также расположены небольшие гидроэлектростанции, ветровые и солнечные электростанции.</a:t>
            </a:r>
            <a:endParaRPr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0" y="5431536"/>
            <a:ext cx="192024" cy="1353312"/>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 name="Полилиния 2"/>
          <p:cNvSpPr/>
          <p:nvPr/>
        </p:nvSpPr>
        <p:spPr>
          <a:xfrm>
            <a:off x="10899647" y="3897762"/>
            <a:ext cx="1255167" cy="1533774"/>
          </a:xfrm>
          <a:custGeom>
            <a:avLst/>
            <a:gdLst>
              <a:gd name="connsiteX0" fmla="*/ 63830 w 1225623"/>
              <a:gd name="connsiteY0" fmla="*/ 43252 h 1533774"/>
              <a:gd name="connsiteX1" fmla="*/ 8966 w 1225623"/>
              <a:gd name="connsiteY1" fmla="*/ 445588 h 1533774"/>
              <a:gd name="connsiteX2" fmla="*/ 91262 w 1225623"/>
              <a:gd name="connsiteY2" fmla="*/ 1460572 h 1533774"/>
              <a:gd name="connsiteX3" fmla="*/ 831926 w 1225623"/>
              <a:gd name="connsiteY3" fmla="*/ 1341700 h 1533774"/>
              <a:gd name="connsiteX4" fmla="*/ 1215974 w 1225623"/>
              <a:gd name="connsiteY4" fmla="*/ 445588 h 1533774"/>
              <a:gd name="connsiteX5" fmla="*/ 1051382 w 1225623"/>
              <a:gd name="connsiteY5" fmla="*/ 34108 h 1533774"/>
              <a:gd name="connsiteX6" fmla="*/ 429590 w 1225623"/>
              <a:gd name="connsiteY6" fmla="*/ 24964 h 1533774"/>
              <a:gd name="connsiteX7" fmla="*/ 63830 w 1225623"/>
              <a:gd name="connsiteY7" fmla="*/ 43252 h 153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5623" h="1533774">
                <a:moveTo>
                  <a:pt x="63830" y="43252"/>
                </a:moveTo>
                <a:cubicBezTo>
                  <a:pt x="-6274" y="113356"/>
                  <a:pt x="4394" y="209368"/>
                  <a:pt x="8966" y="445588"/>
                </a:cubicBezTo>
                <a:cubicBezTo>
                  <a:pt x="13538" y="681808"/>
                  <a:pt x="-45898" y="1311220"/>
                  <a:pt x="91262" y="1460572"/>
                </a:cubicBezTo>
                <a:cubicBezTo>
                  <a:pt x="228422" y="1609924"/>
                  <a:pt x="644474" y="1510864"/>
                  <a:pt x="831926" y="1341700"/>
                </a:cubicBezTo>
                <a:cubicBezTo>
                  <a:pt x="1019378" y="1172536"/>
                  <a:pt x="1179398" y="663520"/>
                  <a:pt x="1215974" y="445588"/>
                </a:cubicBezTo>
                <a:cubicBezTo>
                  <a:pt x="1252550" y="227656"/>
                  <a:pt x="1182446" y="104212"/>
                  <a:pt x="1051382" y="34108"/>
                </a:cubicBezTo>
                <a:cubicBezTo>
                  <a:pt x="920318" y="-35996"/>
                  <a:pt x="591134" y="23440"/>
                  <a:pt x="429590" y="24964"/>
                </a:cubicBezTo>
                <a:cubicBezTo>
                  <a:pt x="268046" y="26488"/>
                  <a:pt x="133934" y="-26852"/>
                  <a:pt x="63830" y="43252"/>
                </a:cubicBezTo>
                <a:close/>
              </a:path>
            </a:pathLst>
          </a:cu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 name="Полилиния 3"/>
          <p:cNvSpPr/>
          <p:nvPr/>
        </p:nvSpPr>
        <p:spPr>
          <a:xfrm>
            <a:off x="10048745" y="3801527"/>
            <a:ext cx="850902" cy="1658949"/>
          </a:xfrm>
          <a:custGeom>
            <a:avLst/>
            <a:gdLst>
              <a:gd name="connsiteX0" fmla="*/ 768607 w 849584"/>
              <a:gd name="connsiteY0" fmla="*/ 11521 h 1658949"/>
              <a:gd name="connsiteX1" fmla="*/ 786895 w 849584"/>
              <a:gd name="connsiteY1" fmla="*/ 176113 h 1658949"/>
              <a:gd name="connsiteX2" fmla="*/ 832615 w 849584"/>
              <a:gd name="connsiteY2" fmla="*/ 971641 h 1658949"/>
              <a:gd name="connsiteX3" fmla="*/ 841759 w 849584"/>
              <a:gd name="connsiteY3" fmla="*/ 1383121 h 1658949"/>
              <a:gd name="connsiteX4" fmla="*/ 722887 w 849584"/>
              <a:gd name="connsiteY4" fmla="*/ 1657441 h 1658949"/>
              <a:gd name="connsiteX5" fmla="*/ 530863 w 849584"/>
              <a:gd name="connsiteY5" fmla="*/ 1264249 h 1658949"/>
              <a:gd name="connsiteX6" fmla="*/ 91951 w 849584"/>
              <a:gd name="connsiteY6" fmla="*/ 989929 h 1658949"/>
              <a:gd name="connsiteX7" fmla="*/ 9655 w 849584"/>
              <a:gd name="connsiteY7" fmla="*/ 249265 h 1658949"/>
              <a:gd name="connsiteX8" fmla="*/ 238255 w 849584"/>
              <a:gd name="connsiteY8" fmla="*/ 48097 h 1658949"/>
              <a:gd name="connsiteX9" fmla="*/ 357127 w 849584"/>
              <a:gd name="connsiteY9" fmla="*/ 20665 h 1658949"/>
              <a:gd name="connsiteX10" fmla="*/ 768607 w 849584"/>
              <a:gd name="connsiteY10" fmla="*/ 11521 h 165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9584" h="1658949">
                <a:moveTo>
                  <a:pt x="768607" y="11521"/>
                </a:moveTo>
                <a:cubicBezTo>
                  <a:pt x="840235" y="37429"/>
                  <a:pt x="776227" y="16093"/>
                  <a:pt x="786895" y="176113"/>
                </a:cubicBezTo>
                <a:cubicBezTo>
                  <a:pt x="797563" y="336133"/>
                  <a:pt x="823471" y="770473"/>
                  <a:pt x="832615" y="971641"/>
                </a:cubicBezTo>
                <a:cubicBezTo>
                  <a:pt x="841759" y="1172809"/>
                  <a:pt x="860047" y="1268821"/>
                  <a:pt x="841759" y="1383121"/>
                </a:cubicBezTo>
                <a:cubicBezTo>
                  <a:pt x="823471" y="1497421"/>
                  <a:pt x="774703" y="1677253"/>
                  <a:pt x="722887" y="1657441"/>
                </a:cubicBezTo>
                <a:cubicBezTo>
                  <a:pt x="671071" y="1637629"/>
                  <a:pt x="636019" y="1375501"/>
                  <a:pt x="530863" y="1264249"/>
                </a:cubicBezTo>
                <a:cubicBezTo>
                  <a:pt x="425707" y="1152997"/>
                  <a:pt x="178819" y="1159093"/>
                  <a:pt x="91951" y="989929"/>
                </a:cubicBezTo>
                <a:cubicBezTo>
                  <a:pt x="5083" y="820765"/>
                  <a:pt x="-14729" y="406237"/>
                  <a:pt x="9655" y="249265"/>
                </a:cubicBezTo>
                <a:cubicBezTo>
                  <a:pt x="34039" y="92293"/>
                  <a:pt x="180343" y="86197"/>
                  <a:pt x="238255" y="48097"/>
                </a:cubicBezTo>
                <a:cubicBezTo>
                  <a:pt x="296167" y="9997"/>
                  <a:pt x="268735" y="31333"/>
                  <a:pt x="357127" y="20665"/>
                </a:cubicBezTo>
                <a:cubicBezTo>
                  <a:pt x="445519" y="9997"/>
                  <a:pt x="696979" y="-14387"/>
                  <a:pt x="768607" y="11521"/>
                </a:cubicBezTo>
                <a:close/>
              </a:path>
            </a:pathLst>
          </a:cu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5" name="Полилиния 4"/>
          <p:cNvSpPr/>
          <p:nvPr/>
        </p:nvSpPr>
        <p:spPr>
          <a:xfrm>
            <a:off x="8930" y="-8644"/>
            <a:ext cx="928423" cy="1073215"/>
          </a:xfrm>
          <a:custGeom>
            <a:avLst/>
            <a:gdLst>
              <a:gd name="connsiteX0" fmla="*/ 256246 w 928423"/>
              <a:gd name="connsiteY0" fmla="*/ 1060204 h 1073215"/>
              <a:gd name="connsiteX1" fmla="*/ 219670 w 928423"/>
              <a:gd name="connsiteY1" fmla="*/ 959620 h 1073215"/>
              <a:gd name="connsiteX2" fmla="*/ 91654 w 928423"/>
              <a:gd name="connsiteY2" fmla="*/ 438412 h 1073215"/>
              <a:gd name="connsiteX3" fmla="*/ 55078 w 928423"/>
              <a:gd name="connsiteY3" fmla="*/ 237244 h 1073215"/>
              <a:gd name="connsiteX4" fmla="*/ 18502 w 928423"/>
              <a:gd name="connsiteY4" fmla="*/ 8644 h 1073215"/>
              <a:gd name="connsiteX5" fmla="*/ 375118 w 928423"/>
              <a:gd name="connsiteY5" fmla="*/ 45220 h 1073215"/>
              <a:gd name="connsiteX6" fmla="*/ 493990 w 928423"/>
              <a:gd name="connsiteY6" fmla="*/ 17788 h 1073215"/>
              <a:gd name="connsiteX7" fmla="*/ 649438 w 928423"/>
              <a:gd name="connsiteY7" fmla="*/ 127516 h 1073215"/>
              <a:gd name="connsiteX8" fmla="*/ 557998 w 928423"/>
              <a:gd name="connsiteY8" fmla="*/ 173236 h 1073215"/>
              <a:gd name="connsiteX9" fmla="*/ 548854 w 928423"/>
              <a:gd name="connsiteY9" fmla="*/ 255532 h 1073215"/>
              <a:gd name="connsiteX10" fmla="*/ 713446 w 928423"/>
              <a:gd name="connsiteY10" fmla="*/ 255532 h 1073215"/>
              <a:gd name="connsiteX11" fmla="*/ 823174 w 928423"/>
              <a:gd name="connsiteY11" fmla="*/ 301252 h 1073215"/>
              <a:gd name="connsiteX12" fmla="*/ 878038 w 928423"/>
              <a:gd name="connsiteY12" fmla="*/ 383548 h 1073215"/>
              <a:gd name="connsiteX13" fmla="*/ 905470 w 928423"/>
              <a:gd name="connsiteY13" fmla="*/ 474988 h 1073215"/>
              <a:gd name="connsiteX14" fmla="*/ 841462 w 928423"/>
              <a:gd name="connsiteY14" fmla="*/ 493276 h 1073215"/>
              <a:gd name="connsiteX15" fmla="*/ 667726 w 928423"/>
              <a:gd name="connsiteY15" fmla="*/ 465844 h 1073215"/>
              <a:gd name="connsiteX16" fmla="*/ 612862 w 928423"/>
              <a:gd name="connsiteY16" fmla="*/ 465844 h 1073215"/>
              <a:gd name="connsiteX17" fmla="*/ 777454 w 928423"/>
              <a:gd name="connsiteY17" fmla="*/ 603004 h 1073215"/>
              <a:gd name="connsiteX18" fmla="*/ 823174 w 928423"/>
              <a:gd name="connsiteY18" fmla="*/ 694444 h 1073215"/>
              <a:gd name="connsiteX19" fmla="*/ 914614 w 928423"/>
              <a:gd name="connsiteY19" fmla="*/ 776740 h 1073215"/>
              <a:gd name="connsiteX20" fmla="*/ 914614 w 928423"/>
              <a:gd name="connsiteY20" fmla="*/ 868180 h 1073215"/>
              <a:gd name="connsiteX21" fmla="*/ 786598 w 928423"/>
              <a:gd name="connsiteY21" fmla="*/ 840748 h 1073215"/>
              <a:gd name="connsiteX22" fmla="*/ 686014 w 928423"/>
              <a:gd name="connsiteY22" fmla="*/ 767596 h 1073215"/>
              <a:gd name="connsiteX23" fmla="*/ 603718 w 928423"/>
              <a:gd name="connsiteY23" fmla="*/ 685300 h 1073215"/>
              <a:gd name="connsiteX24" fmla="*/ 567142 w 928423"/>
              <a:gd name="connsiteY24" fmla="*/ 740164 h 1073215"/>
              <a:gd name="connsiteX25" fmla="*/ 503134 w 928423"/>
              <a:gd name="connsiteY25" fmla="*/ 813316 h 1073215"/>
              <a:gd name="connsiteX26" fmla="*/ 466558 w 928423"/>
              <a:gd name="connsiteY26" fmla="*/ 813316 h 1073215"/>
              <a:gd name="connsiteX27" fmla="*/ 356830 w 928423"/>
              <a:gd name="connsiteY27" fmla="*/ 758452 h 1073215"/>
              <a:gd name="connsiteX28" fmla="*/ 256246 w 928423"/>
              <a:gd name="connsiteY28" fmla="*/ 1060204 h 107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28423" h="1073215">
                <a:moveTo>
                  <a:pt x="256246" y="1060204"/>
                </a:moveTo>
                <a:cubicBezTo>
                  <a:pt x="233386" y="1093732"/>
                  <a:pt x="247102" y="1063252"/>
                  <a:pt x="219670" y="959620"/>
                </a:cubicBezTo>
                <a:cubicBezTo>
                  <a:pt x="192238" y="855988"/>
                  <a:pt x="119086" y="558808"/>
                  <a:pt x="91654" y="438412"/>
                </a:cubicBezTo>
                <a:cubicBezTo>
                  <a:pt x="64222" y="318016"/>
                  <a:pt x="67270" y="308872"/>
                  <a:pt x="55078" y="237244"/>
                </a:cubicBezTo>
                <a:cubicBezTo>
                  <a:pt x="42886" y="165616"/>
                  <a:pt x="-34838" y="40648"/>
                  <a:pt x="18502" y="8644"/>
                </a:cubicBezTo>
                <a:cubicBezTo>
                  <a:pt x="71842" y="-23360"/>
                  <a:pt x="295870" y="43696"/>
                  <a:pt x="375118" y="45220"/>
                </a:cubicBezTo>
                <a:cubicBezTo>
                  <a:pt x="454366" y="46744"/>
                  <a:pt x="448270" y="4072"/>
                  <a:pt x="493990" y="17788"/>
                </a:cubicBezTo>
                <a:cubicBezTo>
                  <a:pt x="539710" y="31504"/>
                  <a:pt x="638770" y="101608"/>
                  <a:pt x="649438" y="127516"/>
                </a:cubicBezTo>
                <a:cubicBezTo>
                  <a:pt x="660106" y="153424"/>
                  <a:pt x="574762" y="151900"/>
                  <a:pt x="557998" y="173236"/>
                </a:cubicBezTo>
                <a:cubicBezTo>
                  <a:pt x="541234" y="194572"/>
                  <a:pt x="522946" y="241816"/>
                  <a:pt x="548854" y="255532"/>
                </a:cubicBezTo>
                <a:cubicBezTo>
                  <a:pt x="574762" y="269248"/>
                  <a:pt x="667726" y="247912"/>
                  <a:pt x="713446" y="255532"/>
                </a:cubicBezTo>
                <a:cubicBezTo>
                  <a:pt x="759166" y="263152"/>
                  <a:pt x="795742" y="279916"/>
                  <a:pt x="823174" y="301252"/>
                </a:cubicBezTo>
                <a:cubicBezTo>
                  <a:pt x="850606" y="322588"/>
                  <a:pt x="864322" y="354592"/>
                  <a:pt x="878038" y="383548"/>
                </a:cubicBezTo>
                <a:cubicBezTo>
                  <a:pt x="891754" y="412504"/>
                  <a:pt x="911566" y="456700"/>
                  <a:pt x="905470" y="474988"/>
                </a:cubicBezTo>
                <a:cubicBezTo>
                  <a:pt x="899374" y="493276"/>
                  <a:pt x="881086" y="494800"/>
                  <a:pt x="841462" y="493276"/>
                </a:cubicBezTo>
                <a:cubicBezTo>
                  <a:pt x="801838" y="491752"/>
                  <a:pt x="705826" y="470416"/>
                  <a:pt x="667726" y="465844"/>
                </a:cubicBezTo>
                <a:cubicBezTo>
                  <a:pt x="629626" y="461272"/>
                  <a:pt x="594574" y="442984"/>
                  <a:pt x="612862" y="465844"/>
                </a:cubicBezTo>
                <a:cubicBezTo>
                  <a:pt x="631150" y="488704"/>
                  <a:pt x="742402" y="564904"/>
                  <a:pt x="777454" y="603004"/>
                </a:cubicBezTo>
                <a:cubicBezTo>
                  <a:pt x="812506" y="641104"/>
                  <a:pt x="800314" y="665488"/>
                  <a:pt x="823174" y="694444"/>
                </a:cubicBezTo>
                <a:cubicBezTo>
                  <a:pt x="846034" y="723400"/>
                  <a:pt x="899374" y="747784"/>
                  <a:pt x="914614" y="776740"/>
                </a:cubicBezTo>
                <a:cubicBezTo>
                  <a:pt x="929854" y="805696"/>
                  <a:pt x="935950" y="857512"/>
                  <a:pt x="914614" y="868180"/>
                </a:cubicBezTo>
                <a:cubicBezTo>
                  <a:pt x="893278" y="878848"/>
                  <a:pt x="824698" y="857512"/>
                  <a:pt x="786598" y="840748"/>
                </a:cubicBezTo>
                <a:cubicBezTo>
                  <a:pt x="748498" y="823984"/>
                  <a:pt x="716494" y="793504"/>
                  <a:pt x="686014" y="767596"/>
                </a:cubicBezTo>
                <a:cubicBezTo>
                  <a:pt x="655534" y="741688"/>
                  <a:pt x="623530" y="689872"/>
                  <a:pt x="603718" y="685300"/>
                </a:cubicBezTo>
                <a:cubicBezTo>
                  <a:pt x="583906" y="680728"/>
                  <a:pt x="583906" y="718828"/>
                  <a:pt x="567142" y="740164"/>
                </a:cubicBezTo>
                <a:cubicBezTo>
                  <a:pt x="550378" y="761500"/>
                  <a:pt x="519898" y="801124"/>
                  <a:pt x="503134" y="813316"/>
                </a:cubicBezTo>
                <a:cubicBezTo>
                  <a:pt x="486370" y="825508"/>
                  <a:pt x="490942" y="822460"/>
                  <a:pt x="466558" y="813316"/>
                </a:cubicBezTo>
                <a:cubicBezTo>
                  <a:pt x="442174" y="804172"/>
                  <a:pt x="396454" y="717304"/>
                  <a:pt x="356830" y="758452"/>
                </a:cubicBezTo>
                <a:cubicBezTo>
                  <a:pt x="317206" y="799600"/>
                  <a:pt x="279106" y="1026676"/>
                  <a:pt x="256246" y="1060204"/>
                </a:cubicBezTo>
                <a:close/>
              </a:path>
            </a:pathLst>
          </a:cu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pic>
        <p:nvPicPr>
          <p:cNvPr id="6" name="Рисунок 5"/>
          <p:cNvPicPr>
            <a:picLocks noChangeAspect="1"/>
          </p:cNvPicPr>
          <p:nvPr/>
        </p:nvPicPr>
        <p:blipFill rotWithShape="1">
          <a:blip r:embed="rId3"/>
          <a:srcRect l="33580" t="13460"/>
          <a:stretch/>
        </p:blipFill>
        <p:spPr>
          <a:xfrm>
            <a:off x="-18288" y="0"/>
            <a:ext cx="955641" cy="1250401"/>
          </a:xfrm>
          <a:prstGeom prst="rect">
            <a:avLst/>
          </a:prstGeom>
        </p:spPr>
      </p:pic>
      <p:sp>
        <p:nvSpPr>
          <p:cNvPr id="7" name="Прямоугольник 6"/>
          <p:cNvSpPr/>
          <p:nvPr/>
        </p:nvSpPr>
        <p:spPr>
          <a:xfrm rot="21001268">
            <a:off x="11091062" y="5368678"/>
            <a:ext cx="603504" cy="191234"/>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pic>
        <p:nvPicPr>
          <p:cNvPr id="4" name="Рисунок 3"/>
          <p:cNvPicPr>
            <a:picLocks noChangeAspect="1"/>
          </p:cNvPicPr>
          <p:nvPr/>
        </p:nvPicPr>
        <p:blipFill rotWithShape="1">
          <a:blip r:embed="rId3"/>
          <a:srcRect t="8600" b="4417"/>
          <a:stretch/>
        </p:blipFill>
        <p:spPr>
          <a:xfrm>
            <a:off x="5120639" y="610875"/>
            <a:ext cx="5770335" cy="5625333"/>
          </a:xfrm>
          <a:prstGeom prst="rect">
            <a:avLst/>
          </a:prstGeom>
        </p:spPr>
      </p:pic>
      <p:sp>
        <p:nvSpPr>
          <p:cNvPr id="535" name="Google Shape;535;p25"/>
          <p:cNvSpPr txBox="1">
            <a:spLocks noGrp="1"/>
          </p:cNvSpPr>
          <p:nvPr>
            <p:ph type="title"/>
          </p:nvPr>
        </p:nvSpPr>
        <p:spPr>
          <a:xfrm>
            <a:off x="8156448" y="5248656"/>
            <a:ext cx="1335024" cy="1069223"/>
          </a:xfrm>
          <a:prstGeom prst="rect">
            <a:avLst/>
          </a:prstGeom>
        </p:spPr>
        <p:txBody>
          <a:bodyPr spcFirstLastPara="1" wrap="square" lIns="121900" tIns="121900" rIns="121900" bIns="121900" anchor="ctr" anchorCtr="0">
            <a:noAutofit/>
          </a:bodyPr>
          <a:lstStyle/>
          <a:p>
            <a:pPr marL="0" lvl="0" indent="0" algn="ctr" rtl="0">
              <a:spcBef>
                <a:spcPts val="0"/>
              </a:spcBef>
              <a:spcAft>
                <a:spcPts val="0"/>
              </a:spcAft>
              <a:buNone/>
            </a:pPr>
            <a:r>
              <a:rPr lang="ru-RU" sz="1200" dirty="0" smtClean="0">
                <a:latin typeface="Times New Roman" panose="02020603050405020304" pitchFamily="18" charset="0"/>
                <a:cs typeface="Times New Roman" panose="02020603050405020304" pitchFamily="18" charset="0"/>
              </a:rPr>
              <a:t>Каспийский бассейн</a:t>
            </a:r>
            <a:endParaRPr sz="12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402079" y="711459"/>
            <a:ext cx="3718560" cy="4247317"/>
          </a:xfrm>
          <a:prstGeom prst="rect">
            <a:avLst/>
          </a:prstGeom>
        </p:spPr>
        <p:txBody>
          <a:bodyPr wrap="square">
            <a:spAutoFit/>
          </a:bodyPr>
          <a:lstStyle/>
          <a:p>
            <a:pPr algn="just"/>
            <a:r>
              <a:rPr lang="ru-RU" sz="1800" dirty="0">
                <a:latin typeface="Times New Roman" panose="02020603050405020304" pitchFamily="18" charset="0"/>
                <a:cs typeface="Times New Roman" panose="02020603050405020304" pitchFamily="18" charset="0"/>
              </a:rPr>
              <a:t>Расположение электростанций по реке Волга имеет большое значение для экономики России. Река является одним из крупнейших источников гидроэнергии в стране, и многие крупные ГЭС расположены на ее берегах. </a:t>
            </a:r>
            <a:r>
              <a:rPr lang="ru-RU" sz="1800" dirty="0" smtClean="0">
                <a:latin typeface="Times New Roman" panose="02020603050405020304" pitchFamily="18" charset="0"/>
                <a:cs typeface="Times New Roman" panose="02020603050405020304" pitchFamily="18" charset="0"/>
              </a:rPr>
              <a:t>Это позволяет </a:t>
            </a:r>
            <a:r>
              <a:rPr lang="ru-RU" sz="1800" dirty="0">
                <a:latin typeface="Times New Roman" panose="02020603050405020304" pitchFamily="18" charset="0"/>
                <a:cs typeface="Times New Roman" panose="02020603050405020304" pitchFamily="18" charset="0"/>
              </a:rPr>
              <a:t>производить большое количество электроэнергии с минимальными затратами на топливо. Кроме того, расположение электростанций вдоль реки позволяет более эффективно распределять электроэнергию по всей стране.</a:t>
            </a:r>
          </a:p>
        </p:txBody>
      </p:sp>
      <p:sp>
        <p:nvSpPr>
          <p:cNvPr id="6" name="Прямоугольник 5"/>
          <p:cNvSpPr/>
          <p:nvPr/>
        </p:nvSpPr>
        <p:spPr>
          <a:xfrm>
            <a:off x="1714042" y="37363"/>
            <a:ext cx="8456161" cy="523220"/>
          </a:xfrm>
          <a:prstGeom prst="rect">
            <a:avLst/>
          </a:prstGeom>
        </p:spPr>
        <p:txBody>
          <a:bodyPr wrap="none">
            <a:spAutoFit/>
          </a:bodyPr>
          <a:lstStyle/>
          <a:p>
            <a:r>
              <a:rPr lang="ru-RU" sz="2800" dirty="0" smtClean="0">
                <a:latin typeface="Times New Roman" panose="02020603050405020304" pitchFamily="18" charset="0"/>
                <a:cs typeface="Times New Roman" panose="02020603050405020304" pitchFamily="18" charset="0"/>
              </a:rPr>
              <a:t>Расположение на карте электростанций на реке Волга</a:t>
            </a:r>
            <a:endParaRPr lang="ru-RU" sz="2800"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0" y="5568696"/>
            <a:ext cx="146304" cy="1152144"/>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 name="Прямоугольник 1"/>
          <p:cNvSpPr/>
          <p:nvPr/>
        </p:nvSpPr>
        <p:spPr>
          <a:xfrm>
            <a:off x="1307592" y="5248656"/>
            <a:ext cx="1097280" cy="98755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3" name="Прямоугольник 2"/>
          <p:cNvSpPr/>
          <p:nvPr/>
        </p:nvSpPr>
        <p:spPr>
          <a:xfrm>
            <a:off x="146304" y="3849624"/>
            <a:ext cx="1129284" cy="3008376"/>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 name="Прямоугольник 6"/>
          <p:cNvSpPr/>
          <p:nvPr/>
        </p:nvSpPr>
        <p:spPr>
          <a:xfrm>
            <a:off x="1275588" y="6236208"/>
            <a:ext cx="1115568" cy="621791"/>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pic>
        <p:nvPicPr>
          <p:cNvPr id="9" name="Рисунок 8"/>
          <p:cNvPicPr>
            <a:picLocks noChangeAspect="1"/>
          </p:cNvPicPr>
          <p:nvPr/>
        </p:nvPicPr>
        <p:blipFill rotWithShape="1">
          <a:blip r:embed="rId4"/>
          <a:srcRect r="39792"/>
          <a:stretch/>
        </p:blipFill>
        <p:spPr>
          <a:xfrm>
            <a:off x="11521440" y="0"/>
            <a:ext cx="667512" cy="15544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568"/>
        <p:cNvGrpSpPr/>
        <p:nvPr/>
      </p:nvGrpSpPr>
      <p:grpSpPr>
        <a:xfrm>
          <a:off x="0" y="0"/>
          <a:ext cx="0" cy="0"/>
          <a:chOff x="0" y="0"/>
          <a:chExt cx="0" cy="0"/>
        </a:xfrm>
      </p:grpSpPr>
      <p:sp>
        <p:nvSpPr>
          <p:cNvPr id="569" name="Google Shape;569;p27"/>
          <p:cNvSpPr txBox="1">
            <a:spLocks noGrp="1"/>
          </p:cNvSpPr>
          <p:nvPr>
            <p:ph type="title"/>
          </p:nvPr>
        </p:nvSpPr>
        <p:spPr>
          <a:xfrm>
            <a:off x="3401568" y="-283465"/>
            <a:ext cx="4568830" cy="1598387"/>
          </a:xfrm>
          <a:prstGeom prst="rect">
            <a:avLst/>
          </a:prstGeom>
        </p:spPr>
        <p:txBody>
          <a:bodyPr spcFirstLastPara="1" wrap="square" lIns="121900" tIns="121900" rIns="121900" bIns="121900" anchor="ctr" anchorCtr="0">
            <a:noAutofit/>
          </a:bodyPr>
          <a:lstStyle/>
          <a:p>
            <a:pPr marL="0" lvl="0" indent="0" algn="ctr" rtl="0">
              <a:spcBef>
                <a:spcPts val="0"/>
              </a:spcBef>
              <a:spcAft>
                <a:spcPts val="0"/>
              </a:spcAft>
              <a:buNone/>
            </a:pPr>
            <a:r>
              <a:rPr lang="ru-RU" sz="3200" dirty="0" smtClean="0"/>
              <a:t>Виды гидроэлектростанций</a:t>
            </a:r>
            <a:endParaRPr sz="3200" dirty="0"/>
          </a:p>
        </p:txBody>
      </p:sp>
      <p:sp>
        <p:nvSpPr>
          <p:cNvPr id="570" name="Google Shape;570;p27"/>
          <p:cNvSpPr txBox="1">
            <a:spLocks noGrp="1"/>
          </p:cNvSpPr>
          <p:nvPr>
            <p:ph type="subTitle" idx="1"/>
          </p:nvPr>
        </p:nvSpPr>
        <p:spPr>
          <a:xfrm>
            <a:off x="1280160" y="2395728"/>
            <a:ext cx="9738360" cy="1472184"/>
          </a:xfrm>
          <a:prstGeom prst="rect">
            <a:avLst/>
          </a:prstGeom>
        </p:spPr>
        <p:txBody>
          <a:bodyPr spcFirstLastPara="1" wrap="square" lIns="121900" tIns="121900" rIns="121900" bIns="121900" anchor="ctr" anchorCtr="0">
            <a:noAutofit/>
          </a:bodyPr>
          <a:lstStyle/>
          <a:p>
            <a:pPr marL="0" lvl="0" indent="0" algn="just"/>
            <a:r>
              <a:rPr lang="ru-RU" dirty="0">
                <a:latin typeface="Times New Roman" panose="02020603050405020304" pitchFamily="18" charset="0"/>
                <a:cs typeface="Times New Roman" panose="02020603050405020304" pitchFamily="18" charset="0"/>
              </a:rPr>
              <a:t>Гидроэлектростанции бывают разных видов, </a:t>
            </a:r>
            <a:endParaRPr lang="ru-RU" dirty="0" smtClean="0">
              <a:latin typeface="Times New Roman" panose="02020603050405020304" pitchFamily="18" charset="0"/>
              <a:cs typeface="Times New Roman" panose="02020603050405020304" pitchFamily="18" charset="0"/>
            </a:endParaRPr>
          </a:p>
          <a:p>
            <a:pPr marL="0" lvl="0" indent="0" algn="just"/>
            <a:r>
              <a:rPr lang="ru-RU" dirty="0" smtClean="0">
                <a:latin typeface="Times New Roman" panose="02020603050405020304" pitchFamily="18" charset="0"/>
                <a:cs typeface="Times New Roman" panose="02020603050405020304" pitchFamily="18" charset="0"/>
              </a:rPr>
              <a:t>в </a:t>
            </a:r>
            <a:r>
              <a:rPr lang="ru-RU" dirty="0">
                <a:latin typeface="Times New Roman" panose="02020603050405020304" pitchFamily="18" charset="0"/>
                <a:cs typeface="Times New Roman" panose="02020603050405020304" pitchFamily="18" charset="0"/>
              </a:rPr>
              <a:t>зависимости от конструкции и способа использования энергии воды. Некоторые из наиболее распространенных типов включают в себя</a:t>
            </a:r>
            <a:r>
              <a:rPr lang="ru-RU" dirty="0" smtClean="0">
                <a:latin typeface="Times New Roman" panose="02020603050405020304" pitchFamily="18" charset="0"/>
                <a:cs typeface="Times New Roman" panose="02020603050405020304" pitchFamily="18" charset="0"/>
              </a:rPr>
              <a:t>:</a:t>
            </a:r>
          </a:p>
          <a:p>
            <a:pPr marL="0" lvl="0" indent="0" algn="just"/>
            <a:endParaRPr lang="ru-RU" dirty="0">
              <a:latin typeface="Times New Roman" panose="02020603050405020304" pitchFamily="18" charset="0"/>
              <a:cs typeface="Times New Roman" panose="02020603050405020304" pitchFamily="18" charset="0"/>
            </a:endParaRPr>
          </a:p>
          <a:p>
            <a:pPr marL="285750" lvl="0" indent="-285750" algn="just">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Каскад: Состоит из нескольких турбин, расположенных последовательно на разных уровнях высоты. Вода проходит через турбины, вращая их и вырабатывая электричество</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285750" lvl="0" indent="-285750" algn="just">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Приливная: Использует энергию приливов для выработки электроэнергии. Располагается обычно в устьях рек или на побережьях морей.</a:t>
            </a:r>
          </a:p>
          <a:p>
            <a:pPr marL="285750" lvl="0" indent="-285750" algn="just">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Волновая: Преобразует энергию волн в электричество. Обычно устанавливается на шельфе или в прибрежных зонах.</a:t>
            </a:r>
          </a:p>
          <a:p>
            <a:pPr marL="285750" lvl="0" indent="-285750" algn="just">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Гидроаккумулирующая: Используется для хранения избыточной электроэнергии в периоды низкой нагрузки и выдачи ее в периоды высокой нагрузки.</a:t>
            </a:r>
          </a:p>
          <a:p>
            <a:pPr marL="285750" lvl="0" indent="-285750" algn="just">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Микро- и малая ГЭС: Используют небольшие потоки воды для выработки электричества. Часто устанавливаются в местах, где нет доступа к традиционным источникам энергии.</a:t>
            </a:r>
            <a:endParaRPr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0" y="5568696"/>
            <a:ext cx="667512" cy="1289304"/>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stretch>
            <a:fillRect/>
          </a:stretch>
        </p:blipFill>
        <p:spPr>
          <a:xfrm>
            <a:off x="11338560" y="0"/>
            <a:ext cx="853440" cy="1310754"/>
          </a:xfrm>
          <a:prstGeom prst="rect">
            <a:avLst/>
          </a:prstGeom>
        </p:spPr>
      </p:pic>
      <p:sp>
        <p:nvSpPr>
          <p:cNvPr id="36" name="Google Shape;762;p35"/>
          <p:cNvSpPr/>
          <p:nvPr/>
        </p:nvSpPr>
        <p:spPr>
          <a:xfrm rot="6043473" flipH="1">
            <a:off x="-41419" y="5939834"/>
            <a:ext cx="1081892" cy="924522"/>
          </a:xfrm>
          <a:custGeom>
            <a:avLst/>
            <a:gdLst/>
            <a:ahLst/>
            <a:cxnLst/>
            <a:rect l="l" t="t" r="r" b="b"/>
            <a:pathLst>
              <a:path w="1382868" h="1186334" extrusionOk="0">
                <a:moveTo>
                  <a:pt x="467097" y="35491"/>
                </a:moveTo>
                <a:cubicBezTo>
                  <a:pt x="233382" y="101500"/>
                  <a:pt x="149619" y="254976"/>
                  <a:pt x="122654" y="298124"/>
                </a:cubicBezTo>
                <a:cubicBezTo>
                  <a:pt x="49968" y="414415"/>
                  <a:pt x="27566" y="565958"/>
                  <a:pt x="5667" y="697308"/>
                </a:cubicBezTo>
                <a:cubicBezTo>
                  <a:pt x="-1571" y="740732"/>
                  <a:pt x="1591" y="859604"/>
                  <a:pt x="1591" y="859604"/>
                </a:cubicBezTo>
                <a:cubicBezTo>
                  <a:pt x="-6744" y="934537"/>
                  <a:pt x="18793" y="1013823"/>
                  <a:pt x="51950" y="1080146"/>
                </a:cubicBezTo>
                <a:cubicBezTo>
                  <a:pt x="105613" y="1187483"/>
                  <a:pt x="267948" y="1213610"/>
                  <a:pt x="365646" y="1157784"/>
                </a:cubicBezTo>
                <a:cubicBezTo>
                  <a:pt x="456305" y="1105978"/>
                  <a:pt x="487594" y="1010585"/>
                  <a:pt x="542677" y="927956"/>
                </a:cubicBezTo>
                <a:cubicBezTo>
                  <a:pt x="590503" y="856213"/>
                  <a:pt x="655311" y="792177"/>
                  <a:pt x="710394" y="726073"/>
                </a:cubicBezTo>
                <a:cubicBezTo>
                  <a:pt x="820636" y="593780"/>
                  <a:pt x="1001011" y="545936"/>
                  <a:pt x="1132799" y="443428"/>
                </a:cubicBezTo>
                <a:cubicBezTo>
                  <a:pt x="1206599" y="386031"/>
                  <a:pt x="1360256" y="327995"/>
                  <a:pt x="1381268" y="222915"/>
                </a:cubicBezTo>
                <a:cubicBezTo>
                  <a:pt x="1405185" y="103338"/>
                  <a:pt x="1154411" y="43893"/>
                  <a:pt x="1073792" y="36558"/>
                </a:cubicBezTo>
                <a:cubicBezTo>
                  <a:pt x="792861" y="11021"/>
                  <a:pt x="700821" y="-30507"/>
                  <a:pt x="467097" y="3549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pic>
        <p:nvPicPr>
          <p:cNvPr id="5" name="Рисунок 4"/>
          <p:cNvPicPr>
            <a:picLocks noChangeAspect="1"/>
          </p:cNvPicPr>
          <p:nvPr/>
        </p:nvPicPr>
        <p:blipFill>
          <a:blip r:embed="rId4"/>
          <a:stretch>
            <a:fillRect/>
          </a:stretch>
        </p:blipFill>
        <p:spPr>
          <a:xfrm rot="5400000">
            <a:off x="11212677" y="8930"/>
            <a:ext cx="988253" cy="970393"/>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lidesMania">
  <a:themeElements>
    <a:clrScheme name="Simple Light">
      <a:dk1>
        <a:srgbClr val="3B3F2F"/>
      </a:dk1>
      <a:lt1>
        <a:srgbClr val="F6F6E6"/>
      </a:lt1>
      <a:dk2>
        <a:srgbClr val="000000"/>
      </a:dk2>
      <a:lt2>
        <a:srgbClr val="EEEEEE"/>
      </a:lt2>
      <a:accent1>
        <a:srgbClr val="859C8C"/>
      </a:accent1>
      <a:accent2>
        <a:srgbClr val="484E32"/>
      </a:accent2>
      <a:accent3>
        <a:srgbClr val="D7D6C2"/>
      </a:accent3>
      <a:accent4>
        <a:srgbClr val="F6F6E6"/>
      </a:accent4>
      <a:accent5>
        <a:srgbClr val="000000"/>
      </a:accent5>
      <a:accent6>
        <a:srgbClr val="FFFFFF"/>
      </a:accent6>
      <a:hlink>
        <a:srgbClr val="3C422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TM03457515[[fn=Вид]]</Template>
  <TotalTime>732</TotalTime>
  <Words>1639</Words>
  <Application>Microsoft Office PowerPoint</Application>
  <PresentationFormat>Произвольный</PresentationFormat>
  <Paragraphs>153</Paragraphs>
  <Slides>20</Slides>
  <Notes>18</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SlidesMania</vt:lpstr>
      <vt:lpstr>Электростанции на реке Волга</vt:lpstr>
      <vt:lpstr>Введение</vt:lpstr>
      <vt:lpstr>Содержание</vt:lpstr>
      <vt:lpstr>Электростанции являются предприятиями, вырабатывающими электроэнергию, превращая различные виды энергии, такие как тепловая, ядерная, водная, ветровая, солнечная и др. в электроэнергию. </vt:lpstr>
      <vt:lpstr>История ГЭС в России</vt:lpstr>
      <vt:lpstr>Типы электрических  станций</vt:lpstr>
      <vt:lpstr>Электростанции расположенные на реке Волга </vt:lpstr>
      <vt:lpstr>Каспийский бассейн</vt:lpstr>
      <vt:lpstr>Виды гидроэлектростанций</vt:lpstr>
      <vt:lpstr>Структура мощностей электростанций на реке Волга </vt:lpstr>
      <vt:lpstr>Среднегодовая выработка энергии</vt:lpstr>
      <vt:lpstr>Структура и принцип работы гидроэлектростанций </vt:lpstr>
      <vt:lpstr>Физика в сфере ГЭС </vt:lpstr>
      <vt:lpstr>Особенности получения гидроэнергии </vt:lpstr>
      <vt:lpstr>Слайд 15</vt:lpstr>
      <vt:lpstr>Отличия между различными электростанциями</vt:lpstr>
      <vt:lpstr>Достоинства ГЭС на реке Волга</vt:lpstr>
      <vt:lpstr>Заключение</vt:lpstr>
      <vt:lpstr>Список источников</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Электростанции по реке Волга</dc:title>
  <dc:creator>ADMIN</dc:creator>
  <cp:lastModifiedBy>Oleg</cp:lastModifiedBy>
  <cp:revision>64</cp:revision>
  <dcterms:modified xsi:type="dcterms:W3CDTF">2023-12-13T16:02:25Z</dcterms:modified>
</cp:coreProperties>
</file>