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67" r:id="rId4"/>
    <p:sldId id="264" r:id="rId5"/>
    <p:sldId id="259" r:id="rId6"/>
    <p:sldId id="262" r:id="rId7"/>
    <p:sldId id="260" r:id="rId8"/>
    <p:sldId id="263" r:id="rId9"/>
    <p:sldId id="265" r:id="rId10"/>
    <p:sldId id="266" r:id="rId11"/>
    <p:sldId id="269" r:id="rId12"/>
    <p:sldId id="268" r:id="rId13"/>
    <p:sldId id="27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250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939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4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28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127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5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174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89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41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01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97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8503A-560C-496A-A0B4-90839F2F48F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7E37E-B07C-48B2-BE22-9C32B17F0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83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2356" y="3025422"/>
            <a:ext cx="7041444" cy="508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сорока</a:t>
            </a:r>
            <a:endParaRPr lang="ru-RU" dirty="0"/>
          </a:p>
        </p:txBody>
      </p:sp>
      <p:pic>
        <p:nvPicPr>
          <p:cNvPr id="4" name="Объект 3" descr="https://www.funnyart.club/uploads/posts/2021-12/1639536192_65-www-funnyart-club-p-zimnie-foni-dlya-prezentatsii-6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645"/>
            <a:ext cx="12192000" cy="68523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64525" y="5646"/>
            <a:ext cx="9157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</a:t>
            </a: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гостями </a:t>
            </a: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кормушки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avatars.mds.yandex.net/i?id=13d878bb4f589015dbdb70d22f2a0bb3f425920a-5667442-images-thumbs&amp;n=13&amp;exp=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948" y="836643"/>
            <a:ext cx="7340156" cy="499095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 flipH="1">
            <a:off x="6619164" y="5984164"/>
            <a:ext cx="3712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Работу подготовила </a:t>
            </a:r>
            <a:r>
              <a:rPr lang="ru-RU" dirty="0" smtClean="0"/>
              <a:t>:</a:t>
            </a:r>
          </a:p>
          <a:p>
            <a:r>
              <a:rPr lang="ru-RU" dirty="0" smtClean="0"/>
              <a:t>Воспитатель </a:t>
            </a:r>
            <a:r>
              <a:rPr lang="ru-RU" dirty="0" err="1"/>
              <a:t>Джалмухамбетова</a:t>
            </a:r>
            <a:r>
              <a:rPr lang="ru-RU" dirty="0"/>
              <a:t> З.Д</a:t>
            </a:r>
          </a:p>
        </p:txBody>
      </p:sp>
      <p:pic>
        <p:nvPicPr>
          <p:cNvPr id="8" name="Рисунок 7" descr="https://adonius.club/uploads/posts/2022-02/thumbs/1644509119_46-adonius-club-p-masha-i-medved-na-prozrachnom-fone-7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99" y="3431822"/>
            <a:ext cx="2372995" cy="3355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3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36"/>
            <a:ext cx="12192000" cy="675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6" y="185851"/>
            <a:ext cx="9014972" cy="6585338"/>
          </a:xfrm>
          <a:prstGeom prst="rect">
            <a:avLst/>
          </a:prstGeom>
        </p:spPr>
      </p:pic>
      <p:pic>
        <p:nvPicPr>
          <p:cNvPr id="10" name="Рисунок 9" descr="https://i.pinimg.com/736x/fc/1d/b7/fc1db7147f44f90a0a6d37402a162dd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172" y="1427797"/>
            <a:ext cx="2239737" cy="3145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32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artinkin.net/uploads/posts/2022-12/1670246954_13-kartinkin-net-p-zimuyushchie-ptitsi-kartinki-vkontakte-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280" y="163773"/>
            <a:ext cx="10779720" cy="645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4214" y="3133161"/>
            <a:ext cx="2566220" cy="348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2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4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156346" y="365125"/>
            <a:ext cx="69876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Покормите птиц зимой.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со всех концов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вам слетятся, как домой,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Стайки на крыльцо.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богаты их корма.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Горсть зерна нужна,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Горсть одна —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страшна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им зима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669" y="1441501"/>
            <a:ext cx="3646154" cy="473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19" y="95535"/>
            <a:ext cx="9197454" cy="148597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i.ytimg.com/vi/RLdo3RaJXgg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73" y="1326973"/>
            <a:ext cx="8961883" cy="504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9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56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82890" y="365126"/>
            <a:ext cx="78611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Закрепить представления дошкольников о зимующих птицах, их образе жизни, о связи с окружающей средой, роли человека в жизни птиц.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57098" y="1528549"/>
            <a:ext cx="608690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Воспитывать заботливое отношение к птицам, желание помогать в трудных зимних условиях.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Обобщить знания детей, полученные при наблюдении за повадками птиц.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Вызвать желание помочь нашим крылатым друзьям в зимнюю бескормицу.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Научить детей правильно их подкармливать.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Организовать занятие по созданию кормушки для птиц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Вывешивание кормушки во двор детского сада. 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177420" y="3439236"/>
            <a:ext cx="2579428" cy="3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7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0064"/>
            <a:ext cx="12192000" cy="6918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93" y="160909"/>
            <a:ext cx="9343192" cy="5475111"/>
          </a:xfrm>
          <a:prstGeom prst="rect">
            <a:avLst/>
          </a:prstGeom>
        </p:spPr>
      </p:pic>
      <p:pic>
        <p:nvPicPr>
          <p:cNvPr id="7" name="Рисунок 6" descr="https://catherineasquithgallery.com/uploads/posts/2021-03/1614558129_71-p-kartinki-masha-i-medved-na-belom-fone-7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7" t="2259" r="11787" b="-1"/>
          <a:stretch/>
        </p:blipFill>
        <p:spPr bwMode="auto">
          <a:xfrm>
            <a:off x="9776177" y="4109156"/>
            <a:ext cx="2121817" cy="26620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570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71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moypitomec.ru/wp-content/uploads/2020/12/4842418_zimuyuschie_ptici_9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2" t="9108" r="29606" b="27593"/>
          <a:stretch/>
        </p:blipFill>
        <p:spPr bwMode="auto">
          <a:xfrm>
            <a:off x="259643" y="365125"/>
            <a:ext cx="5836357" cy="50235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8215" y="3277659"/>
            <a:ext cx="2497712" cy="34935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09982" y="365125"/>
            <a:ext cx="44355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СИНИЦА</a:t>
            </a:r>
          </a:p>
          <a:p>
            <a:r>
              <a:rPr lang="ru-RU" dirty="0" smtClean="0"/>
              <a:t>Это </a:t>
            </a:r>
            <a:r>
              <a:rPr lang="ru-RU" dirty="0"/>
              <a:t>красивая птица. У нее на голове черная</a:t>
            </a:r>
          </a:p>
          <a:p>
            <a:r>
              <a:rPr lang="ru-RU" dirty="0"/>
              <a:t>шапочка, щечки белые, на горле черная</a:t>
            </a:r>
          </a:p>
          <a:p>
            <a:r>
              <a:rPr lang="ru-RU" dirty="0"/>
              <a:t>полоса – галстучек. Крылья и хвост – </a:t>
            </a:r>
            <a:r>
              <a:rPr lang="ru-RU" dirty="0" smtClean="0"/>
              <a:t>серый, спина </a:t>
            </a:r>
            <a:r>
              <a:rPr lang="ru-RU" dirty="0"/>
              <a:t>– желто-синее, а брюшко – желтое.</a:t>
            </a:r>
          </a:p>
          <a:p>
            <a:r>
              <a:rPr lang="ru-RU" dirty="0"/>
              <a:t>Охотно посещает кормушки, где кормится</a:t>
            </a:r>
          </a:p>
          <a:p>
            <a:r>
              <a:rPr lang="ru-RU" dirty="0"/>
              <a:t>семечками подсолнуха, кусочками сала</a:t>
            </a:r>
          </a:p>
        </p:txBody>
      </p:sp>
    </p:spTree>
    <p:extLst>
      <p:ext uri="{BB962C8B-B14F-4D97-AF65-F5344CB8AC3E}">
        <p14:creationId xmlns:p14="http://schemas.microsoft.com/office/powerpoint/2010/main" val="2693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150"/>
            <a:ext cx="12192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ll-mongolia.ru/wp-content/uploads/8/0/9/809fb5aa34376280735f9aac2a340a74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3" t="6898" r="32594" b="21593"/>
          <a:stretch/>
        </p:blipFill>
        <p:spPr bwMode="auto">
          <a:xfrm>
            <a:off x="5904089" y="365125"/>
            <a:ext cx="5449711" cy="60018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adonius.club/uploads/posts/2022-02/thumbs/1644509119_46-adonius-club-p-masha-i-medved-na-prozrachnom-fone-7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012" y="3415850"/>
            <a:ext cx="2372995" cy="33553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2264" y="365125"/>
            <a:ext cx="48040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этой птицы красивое пестрое оперение: верх тела – черный, на голове и шее белые пятна, на сложенных крыльях белые полосы, подхвостье и темя красные. Клюв прочный и острый. </a:t>
            </a:r>
            <a:endParaRPr lang="ru-RU" dirty="0" smtClean="0"/>
          </a:p>
          <a:p>
            <a:r>
              <a:rPr lang="ru-RU" dirty="0"/>
              <a:t>Дятел – это лесной доктор. Он, ловко передвигается по дереву, долбит кору и длинным языком  вытаскивает из под нее вредных для дерева насекомых. Здоровые деревья дятел не трогает.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680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01689" cy="6771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age.winudf.com/v2/image1/cnUuZ2VuaXlraWRzLnB0aWNpX3NjcmVlbl8zXzE1NDQyODg1NzhfMDMy/screen-3.jpg?fakeurl=1&amp;type=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8" t="6729" r="25506" b="27269"/>
          <a:stretch/>
        </p:blipFill>
        <p:spPr bwMode="auto">
          <a:xfrm>
            <a:off x="262002" y="1690688"/>
            <a:ext cx="6146659" cy="49558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3433" y="-130937"/>
            <a:ext cx="2731245" cy="33530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84858" y="3222153"/>
            <a:ext cx="49451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Голубь плавно приземлился,</a:t>
            </a:r>
          </a:p>
          <a:p>
            <a:r>
              <a:rPr lang="ru-RU" dirty="0"/>
              <a:t>Отряхнул все пёрышки,</a:t>
            </a:r>
          </a:p>
          <a:p>
            <a:r>
              <a:rPr lang="ru-RU" dirty="0"/>
              <a:t>И на месте закружился –</a:t>
            </a:r>
          </a:p>
          <a:p>
            <a:r>
              <a:rPr lang="ru-RU" dirty="0"/>
              <a:t>Собирая, зёрнышки.</a:t>
            </a:r>
          </a:p>
          <a:p>
            <a:r>
              <a:rPr lang="ru-RU" dirty="0"/>
              <a:t>И воркуя, и кружась</a:t>
            </a:r>
          </a:p>
          <a:p>
            <a:r>
              <a:rPr lang="ru-RU" dirty="0"/>
              <a:t>Он танцует венский вальс.</a:t>
            </a:r>
          </a:p>
        </p:txBody>
      </p:sp>
    </p:spTree>
    <p:extLst>
      <p:ext uri="{BB962C8B-B14F-4D97-AF65-F5344CB8AC3E}">
        <p14:creationId xmlns:p14="http://schemas.microsoft.com/office/powerpoint/2010/main" val="165780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62"/>
            <a:ext cx="12192000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ll-mongolia.ru/wp-content/uploads/9/f/4/9f4214ebdd793a6f4fb585f7aa3eeb51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8" t="5748" r="27073" b="25727"/>
          <a:stretch/>
        </p:blipFill>
        <p:spPr bwMode="auto">
          <a:xfrm>
            <a:off x="3355981" y="95534"/>
            <a:ext cx="8390270" cy="53878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698" y="3665918"/>
            <a:ext cx="2578832" cy="30177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5750" y="900752"/>
            <a:ext cx="3375623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сороки прыг да скок                                                                                                                                                      Сколько здесь сидят сорок?                                                                                                                                                       Было три, а стало пять                                                                                                                                                                                            Нелегко их сосчитать.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08478" y="5483371"/>
            <a:ext cx="53635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Трещит на весь зелёный лес,</a:t>
            </a:r>
          </a:p>
          <a:p>
            <a:r>
              <a:rPr lang="ru-RU" dirty="0"/>
              <a:t>Сверкая белым боком,</a:t>
            </a:r>
          </a:p>
          <a:p>
            <a:r>
              <a:rPr lang="ru-RU" dirty="0"/>
              <a:t>Расскажет множество чудес</a:t>
            </a:r>
          </a:p>
          <a:p>
            <a:r>
              <a:rPr lang="ru-RU" dirty="0"/>
              <a:t>Болтливая сорока.</a:t>
            </a:r>
          </a:p>
        </p:txBody>
      </p:sp>
    </p:spTree>
    <p:extLst>
      <p:ext uri="{BB962C8B-B14F-4D97-AF65-F5344CB8AC3E}">
        <p14:creationId xmlns:p14="http://schemas.microsoft.com/office/powerpoint/2010/main" val="5644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771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ll-mongolia.ru/wp-content/uploads/0/a/f/0afb86c5590866ff3ae3653d9b0d2328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8" t="7201" r="21989" b="29772"/>
          <a:stretch/>
        </p:blipFill>
        <p:spPr bwMode="auto">
          <a:xfrm>
            <a:off x="3989638" y="1"/>
            <a:ext cx="8202362" cy="591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img-fotki.yandex.ru/get/6509/72397637.2b2/0_8eb67_5992decb_XL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9" t="-920" r="27319"/>
          <a:stretch/>
        </p:blipFill>
        <p:spPr bwMode="auto">
          <a:xfrm>
            <a:off x="0" y="2825087"/>
            <a:ext cx="2764262" cy="43112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4744" y="245660"/>
            <a:ext cx="3502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Кар-кар-кар! — кричит плутовка </a:t>
            </a:r>
            <a:endParaRPr lang="ru-RU" dirty="0" smtClean="0"/>
          </a:p>
          <a:p>
            <a:r>
              <a:rPr lang="ru-RU" dirty="0" smtClean="0"/>
              <a:t>Очень </a:t>
            </a:r>
            <a:r>
              <a:rPr lang="ru-RU" dirty="0"/>
              <a:t>ловкая воровка! </a:t>
            </a:r>
            <a:endParaRPr lang="ru-RU" dirty="0" smtClean="0"/>
          </a:p>
          <a:p>
            <a:r>
              <a:rPr lang="ru-RU" dirty="0" smtClean="0"/>
              <a:t>Все </a:t>
            </a:r>
            <a:r>
              <a:rPr lang="ru-RU" dirty="0"/>
              <a:t>блестящие вещицы Подбирает эта птица! </a:t>
            </a:r>
            <a:endParaRPr lang="ru-RU" dirty="0" smtClean="0"/>
          </a:p>
          <a:p>
            <a:r>
              <a:rPr lang="ru-RU" dirty="0" smtClean="0"/>
              <a:t>Вам </a:t>
            </a:r>
            <a:r>
              <a:rPr lang="ru-RU" dirty="0"/>
              <a:t>она, друзья, знакома, </a:t>
            </a:r>
            <a:endParaRPr lang="ru-RU" dirty="0" smtClean="0"/>
          </a:p>
          <a:p>
            <a:r>
              <a:rPr lang="ru-RU" dirty="0" smtClean="0"/>
              <a:t>Как </a:t>
            </a:r>
            <a:r>
              <a:rPr lang="ru-RU" dirty="0"/>
              <a:t>ее зовут?</a:t>
            </a:r>
          </a:p>
        </p:txBody>
      </p:sp>
    </p:spTree>
    <p:extLst>
      <p:ext uri="{BB962C8B-B14F-4D97-AF65-F5344CB8AC3E}">
        <p14:creationId xmlns:p14="http://schemas.microsoft.com/office/powerpoint/2010/main" val="237189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ттььь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тирнррдло</a:t>
            </a:r>
            <a:endParaRPr lang="ru-RU" dirty="0"/>
          </a:p>
        </p:txBody>
      </p:sp>
      <p:pic>
        <p:nvPicPr>
          <p:cNvPr id="4" name="Рисунок 3" descr="https://catherineasquithgallery.com/uploads/posts/2021-02/1612767600_63-p-goluboi-fon-dlya-risovaniya-zimi-1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1731" y="171969"/>
            <a:ext cx="6157731" cy="50885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48246" y="464234"/>
            <a:ext cx="36115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Воробьи с утра галдели,                                                                                                                                                                     Сосчитать мы трёх успели,                                                                                                                                                                          А вот четвертый   улетел                                                                                                                                                                         Ждать он нас не захотел,                                                                                                                                                                                       Прокричал лишь улетая,                                                                                                                                                                  Я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спещу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 меня ждёт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стая»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02523" y="6069814"/>
            <a:ext cx="122670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Эта маленькая </a:t>
            </a:r>
            <a:r>
              <a:rPr lang="ru-RU" dirty="0" smtClean="0"/>
              <a:t>пташка Носит </a:t>
            </a:r>
            <a:r>
              <a:rPr lang="ru-RU" dirty="0"/>
              <a:t>серую рубашку,</a:t>
            </a:r>
          </a:p>
          <a:p>
            <a:r>
              <a:rPr lang="ru-RU" dirty="0"/>
              <a:t>Подбирает быстро </a:t>
            </a:r>
            <a:r>
              <a:rPr lang="ru-RU" dirty="0" smtClean="0"/>
              <a:t>крошки И </a:t>
            </a:r>
            <a:r>
              <a:rPr lang="ru-RU" dirty="0"/>
              <a:t>спасается от кошки.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5230" y="2958130"/>
            <a:ext cx="2851780" cy="389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0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345</Words>
  <Application>Microsoft Office PowerPoint</Application>
  <PresentationFormat>Широкоэкранный</PresentationFormat>
  <Paragraphs>70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сорока</vt:lpstr>
      <vt:lpstr> ттььь</vt:lpstr>
      <vt:lpstr> ттььь</vt:lpstr>
      <vt:lpstr> ттььь</vt:lpstr>
      <vt:lpstr> ттььь</vt:lpstr>
      <vt:lpstr> ттььь</vt:lpstr>
      <vt:lpstr> ттььь</vt:lpstr>
      <vt:lpstr> ттььь</vt:lpstr>
      <vt:lpstr> ттььь</vt:lpstr>
      <vt:lpstr> ттььь</vt:lpstr>
      <vt:lpstr>Презентация PowerPoint</vt:lpstr>
      <vt:lpstr> ттььь</vt:lpstr>
      <vt:lpstr>Спасибо за внимание.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Гияз</cp:lastModifiedBy>
  <cp:revision>32</cp:revision>
  <dcterms:created xsi:type="dcterms:W3CDTF">2023-01-25T10:03:05Z</dcterms:created>
  <dcterms:modified xsi:type="dcterms:W3CDTF">2023-12-13T15:52:10Z</dcterms:modified>
</cp:coreProperties>
</file>