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0" r:id="rId3"/>
    <p:sldId id="261" r:id="rId4"/>
    <p:sldId id="256" r:id="rId5"/>
    <p:sldId id="257" r:id="rId6"/>
    <p:sldId id="258" r:id="rId7"/>
    <p:sldId id="259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577" autoAdjust="0"/>
  </p:normalViewPr>
  <p:slideViewPr>
    <p:cSldViewPr>
      <p:cViewPr varScale="1">
        <p:scale>
          <a:sx n="67" d="100"/>
          <a:sy n="67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12/14/2023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6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6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Молодёжный клуб инвалидов ПРЕОДОЛЕНИЕ </a:t>
            </a:r>
          </a:p>
        </p:txBody>
      </p:sp>
      <p:pic>
        <p:nvPicPr>
          <p:cNvPr id="1026" name="Picture 2" descr="C:\Users\oksana\Desktop\Картинки по запросу картинка рука в рук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636713"/>
            <a:ext cx="4915589" cy="30067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ksana\Desktop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7943841" cy="59578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ksana\Desktop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8181452" cy="61360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oksana\Desktop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8358246" cy="5929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774270" cy="941282"/>
          </a:xfrm>
        </p:spPr>
        <p:txBody>
          <a:bodyPr>
            <a:normAutofit fontScale="90000"/>
          </a:bodyPr>
          <a:lstStyle/>
          <a:p>
            <a:pPr fontAlgn="base"/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br>
              <a:rPr lang="ru-RU" sz="2700" dirty="0"/>
            </a:br>
            <a:r>
              <a:rPr lang="ru-RU" sz="2700" dirty="0"/>
              <a:t>Адрес регистрации:</a:t>
            </a:r>
            <a:br>
              <a:rPr lang="ru-RU" sz="2700" dirty="0"/>
            </a:br>
            <a:r>
              <a:rPr lang="ru-RU" sz="2700" dirty="0"/>
              <a:t>Иркутская область, </a:t>
            </a:r>
            <a:r>
              <a:rPr lang="ru-RU" sz="2700" dirty="0" err="1"/>
              <a:t>Ангарск</a:t>
            </a:r>
            <a:r>
              <a:rPr lang="ru-RU" sz="2700" dirty="0"/>
              <a:t>, 17-й микрорайон, дом 20</a:t>
            </a:r>
            <a:br>
              <a:rPr lang="ru-RU" sz="2700" dirty="0"/>
            </a:br>
            <a:r>
              <a:rPr lang="ru-RU" sz="2700" dirty="0"/>
              <a:t>Телефон: (3955)556-455 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oksana\Desktop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346200"/>
            <a:ext cx="6143667" cy="30829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357166"/>
            <a:ext cx="8286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«Преодоление» был создан в 1994 году как клуб по месту жительства в системе муниципального учреждения дополнительного образования «Центр досуга детей и молодежи». Инициатором его появления была педагог Галина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Цетра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В 1996 году клуб был зарегистрирован как общественная организация. Источники его финансирования – муниципальный бюджет (оплата аренды помещения, коммунальных услуг и двух ставок педагогов), благотворительные пожертвования,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грантовая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деятельность. За время своего существования клуб выиграл пять грантов.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71480"/>
            <a:ext cx="8482042" cy="422912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Сегодня в МКИ «Преодоление» работают компьютерный класс, театральная студия, мастерская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тестопластики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центр социальной адаптации «Радуга» для детей с глубокими нарушениями интеллекта, женский и дискуссионный клубы. Проводят консультации психологи и юристы. В 2001 году на базе клуба был создан муниципальный ресурсный центр поддержки некоммерческих организаций, который проводит семинары для сотрудников некоммерческих организаций города.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57166"/>
            <a:ext cx="61436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«Преодоление» создавалось для того, чтобы помочь молодым инвалидам осознать свои возможности, развить способности, научиться жить в ладу с миром и собой, найти свое место в жизни</a:t>
            </a:r>
            <a:r>
              <a:rPr lang="ru-RU" dirty="0"/>
              <a:t>. </a:t>
            </a:r>
          </a:p>
        </p:txBody>
      </p:sp>
      <p:pic>
        <p:nvPicPr>
          <p:cNvPr id="10242" name="Picture 2" descr="C:\Users\oksana\Desktop\Картинки по запросу рисунки детей об инвалида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797175"/>
            <a:ext cx="5240352" cy="35607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ksana\Desktop\Сам себе судь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4591050" cy="2781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00629" y="214290"/>
            <a:ext cx="392909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Шадрин был тем, про кого говорят: «Сделал себя сам». То есть ни статусных родителей, ни престижного образования, ни начального капитала, ни богатых покровителей. До 4 лет он вообще жил в детском доме и был усыновлен обычной рабочей семьей. С детства мечтал стать или педагогом, или ветеринаром, но по настоянию приемного отца после школы идет в ПТУ на слесаря КИП, потом АНХК и армия… Пройдет несколько лет, прежде чем он решится уехать вожатым в детский лагерь «Океан». Вернувшись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Ангарск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работает в художественном центре детского творчества «Радуга» при ПТУ-36, потом уходит педагогом-организатором в молодежный клуб инвалидов «Преодоление».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>
            <a:stCxn id="3074" idx="2"/>
            <a:endCxn id="3074" idx="3"/>
          </p:cNvCxnSpPr>
          <p:nvPr/>
        </p:nvCxnSpPr>
        <p:spPr>
          <a:xfrm rot="5400000" flipH="1" flipV="1">
            <a:off x="3033682" y="1366816"/>
            <a:ext cx="1390650" cy="2295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00034" y="3786190"/>
            <a:ext cx="4471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Руководитель клуба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«ПОМНИМ ЛЮБИМ СКОРБИМ</a:t>
            </a:r>
            <a:r>
              <a:rPr lang="ru-RU" dirty="0"/>
              <a:t>»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650084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Здесь начинается его успех – на теме, которая казалась тогда бесперспективной и малоинтересной. В ту пору инвалиды еще сидят по домам, их никто не видит и не слышит.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Игорь собирает их,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передруживает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открывает нормальную жизнь со всеми ее радостями. Никому неизвестный клуб в городе становится модным, о Шадрине начинают писать и говорить. </a:t>
            </a:r>
          </a:p>
        </p:txBody>
      </p:sp>
      <p:pic>
        <p:nvPicPr>
          <p:cNvPr id="4098" name="Picture 2" descr="C:\Users\oksana\Desktop\Картинки по запросу дружба инвалидов картин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1338" y="3408363"/>
            <a:ext cx="5046678" cy="31639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ksana\Desktop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286" y="642918"/>
            <a:ext cx="7810554" cy="58579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ksana\Desktop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57166"/>
            <a:ext cx="8072462" cy="6054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</TotalTime>
  <Words>301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Молодёжный клуб инвалидов ПРЕОДОЛЕНИЕ </vt:lpstr>
      <vt:lpstr>                          Адрес регистрации: Иркутская область, Ангарск, 17-й микрорайон, дом 20 Телефон: (3955)556-455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Молодёжный клуб инвалидов ПРЕОДОЛЕНИЕ</dc:title>
  <dc:creator>oksana</dc:creator>
  <cp:lastModifiedBy>Гостевой пользователь</cp:lastModifiedBy>
  <cp:revision>6</cp:revision>
  <dcterms:created xsi:type="dcterms:W3CDTF">2016-03-10T15:57:11Z</dcterms:created>
  <dcterms:modified xsi:type="dcterms:W3CDTF">2023-12-13T16:13:47Z</dcterms:modified>
</cp:coreProperties>
</file>