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93DDEB8-8966-4CA6-AF1F-09B4D18AD283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0F70F7B-B1A4-4ACA-ADDE-007782DD77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05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DEB8-8966-4CA6-AF1F-09B4D18AD283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70F7B-B1A4-4ACA-ADDE-007782DD77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406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DEB8-8966-4CA6-AF1F-09B4D18AD283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70F7B-B1A4-4ACA-ADDE-007782DD77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4115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DEB8-8966-4CA6-AF1F-09B4D18AD283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70F7B-B1A4-4ACA-ADDE-007782DD77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23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DEB8-8966-4CA6-AF1F-09B4D18AD283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70F7B-B1A4-4ACA-ADDE-007782DD77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17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DEB8-8966-4CA6-AF1F-09B4D18AD283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70F7B-B1A4-4ACA-ADDE-007782DD77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1074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DEB8-8966-4CA6-AF1F-09B4D18AD283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70F7B-B1A4-4ACA-ADDE-007782DD77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9856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DEB8-8966-4CA6-AF1F-09B4D18AD283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70F7B-B1A4-4ACA-ADDE-007782DD77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3823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DEB8-8966-4CA6-AF1F-09B4D18AD283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70F7B-B1A4-4ACA-ADDE-007782DD77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4996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DEB8-8966-4CA6-AF1F-09B4D18AD283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70F7B-B1A4-4ACA-ADDE-007782DD77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595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DEB8-8966-4CA6-AF1F-09B4D18AD283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70F7B-B1A4-4ACA-ADDE-007782DD77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9075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DEB8-8966-4CA6-AF1F-09B4D18AD283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70F7B-B1A4-4ACA-ADDE-007782DD77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13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DEB8-8966-4CA6-AF1F-09B4D18AD283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70F7B-B1A4-4ACA-ADDE-007782DD77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5886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DEB8-8966-4CA6-AF1F-09B4D18AD283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70F7B-B1A4-4ACA-ADDE-007782DD77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8926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DEB8-8966-4CA6-AF1F-09B4D18AD283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70F7B-B1A4-4ACA-ADDE-007782DD77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30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DEB8-8966-4CA6-AF1F-09B4D18AD283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70F7B-B1A4-4ACA-ADDE-007782DD77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5768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DEB8-8966-4CA6-AF1F-09B4D18AD283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70F7B-B1A4-4ACA-ADDE-007782DD77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707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93DDEB8-8966-4CA6-AF1F-09B4D18AD283}" type="datetimeFigureOut">
              <a:rPr lang="ru-RU" smtClean="0"/>
              <a:pPr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0F70F7B-B1A4-4ACA-ADDE-007782DD77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170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Непроизносимые согласные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76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79416" y="971392"/>
            <a:ext cx="7988135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Грусть, грустить, грустный;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Свист, свистеть, свистнуть;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Весть, известие, известный;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Звезда, звездопад, звёздный.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уга 2"/>
          <p:cNvSpPr/>
          <p:nvPr/>
        </p:nvSpPr>
        <p:spPr>
          <a:xfrm rot="19381985">
            <a:off x="1472539" y="1045028"/>
            <a:ext cx="1567543" cy="1425039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уга 3"/>
          <p:cNvSpPr/>
          <p:nvPr/>
        </p:nvSpPr>
        <p:spPr>
          <a:xfrm rot="18991710">
            <a:off x="5460669" y="2396837"/>
            <a:ext cx="1567543" cy="1425039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уга 4"/>
          <p:cNvSpPr/>
          <p:nvPr/>
        </p:nvSpPr>
        <p:spPr>
          <a:xfrm rot="19074010">
            <a:off x="3166752" y="2418606"/>
            <a:ext cx="1567543" cy="1425039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 rot="19369138">
            <a:off x="1573479" y="2357251"/>
            <a:ext cx="1567543" cy="1425039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19164554">
            <a:off x="3281546" y="1060861"/>
            <a:ext cx="1567543" cy="1425039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19139750">
            <a:off x="5607131" y="1070758"/>
            <a:ext cx="1567543" cy="1425039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 rot="19047142">
            <a:off x="1414798" y="3809875"/>
            <a:ext cx="1517000" cy="1341177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rot="19047142">
            <a:off x="3562252" y="3807896"/>
            <a:ext cx="1517000" cy="1341177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19047142">
            <a:off x="5901691" y="3807897"/>
            <a:ext cx="1517000" cy="1341177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rot="19047142">
            <a:off x="1567198" y="5180478"/>
            <a:ext cx="1517000" cy="1341177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19047142">
            <a:off x="3310891" y="5180478"/>
            <a:ext cx="1517000" cy="1341177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19047142">
            <a:off x="5897734" y="5180479"/>
            <a:ext cx="1517000" cy="1341177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12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7655" y="1253301"/>
            <a:ext cx="24518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грустный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62216" y="2447922"/>
            <a:ext cx="258756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свистнуть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39198" y="3716282"/>
            <a:ext cx="271529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известный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18194" y="4837160"/>
            <a:ext cx="24058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звёздный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406230" y="2329934"/>
            <a:ext cx="265970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</a:t>
            </a:r>
            <a:r>
              <a:rPr lang="ru-RU" sz="4400" dirty="0" err="1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св'иснут</a:t>
            </a:r>
            <a:r>
              <a:rPr lang="ru-RU" sz="44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']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326878" y="1076321"/>
            <a:ext cx="268111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</a:t>
            </a:r>
            <a:r>
              <a:rPr lang="ru-RU" sz="4400" dirty="0" err="1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грусный</a:t>
            </a:r>
            <a:r>
              <a:rPr lang="ru-RU" sz="44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']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383471" y="3627792"/>
            <a:ext cx="30267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</a:t>
            </a:r>
            <a:r>
              <a:rPr lang="ru-RU" sz="4400" dirty="0" err="1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изв'эсный</a:t>
            </a:r>
            <a:r>
              <a:rPr lang="ru-RU" sz="44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']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452721" y="4807663"/>
            <a:ext cx="273825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</a:t>
            </a:r>
            <a:r>
              <a:rPr lang="ru-RU" sz="4400" dirty="0" err="1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зв'озный</a:t>
            </a:r>
            <a:r>
              <a:rPr lang="ru-RU" sz="44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']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899650" y="739204"/>
            <a:ext cx="62680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Научится проверять…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884904" y="1468762"/>
            <a:ext cx="43655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Сформулировать…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929148" y="2294672"/>
            <a:ext cx="339212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Выполнить…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179870" y="3094946"/>
            <a:ext cx="49849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Слова для справки:</a:t>
            </a:r>
            <a:endParaRPr kumimoji="0" lang="ru-RU" sz="3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988144" y="3769512"/>
            <a:ext cx="85983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 непроизносимые согласные.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1002890" y="5126363"/>
            <a:ext cx="26694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 правило.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884902" y="4418441"/>
            <a:ext cx="81411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 самостоятельную работу.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7.40741E-7 L 0.32644 -0.442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15" y="-22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0.27148 -0.5319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68" y="-2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3.7037E-6 L 0.19961 -0.3101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74" y="-1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  <p:bldP spid="21510" grpId="0"/>
      <p:bldP spid="215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27797" y="1062012"/>
            <a:ext cx="1102739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Ужас…но интерес…но всё то, что </a:t>
            </a:r>
            <a:r>
              <a:rPr kumimoji="0" lang="ru-RU" sz="4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неизвес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…но!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64609" y="2459982"/>
            <a:ext cx="110273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Ужасно интересно </a:t>
            </a:r>
            <a:r>
              <a:rPr lang="ru-RU" sz="4000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всё то, что </a:t>
            </a:r>
            <a:r>
              <a:rPr lang="ru-RU" sz="40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неизвес</a:t>
            </a:r>
            <a:r>
              <a:rPr lang="ru-RU" sz="4000" b="1" i="1" u="sng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lang="ru-RU" sz="40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</a:t>
            </a:r>
            <a:r>
              <a:rPr lang="ru-RU" sz="4000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59543" y="3857953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Ужас – ужасно</a:t>
            </a:r>
          </a:p>
          <a:p>
            <a:pPr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Интерес – интересно</a:t>
            </a:r>
          </a:p>
          <a:p>
            <a:pPr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Неизвестен – неизвестный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501254" y="1386471"/>
            <a:ext cx="4667535" cy="34163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здрвствйт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    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лстнц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            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прзднк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        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чвстввть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    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5759355" y="1304583"/>
            <a:ext cx="5268036" cy="34163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дравствуйте</a:t>
            </a:r>
            <a:r>
              <a:rPr kumimoji="0" lang="ru-RU" sz="5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естница</a:t>
            </a:r>
            <a:r>
              <a:rPr kumimoji="0" lang="ru-RU" sz="5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раздник</a:t>
            </a:r>
            <a:r>
              <a:rPr kumimoji="0" lang="ru-RU" sz="5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увствовать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558352" y="627799"/>
            <a:ext cx="3125337" cy="1078172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Произнести слово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5827594" y="1719617"/>
            <a:ext cx="559558" cy="85981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476466" y="2581702"/>
            <a:ext cx="3330054" cy="1021307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Подобрать проверочное слово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4161609" y="3642622"/>
            <a:ext cx="863589" cy="1304782"/>
            <a:chOff x="4161609" y="3642622"/>
            <a:chExt cx="863589" cy="1304782"/>
          </a:xfrm>
        </p:grpSpPr>
        <p:sp>
          <p:nvSpPr>
            <p:cNvPr id="5" name="Стрелка вниз 4"/>
            <p:cNvSpPr/>
            <p:nvPr/>
          </p:nvSpPr>
          <p:spPr>
            <a:xfrm rot="2227530">
              <a:off x="4161609" y="3642622"/>
              <a:ext cx="837470" cy="1304782"/>
            </a:xfrm>
            <a:prstGeom prst="down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TextBox 6"/>
            <p:cNvSpPr txBox="1"/>
            <p:nvPr/>
          </p:nvSpPr>
          <p:spPr>
            <a:xfrm rot="18535760">
              <a:off x="4366947" y="3797686"/>
              <a:ext cx="7932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Да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7327065" y="3609107"/>
            <a:ext cx="746133" cy="1202958"/>
            <a:chOff x="7327065" y="3609107"/>
            <a:chExt cx="746133" cy="1202958"/>
          </a:xfrm>
        </p:grpSpPr>
        <p:sp>
          <p:nvSpPr>
            <p:cNvPr id="6" name="Стрелка вниз 5"/>
            <p:cNvSpPr/>
            <p:nvPr/>
          </p:nvSpPr>
          <p:spPr>
            <a:xfrm rot="19479661">
              <a:off x="7327065" y="3609107"/>
              <a:ext cx="746133" cy="1202958"/>
            </a:xfrm>
            <a:prstGeom prst="down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 rot="3209567">
              <a:off x="7315198" y="3862317"/>
              <a:ext cx="6783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Нет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" name="Скругленный прямоугольник 10"/>
          <p:cNvSpPr/>
          <p:nvPr/>
        </p:nvSpPr>
        <p:spPr>
          <a:xfrm>
            <a:off x="1640006" y="4849504"/>
            <a:ext cx="3098042" cy="1021307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Записываем слово с этим звуком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481248" y="4808562"/>
            <a:ext cx="3098042" cy="1021307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Записываем слово без этого звука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955344" y="1324635"/>
            <a:ext cx="5145206" cy="37856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3000" i="0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злос</a:t>
            </a: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3000" i="0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ный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нарушитель;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2.  </a:t>
            </a:r>
            <a:r>
              <a:rPr kumimoji="0" lang="ru-RU" sz="3000" i="0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громоз</a:t>
            </a: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30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кий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шкаф;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3.  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прекрас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ное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настроение;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чудес…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ный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день;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5.  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безопас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ность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движения;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6.  </a:t>
            </a:r>
            <a:r>
              <a:rPr kumimoji="0" lang="ru-RU" sz="3000" i="0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прелес</a:t>
            </a: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3000" i="0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ная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девушка;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Человек сер</a:t>
            </a: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цем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могуч, дерево – корнями.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6005015" y="600501"/>
            <a:ext cx="27295" cy="5704765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6384134" y="1388239"/>
            <a:ext cx="431368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злос</a:t>
            </a:r>
            <a:r>
              <a:rPr lang="ru-RU" sz="3000" b="1" u="sng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ный нарушитель;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71491" y="1770376"/>
            <a:ext cx="367837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 громоз</a:t>
            </a:r>
            <a:r>
              <a:rPr lang="ru-RU" sz="3000" b="1" u="sng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кий шкаф;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420842" y="2179809"/>
            <a:ext cx="459895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 прекрасное настроение;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392620" y="2616536"/>
            <a:ext cx="434816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чудесный день;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405230" y="3094209"/>
            <a:ext cx="503159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 безопасность движения;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394625" y="3571881"/>
            <a:ext cx="408175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 прелес</a:t>
            </a:r>
            <a:r>
              <a:rPr lang="ru-RU" sz="3000" b="1" u="sng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ная девушка;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385029" y="4063200"/>
            <a:ext cx="54612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Человек сер</a:t>
            </a:r>
            <a:r>
              <a:rPr lang="ru-RU" sz="3000" b="1" u="sng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цем могуч, дерево – корнями.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96395" y="682390"/>
          <a:ext cx="10358542" cy="5445455"/>
        </p:xfrm>
        <a:graphic>
          <a:graphicData uri="http://schemas.openxmlformats.org/drawingml/2006/table">
            <a:tbl>
              <a:tblPr/>
              <a:tblGrid>
                <a:gridCol w="609326"/>
                <a:gridCol w="609326"/>
                <a:gridCol w="609326"/>
                <a:gridCol w="609326"/>
                <a:gridCol w="609326"/>
                <a:gridCol w="609326"/>
                <a:gridCol w="609326"/>
                <a:gridCol w="609326"/>
                <a:gridCol w="609326"/>
                <a:gridCol w="609326"/>
                <a:gridCol w="609326"/>
                <a:gridCol w="625560"/>
                <a:gridCol w="593092"/>
                <a:gridCol w="609326"/>
                <a:gridCol w="609326"/>
                <a:gridCol w="609326"/>
                <a:gridCol w="609326"/>
              </a:tblGrid>
              <a:tr h="7531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2.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Л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48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5.</a:t>
                      </a:r>
                      <a:r>
                        <a:rPr lang="ru-RU" sz="1800">
                          <a:latin typeface="Times New Roman"/>
                          <a:ea typeface="Times New Roman"/>
                        </a:rPr>
                        <a:t>З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Д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В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С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3.</a:t>
                      </a:r>
                      <a:r>
                        <a:rPr lang="ru-RU" sz="1800">
                          <a:latin typeface="Times New Roman"/>
                          <a:ea typeface="Times New Roman"/>
                        </a:rPr>
                        <a:t>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В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Й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31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1.</a:t>
                      </a:r>
                      <a:r>
                        <a:rPr lang="ru-RU" sz="1800">
                          <a:latin typeface="Times New Roman"/>
                          <a:ea typeface="Times New Roman"/>
                        </a:rPr>
                        <a:t>С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Л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Ц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0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053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С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24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06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Ц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88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48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4.</a:t>
                      </a:r>
                      <a:r>
                        <a:rPr lang="ru-RU" sz="1800">
                          <a:latin typeface="Times New Roman"/>
                          <a:ea typeface="Times New Roman"/>
                        </a:rPr>
                        <a:t>В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С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К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77</TotalTime>
  <Words>185</Words>
  <Application>Microsoft Office PowerPoint</Application>
  <PresentationFormat>Широкоэкранный</PresentationFormat>
  <Paragraphs>94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Garamond</vt:lpstr>
      <vt:lpstr>Times New Roman</vt:lpstr>
      <vt:lpstr>Натуральные материалы</vt:lpstr>
      <vt:lpstr>Непроизносимые согласные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Непроизносимые согласные</dc:title>
  <dc:creator>user</dc:creator>
  <cp:lastModifiedBy>user</cp:lastModifiedBy>
  <cp:revision>16</cp:revision>
  <dcterms:created xsi:type="dcterms:W3CDTF">2020-04-25T11:46:34Z</dcterms:created>
  <dcterms:modified xsi:type="dcterms:W3CDTF">2020-04-25T14:07:40Z</dcterms:modified>
</cp:coreProperties>
</file>