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10.xml" ContentType="application/vnd.openxmlformats-officedocument.presentationml.notesSlide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tags/tag16.xml" ContentType="application/vnd.openxmlformats-officedocument.presentationml.tags+xml"/>
  <Override PartName="/ppt/notesSlides/notesSlide12.xml" ContentType="application/vnd.openxmlformats-officedocument.presentationml.notesSlide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tags/tag19.xml" ContentType="application/vnd.openxmlformats-officedocument.presentationml.tags+xml"/>
  <Override PartName="/ppt/notesSlides/notesSlide15.xml" ContentType="application/vnd.openxmlformats-officedocument.presentationml.notesSlide+xml"/>
  <Override PartName="/ppt/tags/tag20.xml" ContentType="application/vnd.openxmlformats-officedocument.presentationml.tags+xml"/>
  <Override PartName="/ppt/notesSlides/notesSlide16.xml" ContentType="application/vnd.openxmlformats-officedocument.presentationml.notesSlide+xml"/>
  <Override PartName="/ppt/tags/tag21.xml" ContentType="application/vnd.openxmlformats-officedocument.presentationml.tags+xml"/>
  <Override PartName="/ppt/notesSlides/notesSlide17.xml" ContentType="application/vnd.openxmlformats-officedocument.presentationml.notesSlide+xml"/>
  <Override PartName="/ppt/tags/tag22.xml" ContentType="application/vnd.openxmlformats-officedocument.presentationml.tags+xml"/>
  <Override PartName="/ppt/notesSlides/notesSlide18.xml" ContentType="application/vnd.openxmlformats-officedocument.presentationml.notesSlide+xml"/>
  <Override PartName="/ppt/tags/tag23.xml" ContentType="application/vnd.openxmlformats-officedocument.presentationml.tags+xml"/>
  <Override PartName="/ppt/notesSlides/notesSlide19.xml" ContentType="application/vnd.openxmlformats-officedocument.presentationml.notesSlide+xml"/>
  <Override PartName="/ppt/tags/tag24.xml" ContentType="application/vnd.openxmlformats-officedocument.presentationml.tags+xml"/>
  <Override PartName="/ppt/notesSlides/notesSlide20.xml" ContentType="application/vnd.openxmlformats-officedocument.presentationml.notesSlide+xml"/>
  <Override PartName="/ppt/tags/tag25.xml" ContentType="application/vnd.openxmlformats-officedocument.presentationml.tags+xml"/>
  <Override PartName="/ppt/notesSlides/notesSlide21.xml" ContentType="application/vnd.openxmlformats-officedocument.presentationml.notesSlide+xml"/>
  <Override PartName="/ppt/tags/tag26.xml" ContentType="application/vnd.openxmlformats-officedocument.presentationml.tags+xml"/>
  <Override PartName="/ppt/notesSlides/notesSlide22.xml" ContentType="application/vnd.openxmlformats-officedocument.presentationml.notesSlide+xml"/>
  <Override PartName="/ppt/tags/tag27.xml" ContentType="application/vnd.openxmlformats-officedocument.presentationml.tags+xml"/>
  <Override PartName="/ppt/notesSlides/notesSlide23.xml" ContentType="application/vnd.openxmlformats-officedocument.presentationml.notesSlide+xml"/>
  <Override PartName="/ppt/tags/tag28.xml" ContentType="application/vnd.openxmlformats-officedocument.presentationml.tags+xml"/>
  <Override PartName="/ppt/notesSlides/notesSlide24.xml" ContentType="application/vnd.openxmlformats-officedocument.presentationml.notesSlide+xml"/>
  <Override PartName="/ppt/tags/tag29.xml" ContentType="application/vnd.openxmlformats-officedocument.presentationml.tags+xml"/>
  <Override PartName="/ppt/notesSlides/notesSlide25.xml" ContentType="application/vnd.openxmlformats-officedocument.presentationml.notesSlide+xml"/>
  <Override PartName="/ppt/tags/tag30.xml" ContentType="application/vnd.openxmlformats-officedocument.presentationml.tags+xml"/>
  <Override PartName="/ppt/notesSlides/notesSlide26.xml" ContentType="application/vnd.openxmlformats-officedocument.presentationml.notesSlide+xml"/>
  <Override PartName="/ppt/tags/tag31.xml" ContentType="application/vnd.openxmlformats-officedocument.presentationml.tags+xml"/>
  <Override PartName="/ppt/notesSlides/notesSlide27.xml" ContentType="application/vnd.openxmlformats-officedocument.presentationml.notesSlide+xml"/>
  <Override PartName="/ppt/tags/tag32.xml" ContentType="application/vnd.openxmlformats-officedocument.presentationml.tags+xml"/>
  <Override PartName="/ppt/notesSlides/notesSlide28.xml" ContentType="application/vnd.openxmlformats-officedocument.presentationml.notesSlide+xml"/>
  <Override PartName="/ppt/tags/tag33.xml" ContentType="application/vnd.openxmlformats-officedocument.presentationml.tags+xml"/>
  <Override PartName="/ppt/notesSlides/notesSlide29.xml" ContentType="application/vnd.openxmlformats-officedocument.presentationml.notesSlide+xml"/>
  <Override PartName="/ppt/tags/tag34.xml" ContentType="application/vnd.openxmlformats-officedocument.presentationml.tags+xml"/>
  <Override PartName="/ppt/notesSlides/notesSlide30.xml" ContentType="application/vnd.openxmlformats-officedocument.presentationml.notesSlide+xml"/>
  <Override PartName="/ppt/tags/tag35.xml" ContentType="application/vnd.openxmlformats-officedocument.presentationml.tags+xml"/>
  <Override PartName="/ppt/notesSlides/notesSlide31.xml" ContentType="application/vnd.openxmlformats-officedocument.presentationml.notesSlide+xml"/>
  <Override PartName="/ppt/tags/tag36.xml" ContentType="application/vnd.openxmlformats-officedocument.presentationml.tags+xml"/>
  <Override PartName="/ppt/notesSlides/notesSlide32.xml" ContentType="application/vnd.openxmlformats-officedocument.presentationml.notesSlide+xml"/>
  <Override PartName="/ppt/tags/tag37.xml" ContentType="application/vnd.openxmlformats-officedocument.presentationml.tags+xml"/>
  <Override PartName="/ppt/notesSlides/notesSlide33.xml" ContentType="application/vnd.openxmlformats-officedocument.presentationml.notesSlide+xml"/>
  <Override PartName="/ppt/tags/tag38.xml" ContentType="application/vnd.openxmlformats-officedocument.presentationml.tags+xml"/>
  <Override PartName="/ppt/notesSlides/notesSlide34.xml" ContentType="application/vnd.openxmlformats-officedocument.presentationml.notesSlide+xml"/>
  <Override PartName="/ppt/tags/tag39.xml" ContentType="application/vnd.openxmlformats-officedocument.presentationml.tags+xml"/>
  <Override PartName="/ppt/notesSlides/notesSlide35.xml" ContentType="application/vnd.openxmlformats-officedocument.presentationml.notesSlide+xml"/>
  <Override PartName="/ppt/tags/tag40.xml" ContentType="application/vnd.openxmlformats-officedocument.presentationml.tags+xml"/>
  <Override PartName="/ppt/notesSlides/notesSlide36.xml" ContentType="application/vnd.openxmlformats-officedocument.presentationml.notesSlide+xml"/>
  <Override PartName="/ppt/tags/tag41.xml" ContentType="application/vnd.openxmlformats-officedocument.presentationml.tags+xml"/>
  <Override PartName="/ppt/notesSlides/notesSlide37.xml" ContentType="application/vnd.openxmlformats-officedocument.presentationml.notesSlide+xml"/>
  <Override PartName="/ppt/tags/tag42.xml" ContentType="application/vnd.openxmlformats-officedocument.presentationml.tags+xml"/>
  <Override PartName="/ppt/notesSlides/notesSlide38.xml" ContentType="application/vnd.openxmlformats-officedocument.presentationml.notesSlide+xml"/>
  <Override PartName="/ppt/tags/tag43.xml" ContentType="application/vnd.openxmlformats-officedocument.presentationml.tags+xml"/>
  <Override PartName="/ppt/notesSlides/notesSlide39.xml" ContentType="application/vnd.openxmlformats-officedocument.presentationml.notesSlide+xml"/>
  <Override PartName="/ppt/tags/tag44.xml" ContentType="application/vnd.openxmlformats-officedocument.presentationml.tags+xml"/>
  <Override PartName="/ppt/notesSlides/notesSlide40.xml" ContentType="application/vnd.openxmlformats-officedocument.presentationml.notesSlide+xml"/>
  <Override PartName="/ppt/tags/tag45.xml" ContentType="application/vnd.openxmlformats-officedocument.presentationml.tags+xml"/>
  <Override PartName="/ppt/notesSlides/notesSlide41.xml" ContentType="application/vnd.openxmlformats-officedocument.presentationml.notesSlide+xml"/>
  <Override PartName="/ppt/tags/tag46.xml" ContentType="application/vnd.openxmlformats-officedocument.presentationml.tags+xml"/>
  <Override PartName="/ppt/notesSlides/notesSlide42.xml" ContentType="application/vnd.openxmlformats-officedocument.presentationml.notesSlide+xml"/>
  <Override PartName="/ppt/tags/tag47.xml" ContentType="application/vnd.openxmlformats-officedocument.presentationml.tags+xml"/>
  <Override PartName="/ppt/notesSlides/notesSlide43.xml" ContentType="application/vnd.openxmlformats-officedocument.presentationml.notesSlide+xml"/>
  <Override PartName="/ppt/tags/tag48.xml" ContentType="application/vnd.openxmlformats-officedocument.presentationml.tags+xml"/>
  <Override PartName="/ppt/notesSlides/notesSlide44.xml" ContentType="application/vnd.openxmlformats-officedocument.presentationml.notesSlide+xml"/>
  <Override PartName="/ppt/tags/tag49.xml" ContentType="application/vnd.openxmlformats-officedocument.presentationml.tags+xml"/>
  <Override PartName="/ppt/notesSlides/notesSlide45.xml" ContentType="application/vnd.openxmlformats-officedocument.presentationml.notesSlide+xml"/>
  <Override PartName="/ppt/tags/tag50.xml" ContentType="application/vnd.openxmlformats-officedocument.presentationml.tags+xml"/>
  <Override PartName="/ppt/notesSlides/notesSlide46.xml" ContentType="application/vnd.openxmlformats-officedocument.presentationml.notesSlide+xml"/>
  <Override PartName="/ppt/tags/tag51.xml" ContentType="application/vnd.openxmlformats-officedocument.presentationml.tags+xml"/>
  <Override PartName="/ppt/notesSlides/notesSlide47.xml" ContentType="application/vnd.openxmlformats-officedocument.presentationml.notesSlide+xml"/>
  <Override PartName="/ppt/tags/tag52.xml" ContentType="application/vnd.openxmlformats-officedocument.presentationml.tags+xml"/>
  <Override PartName="/ppt/notesSlides/notesSlide48.xml" ContentType="application/vnd.openxmlformats-officedocument.presentationml.notesSlide+xml"/>
  <Override PartName="/ppt/tags/tag53.xml" ContentType="application/vnd.openxmlformats-officedocument.presentationml.tags+xml"/>
  <Override PartName="/ppt/notesSlides/notesSlide49.xml" ContentType="application/vnd.openxmlformats-officedocument.presentationml.notesSlide+xml"/>
  <Override PartName="/ppt/tags/tag54.xml" ContentType="application/vnd.openxmlformats-officedocument.presentationml.tags+xml"/>
  <Override PartName="/ppt/notesSlides/notesSlide50.xml" ContentType="application/vnd.openxmlformats-officedocument.presentationml.notesSlide+xml"/>
  <Override PartName="/ppt/tags/tag55.xml" ContentType="application/vnd.openxmlformats-officedocument.presentationml.tags+xml"/>
  <Override PartName="/ppt/notesSlides/notesSlide51.xml" ContentType="application/vnd.openxmlformats-officedocument.presentationml.notesSlide+xml"/>
  <Override PartName="/ppt/tags/tag56.xml" ContentType="application/vnd.openxmlformats-officedocument.presentationml.tags+xml"/>
  <Override PartName="/ppt/notesSlides/notesSlide5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54"/>
  </p:notesMasterIdLst>
  <p:sldIdLst>
    <p:sldId id="340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2" r:id="rId10"/>
    <p:sldId id="265" r:id="rId11"/>
    <p:sldId id="299" r:id="rId12"/>
    <p:sldId id="300" r:id="rId13"/>
    <p:sldId id="269" r:id="rId14"/>
    <p:sldId id="270" r:id="rId15"/>
    <p:sldId id="266" r:id="rId16"/>
    <p:sldId id="271" r:id="rId17"/>
    <p:sldId id="267" r:id="rId18"/>
    <p:sldId id="272" r:id="rId19"/>
    <p:sldId id="268" r:id="rId20"/>
    <p:sldId id="273" r:id="rId21"/>
    <p:sldId id="301" r:id="rId22"/>
    <p:sldId id="302" r:id="rId23"/>
    <p:sldId id="277" r:id="rId24"/>
    <p:sldId id="278" r:id="rId25"/>
    <p:sldId id="276" r:id="rId26"/>
    <p:sldId id="279" r:id="rId27"/>
    <p:sldId id="275" r:id="rId28"/>
    <p:sldId id="280" r:id="rId29"/>
    <p:sldId id="274" r:id="rId30"/>
    <p:sldId id="281" r:id="rId31"/>
    <p:sldId id="303" r:id="rId32"/>
    <p:sldId id="304" r:id="rId33"/>
    <p:sldId id="282" r:id="rId34"/>
    <p:sldId id="286" r:id="rId35"/>
    <p:sldId id="284" r:id="rId36"/>
    <p:sldId id="287" r:id="rId37"/>
    <p:sldId id="285" r:id="rId38"/>
    <p:sldId id="288" r:id="rId39"/>
    <p:sldId id="283" r:id="rId40"/>
    <p:sldId id="289" r:id="rId41"/>
    <p:sldId id="305" r:id="rId42"/>
    <p:sldId id="306" r:id="rId43"/>
    <p:sldId id="291" r:id="rId44"/>
    <p:sldId id="294" r:id="rId45"/>
    <p:sldId id="292" r:id="rId46"/>
    <p:sldId id="295" r:id="rId47"/>
    <p:sldId id="293" r:id="rId48"/>
    <p:sldId id="296" r:id="rId49"/>
    <p:sldId id="290" r:id="rId50"/>
    <p:sldId id="297" r:id="rId51"/>
    <p:sldId id="307" r:id="rId52"/>
    <p:sldId id="318" r:id="rId53"/>
  </p:sldIdLst>
  <p:sldSz cx="12192000" cy="6858000"/>
  <p:notesSz cx="6858000" cy="9144000"/>
  <p:custDataLst>
    <p:tags r:id="rId5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5190"/>
    <a:srgbClr val="3864B2"/>
    <a:srgbClr val="0F36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C219CB-96EC-459B-AA13-CBA0D863B449}" v="4" dt="2021-03-14T18:55:24.4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25" autoAdjust="0"/>
    <p:restoredTop sz="96323" autoAdjust="0"/>
  </p:normalViewPr>
  <p:slideViewPr>
    <p:cSldViewPr snapToGrid="0">
      <p:cViewPr varScale="1">
        <p:scale>
          <a:sx n="110" d="100"/>
          <a:sy n="110" d="100"/>
        </p:scale>
        <p:origin x="852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gs" Target="tags/tag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microsoft.com/office/2015/10/relationships/revisionInfo" Target="revisionInfo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Светлана Черкашина" userId="767aa0199f8f9d52" providerId="LiveId" clId="{89C219CB-96EC-459B-AA13-CBA0D863B449}"/>
    <pc:docChg chg="undo custSel delSld modSld sldOrd">
      <pc:chgData name="Светлана Черкашина" userId="767aa0199f8f9d52" providerId="LiveId" clId="{89C219CB-96EC-459B-AA13-CBA0D863B449}" dt="2021-03-14T20:26:05.410" v="470" actId="20577"/>
      <pc:docMkLst>
        <pc:docMk/>
      </pc:docMkLst>
      <pc:sldChg chg="modSp mod">
        <pc:chgData name="Светлана Черкашина" userId="767aa0199f8f9d52" providerId="LiveId" clId="{89C219CB-96EC-459B-AA13-CBA0D863B449}" dt="2021-03-14T20:26:05.410" v="470" actId="20577"/>
        <pc:sldMkLst>
          <pc:docMk/>
          <pc:sldMk cId="1326491330" sldId="257"/>
        </pc:sldMkLst>
        <pc:graphicFrameChg chg="modGraphic">
          <ac:chgData name="Светлана Черкашина" userId="767aa0199f8f9d52" providerId="LiveId" clId="{89C219CB-96EC-459B-AA13-CBA0D863B449}" dt="2021-03-14T20:26:05.410" v="470" actId="20577"/>
          <ac:graphicFrameMkLst>
            <pc:docMk/>
            <pc:sldMk cId="1326491330" sldId="257"/>
            <ac:graphicFrameMk id="2" creationId="{00000000-0000-0000-0000-000000000000}"/>
          </ac:graphicFrameMkLst>
        </pc:graphicFrameChg>
      </pc:sldChg>
      <pc:sldChg chg="modSp mod">
        <pc:chgData name="Светлана Черкашина" userId="767aa0199f8f9d52" providerId="LiveId" clId="{89C219CB-96EC-459B-AA13-CBA0D863B449}" dt="2021-03-14T18:49:06.588" v="392" actId="404"/>
        <pc:sldMkLst>
          <pc:docMk/>
          <pc:sldMk cId="1545743980" sldId="262"/>
        </pc:sldMkLst>
        <pc:spChg chg="mod">
          <ac:chgData name="Светлана Черкашина" userId="767aa0199f8f9d52" providerId="LiveId" clId="{89C219CB-96EC-459B-AA13-CBA0D863B449}" dt="2021-03-14T18:49:06.588" v="392" actId="404"/>
          <ac:spMkLst>
            <pc:docMk/>
            <pc:sldMk cId="1545743980" sldId="262"/>
            <ac:spMk id="6" creationId="{00000000-0000-0000-0000-000000000000}"/>
          </ac:spMkLst>
        </pc:spChg>
      </pc:sldChg>
      <pc:sldChg chg="modSp mod">
        <pc:chgData name="Светлана Черкашина" userId="767aa0199f8f9d52" providerId="LiveId" clId="{89C219CB-96EC-459B-AA13-CBA0D863B449}" dt="2021-03-14T18:49:17.646" v="396" actId="120"/>
        <pc:sldMkLst>
          <pc:docMk/>
          <pc:sldMk cId="359788299" sldId="265"/>
        </pc:sldMkLst>
        <pc:spChg chg="mod">
          <ac:chgData name="Светлана Черкашина" userId="767aa0199f8f9d52" providerId="LiveId" clId="{89C219CB-96EC-459B-AA13-CBA0D863B449}" dt="2021-03-14T18:49:17.646" v="396" actId="120"/>
          <ac:spMkLst>
            <pc:docMk/>
            <pc:sldMk cId="359788299" sldId="265"/>
            <ac:spMk id="7" creationId="{2084EF04-2AD1-4813-913C-2E6EAF80CF5C}"/>
          </ac:spMkLst>
        </pc:spChg>
      </pc:sldChg>
      <pc:sldChg chg="modSp mod">
        <pc:chgData name="Светлана Черкашина" userId="767aa0199f8f9d52" providerId="LiveId" clId="{89C219CB-96EC-459B-AA13-CBA0D863B449}" dt="2021-03-14T15:47:27.703" v="2" actId="20577"/>
        <pc:sldMkLst>
          <pc:docMk/>
          <pc:sldMk cId="1880308899" sldId="275"/>
        </pc:sldMkLst>
        <pc:spChg chg="mod">
          <ac:chgData name="Светлана Черкашина" userId="767aa0199f8f9d52" providerId="LiveId" clId="{89C219CB-96EC-459B-AA13-CBA0D863B449}" dt="2021-03-14T15:47:27.703" v="2" actId="20577"/>
          <ac:spMkLst>
            <pc:docMk/>
            <pc:sldMk cId="1880308899" sldId="275"/>
            <ac:spMk id="9" creationId="{7AF64C09-18BD-4C82-9260-5D0807B25E80}"/>
          </ac:spMkLst>
        </pc:spChg>
      </pc:sldChg>
      <pc:sldChg chg="modSp mod">
        <pc:chgData name="Светлана Черкашина" userId="767aa0199f8f9d52" providerId="LiveId" clId="{89C219CB-96EC-459B-AA13-CBA0D863B449}" dt="2021-03-14T18:13:43.466" v="10" actId="1076"/>
        <pc:sldMkLst>
          <pc:docMk/>
          <pc:sldMk cId="4214541656" sldId="282"/>
        </pc:sldMkLst>
        <pc:spChg chg="mod">
          <ac:chgData name="Светлана Черкашина" userId="767aa0199f8f9d52" providerId="LiveId" clId="{89C219CB-96EC-459B-AA13-CBA0D863B449}" dt="2021-03-14T18:13:43.466" v="10" actId="1076"/>
          <ac:spMkLst>
            <pc:docMk/>
            <pc:sldMk cId="4214541656" sldId="282"/>
            <ac:spMk id="2" creationId="{3E07B4AF-9A35-4A24-8E58-57070FE3DC61}"/>
          </ac:spMkLst>
        </pc:spChg>
      </pc:sldChg>
      <pc:sldChg chg="modSp mod">
        <pc:chgData name="Светлана Черкашина" userId="767aa0199f8f9d52" providerId="LiveId" clId="{89C219CB-96EC-459B-AA13-CBA0D863B449}" dt="2021-03-14T18:26:06.042" v="81" actId="1076"/>
        <pc:sldMkLst>
          <pc:docMk/>
          <pc:sldMk cId="2366987071" sldId="283"/>
        </pc:sldMkLst>
        <pc:spChg chg="mod">
          <ac:chgData name="Светлана Черкашина" userId="767aa0199f8f9d52" providerId="LiveId" clId="{89C219CB-96EC-459B-AA13-CBA0D863B449}" dt="2021-03-14T18:26:06.042" v="81" actId="1076"/>
          <ac:spMkLst>
            <pc:docMk/>
            <pc:sldMk cId="2366987071" sldId="283"/>
            <ac:spMk id="6" creationId="{00000000-0000-0000-0000-000000000000}"/>
          </ac:spMkLst>
        </pc:spChg>
      </pc:sldChg>
      <pc:sldChg chg="addSp modSp mod">
        <pc:chgData name="Светлана Черкашина" userId="767aa0199f8f9d52" providerId="LiveId" clId="{89C219CB-96EC-459B-AA13-CBA0D863B449}" dt="2021-03-14T18:16:18.494" v="37" actId="1076"/>
        <pc:sldMkLst>
          <pc:docMk/>
          <pc:sldMk cId="2227995477" sldId="284"/>
        </pc:sldMkLst>
        <pc:spChg chg="add mod">
          <ac:chgData name="Светлана Черкашина" userId="767aa0199f8f9d52" providerId="LiveId" clId="{89C219CB-96EC-459B-AA13-CBA0D863B449}" dt="2021-03-14T18:16:18.494" v="37" actId="1076"/>
          <ac:spMkLst>
            <pc:docMk/>
            <pc:sldMk cId="2227995477" sldId="284"/>
            <ac:spMk id="6" creationId="{B63BF466-B3FF-455D-9895-4F1A9B170263}"/>
          </ac:spMkLst>
        </pc:spChg>
        <pc:spChg chg="mod">
          <ac:chgData name="Светлана Черкашина" userId="767aa0199f8f9d52" providerId="LiveId" clId="{89C219CB-96EC-459B-AA13-CBA0D863B449}" dt="2021-03-14T18:15:54.621" v="33" actId="123"/>
          <ac:spMkLst>
            <pc:docMk/>
            <pc:sldMk cId="2227995477" sldId="284"/>
            <ac:spMk id="7" creationId="{00000000-0000-0000-0000-000000000000}"/>
          </ac:spMkLst>
        </pc:spChg>
      </pc:sldChg>
      <pc:sldChg chg="addSp modSp mod">
        <pc:chgData name="Светлана Черкашина" userId="767aa0199f8f9d52" providerId="LiveId" clId="{89C219CB-96EC-459B-AA13-CBA0D863B449}" dt="2021-03-14T18:24:11.050" v="66" actId="113"/>
        <pc:sldMkLst>
          <pc:docMk/>
          <pc:sldMk cId="70518432" sldId="285"/>
        </pc:sldMkLst>
        <pc:spChg chg="mod">
          <ac:chgData name="Светлана Черкашина" userId="767aa0199f8f9d52" providerId="LiveId" clId="{89C219CB-96EC-459B-AA13-CBA0D863B449}" dt="2021-03-14T18:19:41.877" v="49" actId="1076"/>
          <ac:spMkLst>
            <pc:docMk/>
            <pc:sldMk cId="70518432" sldId="285"/>
            <ac:spMk id="6" creationId="{00000000-0000-0000-0000-000000000000}"/>
          </ac:spMkLst>
        </pc:spChg>
        <pc:spChg chg="add mod">
          <ac:chgData name="Светлана Черкашина" userId="767aa0199f8f9d52" providerId="LiveId" clId="{89C219CB-96EC-459B-AA13-CBA0D863B449}" dt="2021-03-14T18:24:11.050" v="66" actId="113"/>
          <ac:spMkLst>
            <pc:docMk/>
            <pc:sldMk cId="70518432" sldId="285"/>
            <ac:spMk id="7" creationId="{4C74EB96-7F83-440F-AC4C-E23739A3C320}"/>
          </ac:spMkLst>
        </pc:spChg>
      </pc:sldChg>
      <pc:sldChg chg="modSp mod">
        <pc:chgData name="Светлана Черкашина" userId="767aa0199f8f9d52" providerId="LiveId" clId="{89C219CB-96EC-459B-AA13-CBA0D863B449}" dt="2021-03-14T18:14:15.702" v="16" actId="1076"/>
        <pc:sldMkLst>
          <pc:docMk/>
          <pc:sldMk cId="2008555763" sldId="286"/>
        </pc:sldMkLst>
        <pc:spChg chg="mod">
          <ac:chgData name="Светлана Черкашина" userId="767aa0199f8f9d52" providerId="LiveId" clId="{89C219CB-96EC-459B-AA13-CBA0D863B449}" dt="2021-03-14T18:14:15.702" v="16" actId="1076"/>
          <ac:spMkLst>
            <pc:docMk/>
            <pc:sldMk cId="2008555763" sldId="286"/>
            <ac:spMk id="6" creationId="{00000000-0000-0000-0000-000000000000}"/>
          </ac:spMkLst>
        </pc:spChg>
      </pc:sldChg>
      <pc:sldChg chg="modSp mod">
        <pc:chgData name="Светлана Черкашина" userId="767aa0199f8f9d52" providerId="LiveId" clId="{89C219CB-96EC-459B-AA13-CBA0D863B449}" dt="2021-03-14T18:16:59.682" v="38"/>
        <pc:sldMkLst>
          <pc:docMk/>
          <pc:sldMk cId="2475330328" sldId="287"/>
        </pc:sldMkLst>
        <pc:spChg chg="mod">
          <ac:chgData name="Светлана Черкашина" userId="767aa0199f8f9d52" providerId="LiveId" clId="{89C219CB-96EC-459B-AA13-CBA0D863B449}" dt="2021-03-14T18:16:59.682" v="38"/>
          <ac:spMkLst>
            <pc:docMk/>
            <pc:sldMk cId="2475330328" sldId="287"/>
            <ac:spMk id="6" creationId="{00000000-0000-0000-0000-000000000000}"/>
          </ac:spMkLst>
        </pc:spChg>
      </pc:sldChg>
      <pc:sldChg chg="modSp mod">
        <pc:chgData name="Светлана Черкашина" userId="767aa0199f8f9d52" providerId="LiveId" clId="{89C219CB-96EC-459B-AA13-CBA0D863B449}" dt="2021-03-14T18:24:38.368" v="72" actId="404"/>
        <pc:sldMkLst>
          <pc:docMk/>
          <pc:sldMk cId="2867661784" sldId="288"/>
        </pc:sldMkLst>
        <pc:spChg chg="mod">
          <ac:chgData name="Светлана Черкашина" userId="767aa0199f8f9d52" providerId="LiveId" clId="{89C219CB-96EC-459B-AA13-CBA0D863B449}" dt="2021-03-14T18:24:38.368" v="72" actId="404"/>
          <ac:spMkLst>
            <pc:docMk/>
            <pc:sldMk cId="2867661784" sldId="288"/>
            <ac:spMk id="7" creationId="{00000000-0000-0000-0000-000000000000}"/>
          </ac:spMkLst>
        </pc:spChg>
      </pc:sldChg>
      <pc:sldChg chg="modSp mod">
        <pc:chgData name="Светлана Черкашина" userId="767aa0199f8f9d52" providerId="LiveId" clId="{89C219CB-96EC-459B-AA13-CBA0D863B449}" dt="2021-03-14T18:28:25.398" v="82"/>
        <pc:sldMkLst>
          <pc:docMk/>
          <pc:sldMk cId="92890002" sldId="289"/>
        </pc:sldMkLst>
        <pc:spChg chg="mod">
          <ac:chgData name="Светлана Черкашина" userId="767aa0199f8f9d52" providerId="LiveId" clId="{89C219CB-96EC-459B-AA13-CBA0D863B449}" dt="2021-03-14T18:28:25.398" v="82"/>
          <ac:spMkLst>
            <pc:docMk/>
            <pc:sldMk cId="92890002" sldId="289"/>
            <ac:spMk id="6" creationId="{00000000-0000-0000-0000-000000000000}"/>
          </ac:spMkLst>
        </pc:spChg>
      </pc:sldChg>
      <pc:sldChg chg="modSp mod">
        <pc:chgData name="Светлана Черкашина" userId="767aa0199f8f9d52" providerId="LiveId" clId="{89C219CB-96EC-459B-AA13-CBA0D863B449}" dt="2021-03-14T18:40:24.922" v="205" actId="403"/>
        <pc:sldMkLst>
          <pc:docMk/>
          <pc:sldMk cId="2512967590" sldId="290"/>
        </pc:sldMkLst>
        <pc:spChg chg="mod">
          <ac:chgData name="Светлана Черкашина" userId="767aa0199f8f9d52" providerId="LiveId" clId="{89C219CB-96EC-459B-AA13-CBA0D863B449}" dt="2021-03-14T18:40:24.922" v="205" actId="403"/>
          <ac:spMkLst>
            <pc:docMk/>
            <pc:sldMk cId="2512967590" sldId="290"/>
            <ac:spMk id="6" creationId="{00000000-0000-0000-0000-000000000000}"/>
          </ac:spMkLst>
        </pc:spChg>
      </pc:sldChg>
      <pc:sldChg chg="modSp mod">
        <pc:chgData name="Светлана Черкашина" userId="767aa0199f8f9d52" providerId="LiveId" clId="{89C219CB-96EC-459B-AA13-CBA0D863B449}" dt="2021-03-14T18:34:55.452" v="145" actId="1076"/>
        <pc:sldMkLst>
          <pc:docMk/>
          <pc:sldMk cId="3518932119" sldId="291"/>
        </pc:sldMkLst>
        <pc:spChg chg="mod">
          <ac:chgData name="Светлана Черкашина" userId="767aa0199f8f9d52" providerId="LiveId" clId="{89C219CB-96EC-459B-AA13-CBA0D863B449}" dt="2021-03-14T18:34:55.452" v="145" actId="1076"/>
          <ac:spMkLst>
            <pc:docMk/>
            <pc:sldMk cId="3518932119" sldId="291"/>
            <ac:spMk id="6" creationId="{00000000-0000-0000-0000-000000000000}"/>
          </ac:spMkLst>
        </pc:spChg>
      </pc:sldChg>
      <pc:sldChg chg="modSp mod">
        <pc:chgData name="Светлана Черкашина" userId="767aa0199f8f9d52" providerId="LiveId" clId="{89C219CB-96EC-459B-AA13-CBA0D863B449}" dt="2021-03-14T18:37:54.866" v="167" actId="122"/>
        <pc:sldMkLst>
          <pc:docMk/>
          <pc:sldMk cId="90683746" sldId="292"/>
        </pc:sldMkLst>
        <pc:spChg chg="mod">
          <ac:chgData name="Светлана Черкашина" userId="767aa0199f8f9d52" providerId="LiveId" clId="{89C219CB-96EC-459B-AA13-CBA0D863B449}" dt="2021-03-14T18:37:54.866" v="167" actId="122"/>
          <ac:spMkLst>
            <pc:docMk/>
            <pc:sldMk cId="90683746" sldId="292"/>
            <ac:spMk id="6" creationId="{00000000-0000-0000-0000-000000000000}"/>
          </ac:spMkLst>
        </pc:spChg>
      </pc:sldChg>
      <pc:sldChg chg="modSp mod">
        <pc:chgData name="Светлана Черкашина" userId="767aa0199f8f9d52" providerId="LiveId" clId="{89C219CB-96EC-459B-AA13-CBA0D863B449}" dt="2021-03-14T18:39:07.730" v="181" actId="1076"/>
        <pc:sldMkLst>
          <pc:docMk/>
          <pc:sldMk cId="3031427026" sldId="293"/>
        </pc:sldMkLst>
        <pc:spChg chg="mod">
          <ac:chgData name="Светлана Черкашина" userId="767aa0199f8f9d52" providerId="LiveId" clId="{89C219CB-96EC-459B-AA13-CBA0D863B449}" dt="2021-03-14T18:39:07.730" v="181" actId="1076"/>
          <ac:spMkLst>
            <pc:docMk/>
            <pc:sldMk cId="3031427026" sldId="293"/>
            <ac:spMk id="6" creationId="{00000000-0000-0000-0000-000000000000}"/>
          </ac:spMkLst>
        </pc:spChg>
      </pc:sldChg>
      <pc:sldChg chg="modSp mod">
        <pc:chgData name="Светлана Черкашина" userId="767aa0199f8f9d52" providerId="LiveId" clId="{89C219CB-96EC-459B-AA13-CBA0D863B449}" dt="2021-03-14T18:36:59.814" v="152" actId="20577"/>
        <pc:sldMkLst>
          <pc:docMk/>
          <pc:sldMk cId="3773731093" sldId="294"/>
        </pc:sldMkLst>
        <pc:spChg chg="mod">
          <ac:chgData name="Светлана Черкашина" userId="767aa0199f8f9d52" providerId="LiveId" clId="{89C219CB-96EC-459B-AA13-CBA0D863B449}" dt="2021-03-14T18:36:59.814" v="152" actId="20577"/>
          <ac:spMkLst>
            <pc:docMk/>
            <pc:sldMk cId="3773731093" sldId="294"/>
            <ac:spMk id="6" creationId="{00000000-0000-0000-0000-000000000000}"/>
          </ac:spMkLst>
        </pc:spChg>
      </pc:sldChg>
      <pc:sldChg chg="modSp mod">
        <pc:chgData name="Светлана Черкашина" userId="767aa0199f8f9d52" providerId="LiveId" clId="{89C219CB-96EC-459B-AA13-CBA0D863B449}" dt="2021-03-14T18:38:16.081" v="172" actId="2711"/>
        <pc:sldMkLst>
          <pc:docMk/>
          <pc:sldMk cId="3723821056" sldId="295"/>
        </pc:sldMkLst>
        <pc:spChg chg="mod">
          <ac:chgData name="Светлана Черкашина" userId="767aa0199f8f9d52" providerId="LiveId" clId="{89C219CB-96EC-459B-AA13-CBA0D863B449}" dt="2021-03-14T18:38:16.081" v="172" actId="2711"/>
          <ac:spMkLst>
            <pc:docMk/>
            <pc:sldMk cId="3723821056" sldId="295"/>
            <ac:spMk id="6" creationId="{00000000-0000-0000-0000-000000000000}"/>
          </ac:spMkLst>
        </pc:spChg>
      </pc:sldChg>
      <pc:sldChg chg="modSp mod">
        <pc:chgData name="Светлана Черкашина" userId="767aa0199f8f9d52" providerId="LiveId" clId="{89C219CB-96EC-459B-AA13-CBA0D863B449}" dt="2021-03-14T18:39:48.087" v="197" actId="1076"/>
        <pc:sldMkLst>
          <pc:docMk/>
          <pc:sldMk cId="2543788187" sldId="296"/>
        </pc:sldMkLst>
        <pc:spChg chg="mod">
          <ac:chgData name="Светлана Черкашина" userId="767aa0199f8f9d52" providerId="LiveId" clId="{89C219CB-96EC-459B-AA13-CBA0D863B449}" dt="2021-03-14T18:39:48.087" v="197" actId="1076"/>
          <ac:spMkLst>
            <pc:docMk/>
            <pc:sldMk cId="2543788187" sldId="296"/>
            <ac:spMk id="6" creationId="{00000000-0000-0000-0000-000000000000}"/>
          </ac:spMkLst>
        </pc:spChg>
      </pc:sldChg>
      <pc:sldChg chg="modSp mod">
        <pc:chgData name="Светлана Черкашина" userId="767aa0199f8f9d52" providerId="LiveId" clId="{89C219CB-96EC-459B-AA13-CBA0D863B449}" dt="2021-03-14T18:40:57.536" v="210" actId="1076"/>
        <pc:sldMkLst>
          <pc:docMk/>
          <pc:sldMk cId="691905611" sldId="297"/>
        </pc:sldMkLst>
        <pc:spChg chg="mod">
          <ac:chgData name="Светлана Черкашина" userId="767aa0199f8f9d52" providerId="LiveId" clId="{89C219CB-96EC-459B-AA13-CBA0D863B449}" dt="2021-03-14T18:40:57.536" v="210" actId="1076"/>
          <ac:spMkLst>
            <pc:docMk/>
            <pc:sldMk cId="691905611" sldId="297"/>
            <ac:spMk id="6" creationId="{00000000-0000-0000-0000-000000000000}"/>
          </ac:spMkLst>
        </pc:spChg>
      </pc:sldChg>
      <pc:sldChg chg="modSp mod">
        <pc:chgData name="Светлана Черкашина" userId="767aa0199f8f9d52" providerId="LiveId" clId="{89C219CB-96EC-459B-AA13-CBA0D863B449}" dt="2021-03-14T18:33:06.092" v="136" actId="20577"/>
        <pc:sldMkLst>
          <pc:docMk/>
          <pc:sldMk cId="4056269056" sldId="305"/>
        </pc:sldMkLst>
        <pc:spChg chg="mod">
          <ac:chgData name="Светлана Черкашина" userId="767aa0199f8f9d52" providerId="LiveId" clId="{89C219CB-96EC-459B-AA13-CBA0D863B449}" dt="2021-03-14T18:33:06.092" v="136" actId="20577"/>
          <ac:spMkLst>
            <pc:docMk/>
            <pc:sldMk cId="4056269056" sldId="305"/>
            <ac:spMk id="6" creationId="{00000000-0000-0000-0000-000000000000}"/>
          </ac:spMkLst>
        </pc:spChg>
      </pc:sldChg>
      <pc:sldChg chg="addSp delSp modSp mod">
        <pc:chgData name="Светлана Черкашина" userId="767aa0199f8f9d52" providerId="LiveId" clId="{89C219CB-96EC-459B-AA13-CBA0D863B449}" dt="2021-03-14T18:45:30.693" v="330" actId="1076"/>
        <pc:sldMkLst>
          <pc:docMk/>
          <pc:sldMk cId="2271575976" sldId="306"/>
        </pc:sldMkLst>
        <pc:spChg chg="del mod">
          <ac:chgData name="Светлана Черкашина" userId="767aa0199f8f9d52" providerId="LiveId" clId="{89C219CB-96EC-459B-AA13-CBA0D863B449}" dt="2021-03-14T18:31:27.342" v="104" actId="21"/>
          <ac:spMkLst>
            <pc:docMk/>
            <pc:sldMk cId="2271575976" sldId="306"/>
            <ac:spMk id="6" creationId="{00000000-0000-0000-0000-000000000000}"/>
          </ac:spMkLst>
        </pc:spChg>
        <pc:spChg chg="add mod">
          <ac:chgData name="Светлана Черкашина" userId="767aa0199f8f9d52" providerId="LiveId" clId="{89C219CB-96EC-459B-AA13-CBA0D863B449}" dt="2021-03-14T18:45:30.693" v="330" actId="1076"/>
          <ac:spMkLst>
            <pc:docMk/>
            <pc:sldMk cId="2271575976" sldId="306"/>
            <ac:spMk id="7" creationId="{E3979D2A-727C-417B-A249-A18DF6E5ECED}"/>
          </ac:spMkLst>
        </pc:spChg>
      </pc:sldChg>
      <pc:sldChg chg="addSp delSp modSp mod">
        <pc:chgData name="Светлана Черкашина" userId="767aa0199f8f9d52" providerId="LiveId" clId="{89C219CB-96EC-459B-AA13-CBA0D863B449}" dt="2021-03-14T18:53:47.776" v="405" actId="21"/>
        <pc:sldMkLst>
          <pc:docMk/>
          <pc:sldMk cId="3715105494" sldId="307"/>
        </pc:sldMkLst>
        <pc:spChg chg="mod">
          <ac:chgData name="Светлана Черкашина" userId="767aa0199f8f9d52" providerId="LiveId" clId="{89C219CB-96EC-459B-AA13-CBA0D863B449}" dt="2021-03-14T18:41:58.804" v="220" actId="1076"/>
          <ac:spMkLst>
            <pc:docMk/>
            <pc:sldMk cId="3715105494" sldId="307"/>
            <ac:spMk id="6" creationId="{00000000-0000-0000-0000-000000000000}"/>
          </ac:spMkLst>
        </pc:spChg>
        <pc:spChg chg="mod">
          <ac:chgData name="Светлана Черкашина" userId="767aa0199f8f9d52" providerId="LiveId" clId="{89C219CB-96EC-459B-AA13-CBA0D863B449}" dt="2021-03-14T18:52:29.768" v="397"/>
          <ac:spMkLst>
            <pc:docMk/>
            <pc:sldMk cId="3715105494" sldId="307"/>
            <ac:spMk id="8" creationId="{00000000-0000-0000-0000-000000000000}"/>
          </ac:spMkLst>
        </pc:spChg>
        <pc:graphicFrameChg chg="add del mod modGraphic">
          <ac:chgData name="Светлана Черкашина" userId="767aa0199f8f9d52" providerId="LiveId" clId="{89C219CB-96EC-459B-AA13-CBA0D863B449}" dt="2021-03-14T18:53:05.956" v="401" actId="21"/>
          <ac:graphicFrameMkLst>
            <pc:docMk/>
            <pc:sldMk cId="3715105494" sldId="307"/>
            <ac:graphicFrameMk id="3" creationId="{1AE4F3BA-B4C8-4FDD-8B60-BA124F77872B}"/>
          </ac:graphicFrameMkLst>
        </pc:graphicFrameChg>
        <pc:graphicFrameChg chg="add del modGraphic">
          <ac:chgData name="Светлана Черкашина" userId="767aa0199f8f9d52" providerId="LiveId" clId="{89C219CB-96EC-459B-AA13-CBA0D863B449}" dt="2021-03-14T18:53:47.776" v="405" actId="21"/>
          <ac:graphicFrameMkLst>
            <pc:docMk/>
            <pc:sldMk cId="3715105494" sldId="307"/>
            <ac:graphicFrameMk id="7" creationId="{7C4C207F-5C09-48D9-A755-A9E1FC76E816}"/>
          </ac:graphicFrameMkLst>
        </pc:graphicFrameChg>
      </pc:sldChg>
      <pc:sldChg chg="addSp delSp modSp del mod">
        <pc:chgData name="Светлана Черкашина" userId="767aa0199f8f9d52" providerId="LiveId" clId="{89C219CB-96EC-459B-AA13-CBA0D863B449}" dt="2021-03-14T18:46:46.246" v="347" actId="2696"/>
        <pc:sldMkLst>
          <pc:docMk/>
          <pc:sldMk cId="3287832025" sldId="308"/>
        </pc:sldMkLst>
        <pc:spChg chg="mod">
          <ac:chgData name="Светлана Черкашина" userId="767aa0199f8f9d52" providerId="LiveId" clId="{89C219CB-96EC-459B-AA13-CBA0D863B449}" dt="2021-03-14T18:44:53.452" v="280" actId="1076"/>
          <ac:spMkLst>
            <pc:docMk/>
            <pc:sldMk cId="3287832025" sldId="308"/>
            <ac:spMk id="2" creationId="{00000000-0000-0000-0000-000000000000}"/>
          </ac:spMkLst>
        </pc:spChg>
        <pc:spChg chg="del">
          <ac:chgData name="Светлана Черкашина" userId="767aa0199f8f9d52" providerId="LiveId" clId="{89C219CB-96EC-459B-AA13-CBA0D863B449}" dt="2021-03-14T18:43:27.643" v="276" actId="21"/>
          <ac:spMkLst>
            <pc:docMk/>
            <pc:sldMk cId="3287832025" sldId="308"/>
            <ac:spMk id="5" creationId="{00000000-0000-0000-0000-000000000000}"/>
          </ac:spMkLst>
        </pc:spChg>
        <pc:spChg chg="del mod">
          <ac:chgData name="Светлана Черкашина" userId="767aa0199f8f9d52" providerId="LiveId" clId="{89C219CB-96EC-459B-AA13-CBA0D863B449}" dt="2021-03-14T18:42:38.877" v="242" actId="21"/>
          <ac:spMkLst>
            <pc:docMk/>
            <pc:sldMk cId="3287832025" sldId="308"/>
            <ac:spMk id="6" creationId="{00000000-0000-0000-0000-000000000000}"/>
          </ac:spMkLst>
        </pc:spChg>
        <pc:spChg chg="add mod">
          <ac:chgData name="Светлана Черкашина" userId="767aa0199f8f9d52" providerId="LiveId" clId="{89C219CB-96EC-459B-AA13-CBA0D863B449}" dt="2021-03-14T18:43:20.411" v="275" actId="1076"/>
          <ac:spMkLst>
            <pc:docMk/>
            <pc:sldMk cId="3287832025" sldId="308"/>
            <ac:spMk id="7" creationId="{3BFF7D55-A3E1-41DC-97F9-238161587DC9}"/>
          </ac:spMkLst>
        </pc:spChg>
        <pc:picChg chg="add del">
          <ac:chgData name="Светлана Черкашина" userId="767aa0199f8f9d52" providerId="LiveId" clId="{89C219CB-96EC-459B-AA13-CBA0D863B449}" dt="2021-03-14T18:42:43.900" v="244"/>
          <ac:picMkLst>
            <pc:docMk/>
            <pc:sldMk cId="3287832025" sldId="308"/>
            <ac:picMk id="3" creationId="{65D94EDE-BE79-4D2E-BEB2-C5454D003C73}"/>
          </ac:picMkLst>
        </pc:picChg>
      </pc:sldChg>
      <pc:sldChg chg="del">
        <pc:chgData name="Светлана Черкашина" userId="767aa0199f8f9d52" providerId="LiveId" clId="{89C219CB-96EC-459B-AA13-CBA0D863B449}" dt="2021-03-14T18:46:24.281" v="340" actId="2696"/>
        <pc:sldMkLst>
          <pc:docMk/>
          <pc:sldMk cId="166644060" sldId="310"/>
        </pc:sldMkLst>
      </pc:sldChg>
      <pc:sldChg chg="del">
        <pc:chgData name="Светлана Черкашина" userId="767aa0199f8f9d52" providerId="LiveId" clId="{89C219CB-96EC-459B-AA13-CBA0D863B449}" dt="2021-03-14T18:46:27.416" v="341" actId="2696"/>
        <pc:sldMkLst>
          <pc:docMk/>
          <pc:sldMk cId="117206436" sldId="311"/>
        </pc:sldMkLst>
      </pc:sldChg>
      <pc:sldChg chg="del">
        <pc:chgData name="Светлана Черкашина" userId="767aa0199f8f9d52" providerId="LiveId" clId="{89C219CB-96EC-459B-AA13-CBA0D863B449}" dt="2021-03-14T18:46:38.023" v="344" actId="2696"/>
        <pc:sldMkLst>
          <pc:docMk/>
          <pc:sldMk cId="787093238" sldId="312"/>
        </pc:sldMkLst>
      </pc:sldChg>
      <pc:sldChg chg="del">
        <pc:chgData name="Светлана Черкашина" userId="767aa0199f8f9d52" providerId="LiveId" clId="{89C219CB-96EC-459B-AA13-CBA0D863B449}" dt="2021-03-14T18:46:33.113" v="342" actId="2696"/>
        <pc:sldMkLst>
          <pc:docMk/>
          <pc:sldMk cId="3522403633" sldId="313"/>
        </pc:sldMkLst>
      </pc:sldChg>
      <pc:sldChg chg="del">
        <pc:chgData name="Светлана Черкашина" userId="767aa0199f8f9d52" providerId="LiveId" clId="{89C219CB-96EC-459B-AA13-CBA0D863B449}" dt="2021-03-14T18:46:35.371" v="343" actId="2696"/>
        <pc:sldMkLst>
          <pc:docMk/>
          <pc:sldMk cId="3987262389" sldId="314"/>
        </pc:sldMkLst>
      </pc:sldChg>
      <pc:sldChg chg="del">
        <pc:chgData name="Светлана Черкашина" userId="767aa0199f8f9d52" providerId="LiveId" clId="{89C219CB-96EC-459B-AA13-CBA0D863B449}" dt="2021-03-14T18:46:41.322" v="345" actId="2696"/>
        <pc:sldMkLst>
          <pc:docMk/>
          <pc:sldMk cId="1637307821" sldId="315"/>
        </pc:sldMkLst>
      </pc:sldChg>
      <pc:sldChg chg="del">
        <pc:chgData name="Светлана Черкашина" userId="767aa0199f8f9d52" providerId="LiveId" clId="{89C219CB-96EC-459B-AA13-CBA0D863B449}" dt="2021-03-14T18:46:50.205" v="348" actId="2696"/>
        <pc:sldMkLst>
          <pc:docMk/>
          <pc:sldMk cId="1014118526" sldId="316"/>
        </pc:sldMkLst>
      </pc:sldChg>
      <pc:sldChg chg="del">
        <pc:chgData name="Светлана Черкашина" userId="767aa0199f8f9d52" providerId="LiveId" clId="{89C219CB-96EC-459B-AA13-CBA0D863B449}" dt="2021-03-14T18:46:43.684" v="346" actId="2696"/>
        <pc:sldMkLst>
          <pc:docMk/>
          <pc:sldMk cId="3124742197" sldId="317"/>
        </pc:sldMkLst>
      </pc:sldChg>
      <pc:sldChg chg="addSp delSp modSp mod ord">
        <pc:chgData name="Светлана Черкашина" userId="767aa0199f8f9d52" providerId="LiveId" clId="{89C219CB-96EC-459B-AA13-CBA0D863B449}" dt="2021-03-14T19:01:10.105" v="443" actId="1076"/>
        <pc:sldMkLst>
          <pc:docMk/>
          <pc:sldMk cId="78134201" sldId="318"/>
        </pc:sldMkLst>
        <pc:spChg chg="add del mod">
          <ac:chgData name="Светлана Черкашина" userId="767aa0199f8f9d52" providerId="LiveId" clId="{89C219CB-96EC-459B-AA13-CBA0D863B449}" dt="2021-03-14T18:54:15.523" v="408" actId="21"/>
          <ac:spMkLst>
            <pc:docMk/>
            <pc:sldMk cId="78134201" sldId="318"/>
            <ac:spMk id="4" creationId="{3C3A9AD4-F0CF-4B8B-9BC1-1A6C4D7F8825}"/>
          </ac:spMkLst>
        </pc:spChg>
        <pc:spChg chg="mod">
          <ac:chgData name="Светлана Черкашина" userId="767aa0199f8f9d52" providerId="LiveId" clId="{89C219CB-96EC-459B-AA13-CBA0D863B449}" dt="2021-03-14T18:55:24.422" v="425"/>
          <ac:spMkLst>
            <pc:docMk/>
            <pc:sldMk cId="78134201" sldId="318"/>
            <ac:spMk id="5" creationId="{00000000-0000-0000-0000-000000000000}"/>
          </ac:spMkLst>
        </pc:spChg>
        <pc:spChg chg="del">
          <ac:chgData name="Светлана Черкашина" userId="767aa0199f8f9d52" providerId="LiveId" clId="{89C219CB-96EC-459B-AA13-CBA0D863B449}" dt="2021-03-14T18:54:10.936" v="407" actId="21"/>
          <ac:spMkLst>
            <pc:docMk/>
            <pc:sldMk cId="78134201" sldId="318"/>
            <ac:spMk id="6" creationId="{00000000-0000-0000-0000-000000000000}"/>
          </ac:spMkLst>
        </pc:spChg>
        <pc:spChg chg="add mod">
          <ac:chgData name="Светлана Черкашина" userId="767aa0199f8f9d52" providerId="LiveId" clId="{89C219CB-96EC-459B-AA13-CBA0D863B449}" dt="2021-03-14T19:01:10.105" v="443" actId="1076"/>
          <ac:spMkLst>
            <pc:docMk/>
            <pc:sldMk cId="78134201" sldId="318"/>
            <ac:spMk id="7" creationId="{0CCB48CD-2DD7-4C67-A295-225AC703261E}"/>
          </ac:spMkLst>
        </pc:spChg>
      </pc:sldChg>
      <pc:sldChg chg="del">
        <pc:chgData name="Светлана Черкашина" userId="767aa0199f8f9d52" providerId="LiveId" clId="{89C219CB-96EC-459B-AA13-CBA0D863B449}" dt="2021-03-14T18:46:53.012" v="349" actId="2696"/>
        <pc:sldMkLst>
          <pc:docMk/>
          <pc:sldMk cId="2369872792" sldId="319"/>
        </pc:sldMkLst>
      </pc:sldChg>
      <pc:sldChg chg="del">
        <pc:chgData name="Светлана Черкашина" userId="767aa0199f8f9d52" providerId="LiveId" clId="{89C219CB-96EC-459B-AA13-CBA0D863B449}" dt="2021-03-14T18:47:00.556" v="352" actId="2696"/>
        <pc:sldMkLst>
          <pc:docMk/>
          <pc:sldMk cId="2201812997" sldId="320"/>
        </pc:sldMkLst>
      </pc:sldChg>
      <pc:sldChg chg="del">
        <pc:chgData name="Светлана Черкашина" userId="767aa0199f8f9d52" providerId="LiveId" clId="{89C219CB-96EC-459B-AA13-CBA0D863B449}" dt="2021-03-14T18:46:55.579" v="350" actId="2696"/>
        <pc:sldMkLst>
          <pc:docMk/>
          <pc:sldMk cId="3141900205" sldId="321"/>
        </pc:sldMkLst>
      </pc:sldChg>
      <pc:sldChg chg="del">
        <pc:chgData name="Светлана Черкашина" userId="767aa0199f8f9d52" providerId="LiveId" clId="{89C219CB-96EC-459B-AA13-CBA0D863B449}" dt="2021-03-14T18:46:58.071" v="351" actId="2696"/>
        <pc:sldMkLst>
          <pc:docMk/>
          <pc:sldMk cId="1248734134" sldId="322"/>
        </pc:sldMkLst>
      </pc:sldChg>
      <pc:sldChg chg="del">
        <pc:chgData name="Светлана Черкашина" userId="767aa0199f8f9d52" providerId="LiveId" clId="{89C219CB-96EC-459B-AA13-CBA0D863B449}" dt="2021-03-14T18:47:02.960" v="353" actId="2696"/>
        <pc:sldMkLst>
          <pc:docMk/>
          <pc:sldMk cId="3302992740" sldId="323"/>
        </pc:sldMkLst>
      </pc:sldChg>
      <pc:sldChg chg="del">
        <pc:chgData name="Светлана Черкашина" userId="767aa0199f8f9d52" providerId="LiveId" clId="{89C219CB-96EC-459B-AA13-CBA0D863B449}" dt="2021-03-14T18:46:08.606" v="337" actId="2696"/>
        <pc:sldMkLst>
          <pc:docMk/>
          <pc:sldMk cId="944158893" sldId="324"/>
        </pc:sldMkLst>
      </pc:sldChg>
      <pc:sldChg chg="del">
        <pc:chgData name="Светлана Черкашина" userId="767aa0199f8f9d52" providerId="LiveId" clId="{89C219CB-96EC-459B-AA13-CBA0D863B449}" dt="2021-03-14T18:47:07.526" v="355" actId="2696"/>
        <pc:sldMkLst>
          <pc:docMk/>
          <pc:sldMk cId="3510236779" sldId="325"/>
        </pc:sldMkLst>
      </pc:sldChg>
      <pc:sldChg chg="del">
        <pc:chgData name="Светлана Черкашина" userId="767aa0199f8f9d52" providerId="LiveId" clId="{89C219CB-96EC-459B-AA13-CBA0D863B449}" dt="2021-03-14T18:47:05.353" v="354" actId="2696"/>
        <pc:sldMkLst>
          <pc:docMk/>
          <pc:sldMk cId="2947883586" sldId="326"/>
        </pc:sldMkLst>
      </pc:sldChg>
      <pc:sldChg chg="del">
        <pc:chgData name="Светлана Черкашина" userId="767aa0199f8f9d52" providerId="LiveId" clId="{89C219CB-96EC-459B-AA13-CBA0D863B449}" dt="2021-03-14T18:46:10.892" v="338" actId="2696"/>
        <pc:sldMkLst>
          <pc:docMk/>
          <pc:sldMk cId="2659175788" sldId="327"/>
        </pc:sldMkLst>
      </pc:sldChg>
      <pc:sldChg chg="del">
        <pc:chgData name="Светлана Черкашина" userId="767aa0199f8f9d52" providerId="LiveId" clId="{89C219CB-96EC-459B-AA13-CBA0D863B449}" dt="2021-03-14T18:47:09.865" v="356" actId="2696"/>
        <pc:sldMkLst>
          <pc:docMk/>
          <pc:sldMk cId="2460732951" sldId="328"/>
        </pc:sldMkLst>
      </pc:sldChg>
      <pc:sldChg chg="del">
        <pc:chgData name="Светлана Черкашина" userId="767aa0199f8f9d52" providerId="LiveId" clId="{89C219CB-96EC-459B-AA13-CBA0D863B449}" dt="2021-03-14T18:46:01.814" v="335" actId="2696"/>
        <pc:sldMkLst>
          <pc:docMk/>
          <pc:sldMk cId="617935684" sldId="329"/>
        </pc:sldMkLst>
      </pc:sldChg>
      <pc:sldChg chg="del">
        <pc:chgData name="Светлана Черкашина" userId="767aa0199f8f9d52" providerId="LiveId" clId="{89C219CB-96EC-459B-AA13-CBA0D863B449}" dt="2021-03-14T18:46:13.796" v="339" actId="2696"/>
        <pc:sldMkLst>
          <pc:docMk/>
          <pc:sldMk cId="518964318" sldId="330"/>
        </pc:sldMkLst>
      </pc:sldChg>
      <pc:sldChg chg="del">
        <pc:chgData name="Светлана Черкашина" userId="767aa0199f8f9d52" providerId="LiveId" clId="{89C219CB-96EC-459B-AA13-CBA0D863B449}" dt="2021-03-14T18:46:04.464" v="336" actId="2696"/>
        <pc:sldMkLst>
          <pc:docMk/>
          <pc:sldMk cId="119818732" sldId="331"/>
        </pc:sldMkLst>
      </pc:sldChg>
      <pc:sldChg chg="del">
        <pc:chgData name="Светлана Черкашина" userId="767aa0199f8f9d52" providerId="LiveId" clId="{89C219CB-96EC-459B-AA13-CBA0D863B449}" dt="2021-03-14T18:45:59.377" v="334" actId="2696"/>
        <pc:sldMkLst>
          <pc:docMk/>
          <pc:sldMk cId="1265468426" sldId="332"/>
        </pc:sldMkLst>
      </pc:sldChg>
      <pc:sldChg chg="del">
        <pc:chgData name="Светлана Черкашина" userId="767aa0199f8f9d52" providerId="LiveId" clId="{89C219CB-96EC-459B-AA13-CBA0D863B449}" dt="2021-03-14T18:47:12.038" v="357" actId="2696"/>
        <pc:sldMkLst>
          <pc:docMk/>
          <pc:sldMk cId="1629887019" sldId="333"/>
        </pc:sldMkLst>
      </pc:sldChg>
      <pc:sldChg chg="del">
        <pc:chgData name="Светлана Черкашина" userId="767aa0199f8f9d52" providerId="LiveId" clId="{89C219CB-96EC-459B-AA13-CBA0D863B449}" dt="2021-03-14T18:47:16.504" v="359" actId="2696"/>
        <pc:sldMkLst>
          <pc:docMk/>
          <pc:sldMk cId="2168374479" sldId="334"/>
        </pc:sldMkLst>
      </pc:sldChg>
      <pc:sldChg chg="del ord">
        <pc:chgData name="Светлана Черкашина" userId="767aa0199f8f9d52" providerId="LiveId" clId="{89C219CB-96EC-459B-AA13-CBA0D863B449}" dt="2021-03-14T18:45:57.493" v="333" actId="2696"/>
        <pc:sldMkLst>
          <pc:docMk/>
          <pc:sldMk cId="4128192802" sldId="335"/>
        </pc:sldMkLst>
      </pc:sldChg>
      <pc:sldChg chg="del">
        <pc:chgData name="Светлана Черкашина" userId="767aa0199f8f9d52" providerId="LiveId" clId="{89C219CB-96EC-459B-AA13-CBA0D863B449}" dt="2021-03-14T18:47:21.053" v="361" actId="2696"/>
        <pc:sldMkLst>
          <pc:docMk/>
          <pc:sldMk cId="2533480319" sldId="336"/>
        </pc:sldMkLst>
      </pc:sldChg>
      <pc:sldChg chg="del">
        <pc:chgData name="Светлана Черкашина" userId="767aa0199f8f9d52" providerId="LiveId" clId="{89C219CB-96EC-459B-AA13-CBA0D863B449}" dt="2021-03-14T18:47:14.321" v="358" actId="2696"/>
        <pc:sldMkLst>
          <pc:docMk/>
          <pc:sldMk cId="4195514319" sldId="337"/>
        </pc:sldMkLst>
      </pc:sldChg>
      <pc:sldChg chg="del">
        <pc:chgData name="Светлана Черкашина" userId="767aa0199f8f9d52" providerId="LiveId" clId="{89C219CB-96EC-459B-AA13-CBA0D863B449}" dt="2021-03-14T18:47:18.553" v="360" actId="2696"/>
        <pc:sldMkLst>
          <pc:docMk/>
          <pc:sldMk cId="597398271" sldId="338"/>
        </pc:sldMkLst>
      </pc:sldChg>
      <pc:sldChg chg="del">
        <pc:chgData name="Светлана Черкашина" userId="767aa0199f8f9d52" providerId="LiveId" clId="{89C219CB-96EC-459B-AA13-CBA0D863B449}" dt="2021-03-14T18:47:22.906" v="362" actId="2696"/>
        <pc:sldMkLst>
          <pc:docMk/>
          <pc:sldMk cId="2401499492" sldId="33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405C8-7EFE-4B15-807D-7765AE454758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0661A-DBC5-460F-8DD8-4E346A31B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558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2956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1293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5941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1293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1481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7209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1870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4714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9856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58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506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3611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4484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6027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1061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6027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1061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315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9066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59906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5086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156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2956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24898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15695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24898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72990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72426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10341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14321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38675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05979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561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40049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8085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56116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8085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49448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21411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46393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59909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54053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44449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916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19397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50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92524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51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91628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52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925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5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304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2118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594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436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891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159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2175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 userDrawn="1"/>
        </p:nvSpPr>
        <p:spPr>
          <a:xfrm>
            <a:off x="4160939" y="2952925"/>
            <a:ext cx="2910980" cy="101506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ОТВЕТ</a:t>
            </a:r>
            <a:endParaRPr lang="ru-RU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492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0249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818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291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672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772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623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204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201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5DBFB-DE8D-4744-928A-4B216267F296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450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1.png"/><Relationship Id="rId4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Relationship Id="rId6" Type="http://schemas.openxmlformats.org/officeDocument/2006/relationships/slide" Target="slide10.xml"/><Relationship Id="rId5" Type="http://schemas.openxmlformats.org/officeDocument/2006/relationships/image" Target="../media/image1.png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Relationship Id="rId5" Type="http://schemas.openxmlformats.org/officeDocument/2006/relationships/slide" Target="slide14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Relationship Id="rId5" Type="http://schemas.openxmlformats.org/officeDocument/2006/relationships/slide" Target="slide16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1.xml"/><Relationship Id="rId5" Type="http://schemas.openxmlformats.org/officeDocument/2006/relationships/slide" Target="slide18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Relationship Id="rId5" Type="http://schemas.openxmlformats.org/officeDocument/2006/relationships/slide" Target="slide20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3.xml"/><Relationship Id="rId13" Type="http://schemas.openxmlformats.org/officeDocument/2006/relationships/slide" Target="slide45.xml"/><Relationship Id="rId18" Type="http://schemas.openxmlformats.org/officeDocument/2006/relationships/slide" Target="slide47.xml"/><Relationship Id="rId26" Type="http://schemas.openxmlformats.org/officeDocument/2006/relationships/slide" Target="slide31.xml"/><Relationship Id="rId3" Type="http://schemas.openxmlformats.org/officeDocument/2006/relationships/notesSlide" Target="../notesSlides/notesSlide2.xml"/><Relationship Id="rId21" Type="http://schemas.openxmlformats.org/officeDocument/2006/relationships/slide" Target="slide29.xml"/><Relationship Id="rId7" Type="http://schemas.openxmlformats.org/officeDocument/2006/relationships/slide" Target="slide33.xml"/><Relationship Id="rId12" Type="http://schemas.openxmlformats.org/officeDocument/2006/relationships/slide" Target="slide35.xml"/><Relationship Id="rId17" Type="http://schemas.openxmlformats.org/officeDocument/2006/relationships/slide" Target="slide37.xml"/><Relationship Id="rId25" Type="http://schemas.openxmlformats.org/officeDocument/2006/relationships/slide" Target="slide21.xml"/><Relationship Id="rId2" Type="http://schemas.openxmlformats.org/officeDocument/2006/relationships/slideLayout" Target="../slideLayouts/slideLayout2.xml"/><Relationship Id="rId16" Type="http://schemas.openxmlformats.org/officeDocument/2006/relationships/slide" Target="slide27.xml"/><Relationship Id="rId20" Type="http://schemas.openxmlformats.org/officeDocument/2006/relationships/slide" Target="slide19.xml"/><Relationship Id="rId29" Type="http://schemas.openxmlformats.org/officeDocument/2006/relationships/slide" Target="slide51.xml"/><Relationship Id="rId1" Type="http://schemas.openxmlformats.org/officeDocument/2006/relationships/tags" Target="../tags/tag6.xml"/><Relationship Id="rId6" Type="http://schemas.openxmlformats.org/officeDocument/2006/relationships/slide" Target="slide23.xml"/><Relationship Id="rId11" Type="http://schemas.openxmlformats.org/officeDocument/2006/relationships/slide" Target="slide25.xml"/><Relationship Id="rId24" Type="http://schemas.openxmlformats.org/officeDocument/2006/relationships/slide" Target="slide11.xml"/><Relationship Id="rId5" Type="http://schemas.openxmlformats.org/officeDocument/2006/relationships/slide" Target="slide13.xml"/><Relationship Id="rId15" Type="http://schemas.openxmlformats.org/officeDocument/2006/relationships/slide" Target="slide17.xml"/><Relationship Id="rId23" Type="http://schemas.openxmlformats.org/officeDocument/2006/relationships/slide" Target="slide50.xml"/><Relationship Id="rId28" Type="http://schemas.openxmlformats.org/officeDocument/2006/relationships/slide" Target="slide49.xml"/><Relationship Id="rId10" Type="http://schemas.openxmlformats.org/officeDocument/2006/relationships/slide" Target="slide15.xml"/><Relationship Id="rId19" Type="http://schemas.openxmlformats.org/officeDocument/2006/relationships/slide" Target="slide9.xml"/><Relationship Id="rId4" Type="http://schemas.openxmlformats.org/officeDocument/2006/relationships/slide" Target="slide3.xml"/><Relationship Id="rId9" Type="http://schemas.openxmlformats.org/officeDocument/2006/relationships/slide" Target="slide5.xml"/><Relationship Id="rId14" Type="http://schemas.openxmlformats.org/officeDocument/2006/relationships/slide" Target="slide7.xml"/><Relationship Id="rId22" Type="http://schemas.openxmlformats.org/officeDocument/2006/relationships/slide" Target="slide39.xml"/><Relationship Id="rId27" Type="http://schemas.openxmlformats.org/officeDocument/2006/relationships/slide" Target="slide4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4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5.xml"/><Relationship Id="rId6" Type="http://schemas.openxmlformats.org/officeDocument/2006/relationships/slide" Target="slide22.xml"/><Relationship Id="rId5" Type="http://schemas.openxmlformats.org/officeDocument/2006/relationships/slide" Target="slide24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6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7.xml"/><Relationship Id="rId5" Type="http://schemas.openxmlformats.org/officeDocument/2006/relationships/slide" Target="slide24.xml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8.xm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9.xml"/><Relationship Id="rId5" Type="http://schemas.openxmlformats.org/officeDocument/2006/relationships/slide" Target="slide26.xml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0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1.xml"/><Relationship Id="rId5" Type="http://schemas.openxmlformats.org/officeDocument/2006/relationships/slide" Target="slide28.xml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2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3.xml"/><Relationship Id="rId6" Type="http://schemas.openxmlformats.org/officeDocument/2006/relationships/image" Target="../media/image4.png"/><Relationship Id="rId5" Type="http://schemas.openxmlformats.org/officeDocument/2006/relationships/slide" Target="slide30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5" Type="http://schemas.openxmlformats.org/officeDocument/2006/relationships/image" Target="../media/image1.png"/><Relationship Id="rId4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4.xml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5.xml"/><Relationship Id="rId6" Type="http://schemas.openxmlformats.org/officeDocument/2006/relationships/slide" Target="slide32.xml"/><Relationship Id="rId5" Type="http://schemas.openxmlformats.org/officeDocument/2006/relationships/slide" Target="slide30.xml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6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7.xml"/><Relationship Id="rId5" Type="http://schemas.openxmlformats.org/officeDocument/2006/relationships/slide" Target="slide34.xml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8.xml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9.xml"/><Relationship Id="rId5" Type="http://schemas.openxmlformats.org/officeDocument/2006/relationships/slide" Target="slide36.xml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0.xml"/><Relationship Id="rId4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1.xml"/><Relationship Id="rId5" Type="http://schemas.openxmlformats.org/officeDocument/2006/relationships/slide" Target="slide38.xml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2.xml"/><Relationship Id="rId4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3.xml"/><Relationship Id="rId5" Type="http://schemas.openxmlformats.org/officeDocument/2006/relationships/slide" Target="slide40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8.xml"/><Relationship Id="rId1" Type="http://schemas.openxmlformats.org/officeDocument/2006/relationships/themeOverride" Target="../theme/themeOverride1.xml"/><Relationship Id="rId5" Type="http://schemas.openxmlformats.org/officeDocument/2006/relationships/slide" Target="slide2.xml"/><Relationship Id="rId4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4.xml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5.xml"/><Relationship Id="rId6" Type="http://schemas.openxmlformats.org/officeDocument/2006/relationships/slide" Target="slide42.xml"/><Relationship Id="rId5" Type="http://schemas.openxmlformats.org/officeDocument/2006/relationships/slide" Target="slide40.xml"/><Relationship Id="rId4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6.xml"/><Relationship Id="rId4" Type="http://schemas.openxmlformats.org/officeDocument/2006/relationships/slide" Target="slide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7.xml"/><Relationship Id="rId5" Type="http://schemas.openxmlformats.org/officeDocument/2006/relationships/slide" Target="slide44.xml"/><Relationship Id="rId4" Type="http://schemas.openxmlformats.org/officeDocument/2006/relationships/image" Target="../media/image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8.xml"/><Relationship Id="rId4" Type="http://schemas.openxmlformats.org/officeDocument/2006/relationships/slide" Target="slide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9.xml"/><Relationship Id="rId5" Type="http://schemas.openxmlformats.org/officeDocument/2006/relationships/slide" Target="slide46.xml"/><Relationship Id="rId4" Type="http://schemas.openxmlformats.org/officeDocument/2006/relationships/image" Target="../media/image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0.xml"/><Relationship Id="rId4" Type="http://schemas.openxmlformats.org/officeDocument/2006/relationships/slide" Target="slide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1.xml"/><Relationship Id="rId5" Type="http://schemas.openxmlformats.org/officeDocument/2006/relationships/slide" Target="slide48.xml"/><Relationship Id="rId4" Type="http://schemas.openxmlformats.org/officeDocument/2006/relationships/image" Target="../media/image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2.xml"/><Relationship Id="rId4" Type="http://schemas.openxmlformats.org/officeDocument/2006/relationships/slide" Target="slide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3.xml"/><Relationship Id="rId5" Type="http://schemas.openxmlformats.org/officeDocument/2006/relationships/slide" Target="slide50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" Target="slide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4.xml"/><Relationship Id="rId4" Type="http://schemas.openxmlformats.org/officeDocument/2006/relationships/slide" Target="slide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5.xml"/><Relationship Id="rId6" Type="http://schemas.openxmlformats.org/officeDocument/2006/relationships/slide" Target="slide52.xml"/><Relationship Id="rId5" Type="http://schemas.openxmlformats.org/officeDocument/2006/relationships/slide" Target="slide50.xml"/><Relationship Id="rId4" Type="http://schemas.openxmlformats.org/officeDocument/2006/relationships/image" Target="../media/image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6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5" Type="http://schemas.openxmlformats.org/officeDocument/2006/relationships/slide" Target="slide8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Relationship Id="rId5" Type="http://schemas.openxmlformats.org/officeDocument/2006/relationships/slide" Target="slide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646612"/>
            <a:ext cx="8116910" cy="27829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29755" y="1466583"/>
            <a:ext cx="6286500" cy="876300"/>
          </a:xfrm>
        </p:spPr>
        <p:txBody>
          <a:bodyPr>
            <a:noAutofit/>
          </a:bodyPr>
          <a:lstStyle/>
          <a:p>
            <a:pPr algn="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Викторина «Самый умный»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4593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831850" y="182879"/>
            <a:ext cx="905510" cy="396239"/>
          </a:xfrm>
        </p:spPr>
        <p:txBody>
          <a:bodyPr>
            <a:normAutofit fontScale="90000"/>
          </a:bodyPr>
          <a:lstStyle/>
          <a:p>
            <a:pPr algn="ctr"/>
            <a:endParaRPr lang="ru-RU" sz="35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84EF04-2AD1-4813-913C-2E6EAF80CF5C}"/>
              </a:ext>
            </a:extLst>
          </p:cNvPr>
          <p:cNvSpPr txBox="1"/>
          <p:nvPr/>
        </p:nvSpPr>
        <p:spPr>
          <a:xfrm>
            <a:off x="831850" y="2191434"/>
            <a:ext cx="10994390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Примерный ответ:</a:t>
            </a:r>
          </a:p>
          <a:p>
            <a:r>
              <a:rPr lang="ru-RU" sz="44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Вокруг полей делали насыпь, чтобы в них в засушливый период застаивалась вода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788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5372707" y="5690461"/>
            <a:ext cx="14478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 action="ppaction://hlinksldjump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484683" y="2996873"/>
            <a:ext cx="10287439" cy="2219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Как назывались эти отряды воинов? 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Кого забирали в древнеегипетскую армию?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Что делали с захваченными на войне пленными?</a:t>
            </a:r>
            <a:endParaRPr lang="ru-RU" sz="32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C16FDA6-D503-4803-A029-92CBDC56BE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24335" y="323290"/>
            <a:ext cx="5924281" cy="267358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6191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359313" y="5719551"/>
            <a:ext cx="3472425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 action="ppaction://hlinksldjump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060105-30F1-4E14-B48E-AD52F462B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Примерные ответы.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Пехота (1-лучники; 2-копейщики), 3-колесница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Песцами велся строгий учет населения, </a:t>
            </a:r>
            <a:r>
              <a:rPr lang="ru-RU" u="sng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каждый десятый юноша </a:t>
            </a:r>
            <a:r>
              <a:rPr lang="ru-RU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забирался в армию на долгий период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Убивали, превращали в рабов, продавали</a:t>
            </a:r>
          </a:p>
          <a:p>
            <a:pPr marL="514350" indent="-514350">
              <a:buFont typeface="+mj-lt"/>
              <a:buAutoNum type="arabicPeriod"/>
            </a:pPr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9317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1423616" y="2262586"/>
            <a:ext cx="93447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Между какими реками расположено Древнее Двуречье?</a:t>
            </a:r>
            <a:endParaRPr lang="ru-RU" sz="48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107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Евфрат и Тигр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489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457200" y="767429"/>
            <a:ext cx="10695123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	Перед вами список крупнейших правителей древних государств Западной Азии. Назовите лишнего из данного списка:</a:t>
            </a:r>
          </a:p>
          <a:p>
            <a:pPr algn="just"/>
            <a:endParaRPr lang="ru-RU" sz="4000" b="1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BC90EB-010F-4FE8-9F12-F7E3F1F01F04}"/>
              </a:ext>
            </a:extLst>
          </p:cNvPr>
          <p:cNvSpPr txBox="1"/>
          <p:nvPr/>
        </p:nvSpPr>
        <p:spPr>
          <a:xfrm>
            <a:off x="3793617" y="2891087"/>
            <a:ext cx="60960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Хаммурапи</a:t>
            </a:r>
          </a:p>
          <a:p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4000" b="1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Шамаш</a:t>
            </a:r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4000" b="1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Ашшурбанапал</a:t>
            </a:r>
            <a:endParaRPr lang="ru-RU" sz="4000" b="1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089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err="1">
                <a:solidFill>
                  <a:schemeClr val="accent4">
                    <a:lumMod val="40000"/>
                    <a:lumOff val="60000"/>
                  </a:schemeClr>
                </a:solidFill>
              </a:rPr>
              <a:t>Шамаш</a:t>
            </a:r>
            <a:endParaRPr lang="ru-RU" sz="60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758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921026" y="1933289"/>
            <a:ext cx="103499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Почему установленные в Вавилонском царстве законы будущие цари не могли изменять?</a:t>
            </a:r>
            <a:endParaRPr lang="ru-RU" sz="40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529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законы считались волей богов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834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1192695" y="2477767"/>
            <a:ext cx="98066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В каком году произошёл захват персами Египта? </a:t>
            </a:r>
            <a:endParaRPr lang="ru-RU" sz="40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637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D5190"/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457814"/>
              </p:ext>
            </p:extLst>
          </p:nvPr>
        </p:nvGraphicFramePr>
        <p:xfrm>
          <a:off x="298939" y="184637"/>
          <a:ext cx="11676185" cy="6631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52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35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35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52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352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5491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/>
                        <a:t>История</a:t>
                      </a: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/>
                        <a:t>Философия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/>
                        <a:t>Экономика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/>
                        <a:t>Психология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/>
                        <a:t>Иностранный язык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1381"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4" action="ppaction://hlinksldjump"/>
                        </a:rPr>
                        <a:t>200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5" action="ppaction://hlinksldjump"/>
                        </a:rPr>
                        <a:t>200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6" action="ppaction://hlinksldjump"/>
                        </a:rPr>
                        <a:t>200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7" action="ppaction://hlinksldjump"/>
                        </a:rPr>
                        <a:t>200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8" action="ppaction://hlinksldjump"/>
                        </a:rPr>
                        <a:t>200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9" action="ppaction://hlinksldjump"/>
                        </a:rPr>
                        <a:t>400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10" action="ppaction://hlinksldjump"/>
                        </a:rPr>
                        <a:t>400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11" action="ppaction://hlinksldjump"/>
                        </a:rPr>
                        <a:t>400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12" action="ppaction://hlinksldjump"/>
                        </a:rPr>
                        <a:t>400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13" action="ppaction://hlinksldjump"/>
                        </a:rPr>
                        <a:t>400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14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15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16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17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18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19" action="ppaction://hlinksldjump"/>
                        </a:rPr>
                        <a:t>800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20" action="ppaction://hlinksldjump"/>
                        </a:rPr>
                        <a:t>800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21" action="ppaction://hlinksldjump"/>
                        </a:rPr>
                        <a:t>800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22" action="ppaction://hlinksldjump"/>
                        </a:rPr>
                        <a:t>800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23" action="ppaction://hlinksldjump"/>
                        </a:rPr>
                        <a:t>800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293740"/>
              </p:ext>
            </p:extLst>
          </p:nvPr>
        </p:nvGraphicFramePr>
        <p:xfrm>
          <a:off x="-1" y="-247650"/>
          <a:ext cx="12192001" cy="710564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7823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65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19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09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901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90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40521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u="none" kern="120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Древний Египет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u="none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4" action="ppaction://hlinksldjump"/>
                        </a:rPr>
                        <a:t>20</a:t>
                      </a:r>
                      <a:endParaRPr lang="ru-RU" sz="3500" u="none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9" action="ppaction://hlinksldjump"/>
                        </a:rPr>
                        <a:t>40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4" action="ppaction://hlinksldjump"/>
                        </a:rPr>
                        <a:t>60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9" action="ppaction://hlinksldjump"/>
                        </a:rPr>
                        <a:t>80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u="sng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4" action="ppaction://hlinksldjump"/>
                        </a:rPr>
                        <a:t>100</a:t>
                      </a:r>
                      <a:endParaRPr lang="ru-RU" sz="3500" u="sng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131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u="none" kern="120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Западная Азия в древности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5" action="ppaction://hlinksldjump"/>
                        </a:rPr>
                        <a:t>20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0" action="ppaction://hlinksldjump"/>
                        </a:rPr>
                        <a:t>40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5" action="ppaction://hlinksldjump"/>
                        </a:rPr>
                        <a:t>60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0" action="ppaction://hlinksldjump"/>
                        </a:rPr>
                        <a:t>80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u="sng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5" action="ppaction://hlinksldjump"/>
                        </a:rPr>
                        <a:t>100</a:t>
                      </a:r>
                      <a:endParaRPr lang="ru-RU" sz="3500" b="0" u="sng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131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u="none" kern="120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Индия и Китай в древности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6" action="ppaction://hlinksldjump"/>
                        </a:rPr>
                        <a:t>20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1" action="ppaction://hlinksldjump"/>
                        </a:rPr>
                        <a:t>40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6" action="ppaction://hlinksldjump"/>
                        </a:rPr>
                        <a:t>60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1" action="ppaction://hlinksldjump"/>
                        </a:rPr>
                        <a:t>80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u="sng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6" action="ppaction://hlinksldjump"/>
                        </a:rPr>
                        <a:t>100</a:t>
                      </a:r>
                      <a:endParaRPr lang="ru-RU" sz="3500" b="0" u="sng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61318">
                <a:tc>
                  <a:txBody>
                    <a:bodyPr/>
                    <a:lstStyle/>
                    <a:p>
                      <a:pPr algn="ctr"/>
                      <a:r>
                        <a:rPr lang="ru-RU" sz="2000" u="none" kern="120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Древняя Греция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7" action="ppaction://hlinksldjump"/>
                        </a:rPr>
                        <a:t>20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2" action="ppaction://hlinksldjump"/>
                        </a:rPr>
                        <a:t>40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7" action="ppaction://hlinksldjump"/>
                        </a:rPr>
                        <a:t>60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2" action="ppaction://hlinksldjump"/>
                        </a:rPr>
                        <a:t>80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u="sng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7" action="ppaction://hlinksldjump"/>
                        </a:rPr>
                        <a:t>100</a:t>
                      </a:r>
                      <a:endParaRPr lang="ru-RU" sz="3500" b="0" u="sng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1648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u="none" kern="120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Древний Рим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8" action="ppaction://hlinksldjump"/>
                        </a:rPr>
                        <a:t>20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3" action="ppaction://hlinksldjump"/>
                        </a:rPr>
                        <a:t>40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8" action="ppaction://hlinksldjump"/>
                        </a:rPr>
                        <a:t>60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8" action="ppaction://hlinksldjump"/>
                        </a:rPr>
                        <a:t>80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u="sng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9" action="ppaction://hlinksldjump"/>
                        </a:rPr>
                        <a:t>100</a:t>
                      </a:r>
                      <a:endParaRPr lang="ru-RU" sz="3500" b="0" u="sng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326491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525 </a:t>
            </a:r>
            <a:r>
              <a:rPr lang="ru-RU" sz="3500" b="1" dirty="0" err="1">
                <a:solidFill>
                  <a:schemeClr val="accent4">
                    <a:lumMod val="40000"/>
                    <a:lumOff val="60000"/>
                  </a:schemeClr>
                </a:solidFill>
              </a:rPr>
              <a:t>г.до</a:t>
            </a:r>
            <a:r>
              <a:rPr lang="ru-RU" sz="35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 н.э.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924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372707" y="5690461"/>
            <a:ext cx="14478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 action="ppaction://hlinksldjump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696278" y="306615"/>
            <a:ext cx="879944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Кому принадлежат следующие слова, высеченные на камне:</a:t>
            </a:r>
            <a:endParaRPr lang="ru-RU" sz="40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264A8A-B30B-4A35-9D17-0750BE8E4B89}"/>
              </a:ext>
            </a:extLst>
          </p:cNvPr>
          <p:cNvSpPr txBox="1"/>
          <p:nvPr/>
        </p:nvSpPr>
        <p:spPr>
          <a:xfrm>
            <a:off x="1120138" y="2366520"/>
            <a:ext cx="995172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4000" b="1" i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«Мои законы отменны, мои установления не имеют равных, только для неразумного они – пустое, но мудрому они созданы для соблюдения»?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396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359313" y="5719551"/>
            <a:ext cx="3472425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 action="ppaction://hlinksldjump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Хаммурапи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801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1696278" y="2105561"/>
            <a:ext cx="879944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	Как называется «Игра для царей», придуманная в Индии? </a:t>
            </a:r>
            <a:endParaRPr lang="ru-RU" sz="40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679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шахматы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100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1813560" y="2280401"/>
            <a:ext cx="856487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Как звали первого властелина единого Китая звали? </a:t>
            </a:r>
            <a:endParaRPr lang="ru-RU" sz="40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109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Цинь </a:t>
            </a:r>
            <a:r>
              <a:rPr lang="ru-RU" sz="4000" b="1" dirty="0" err="1">
                <a:solidFill>
                  <a:schemeClr val="accent4">
                    <a:lumMod val="40000"/>
                    <a:lumOff val="60000"/>
                  </a:schemeClr>
                </a:solidFill>
              </a:rPr>
              <a:t>Шихуан</a:t>
            </a:r>
            <a:endParaRPr lang="ru-RU" sz="40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918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100" y="6306104"/>
            <a:ext cx="2362200" cy="433388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Алиса </a:t>
            </a:r>
            <a:r>
              <a:rPr lang="ru-RU" sz="2000" dirty="0" err="1">
                <a:solidFill>
                  <a:schemeClr val="accent4">
                    <a:lumMod val="40000"/>
                    <a:lumOff val="60000"/>
                  </a:schemeClr>
                </a:solidFill>
              </a:rPr>
              <a:t>Лидделл</a:t>
            </a:r>
            <a:endParaRPr lang="ru-RU" sz="20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F64C09-18BD-4C82-9260-5D0807B25E80}"/>
              </a:ext>
            </a:extLst>
          </p:cNvPr>
          <p:cNvSpPr txBox="1"/>
          <p:nvPr/>
        </p:nvSpPr>
        <p:spPr>
          <a:xfrm>
            <a:off x="1874987" y="2495553"/>
            <a:ext cx="827532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в 3-м веке до </a:t>
            </a:r>
            <a:r>
              <a:rPr lang="ru-RU" sz="4000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н.з</a:t>
            </a:r>
            <a:r>
              <a:rPr lang="ru-RU" sz="40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объединил почти все индийские царства под своей властью?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030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Ашока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761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5199230" y="1492376"/>
            <a:ext cx="619233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Как звали одного из главных богов, которого индийцы изображали с головой слона? </a:t>
            </a:r>
            <a:endParaRPr lang="ru-RU" sz="40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F69D39E-95ED-49FC-BFE4-261CDE2A5AA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8052" r="22349"/>
          <a:stretch/>
        </p:blipFill>
        <p:spPr>
          <a:xfrm>
            <a:off x="237775" y="322210"/>
            <a:ext cx="4680239" cy="536825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2437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4" name="Rectangle 3">
            <a:hlinkClick r:id="rId4" action="ppaction://hlinksldjump"/>
          </p:cNvPr>
          <p:cNvSpPr/>
          <p:nvPr/>
        </p:nvSpPr>
        <p:spPr>
          <a:xfrm>
            <a:off x="5372707" y="5690461"/>
            <a:ext cx="14478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 action="ppaction://hlinksldjump"/>
              </a:rPr>
              <a:t>Узнать</a:t>
            </a:r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 action="ppaction://hlinksldjump"/>
              </a:rPr>
              <a:t>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36320" y="767429"/>
            <a:ext cx="10454640" cy="3358197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называлась первая столица Египетского царства?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77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мудрый </a:t>
            </a:r>
            <a:r>
              <a:rPr lang="ru-RU" sz="4000" b="1" dirty="0" err="1">
                <a:solidFill>
                  <a:schemeClr val="accent4">
                    <a:lumMod val="40000"/>
                    <a:lumOff val="60000"/>
                  </a:schemeClr>
                </a:solidFill>
              </a:rPr>
              <a:t>Ганеша</a:t>
            </a:r>
            <a:endParaRPr lang="ru-RU" sz="40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447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372707" y="5690461"/>
            <a:ext cx="14478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 action="ppaction://hlinksldjump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688713" y="0"/>
            <a:ext cx="963304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Индийцы верили, что каждая каста произошла из какой-либо части тела бога, ответьте из каких частей тела Брахмы произошли следующие касты:</a:t>
            </a:r>
            <a:endParaRPr lang="ru-RU" sz="40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4A3F79-554F-4F3C-A35A-4C3EE0411754}"/>
              </a:ext>
            </a:extLst>
          </p:cNvPr>
          <p:cNvSpPr txBox="1"/>
          <p:nvPr/>
        </p:nvSpPr>
        <p:spPr>
          <a:xfrm>
            <a:off x="4445960" y="2729436"/>
            <a:ext cx="7931953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Вайшья (земледельцы)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Кшатрии (войны)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Брахманы (жрецы)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Шудры (слуги)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BEC52D3-8182-4F7F-A9CE-1336EB722F0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2359" r="23736"/>
          <a:stretch/>
        </p:blipFill>
        <p:spPr>
          <a:xfrm>
            <a:off x="155121" y="2554741"/>
            <a:ext cx="3624944" cy="418147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0849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359313" y="5719551"/>
            <a:ext cx="3472425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 action="ppaction://hlinksldjump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132913-1AEC-4FDE-A5E8-BE92F16FCA03}"/>
              </a:ext>
            </a:extLst>
          </p:cNvPr>
          <p:cNvSpPr txBox="1"/>
          <p:nvPr/>
        </p:nvSpPr>
        <p:spPr>
          <a:xfrm>
            <a:off x="609600" y="822960"/>
            <a:ext cx="114300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Примерный ответ: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Вайшья (земледельцы) - земледельцы возникли из бедер, они пасут скот и пашут землю.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Кшатрии (войны) – произошли из его могучих рук, поэтому умеют сражаться.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Брахманы (жрецы) – появились из рта, поэтому они знают, как произносить молитвы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Шудры (слуги) – созданы из запылённых ступней, потому что находятся ниже всех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5376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E07B4AF-9A35-4A24-8E58-57070FE3DC61}"/>
              </a:ext>
            </a:extLst>
          </p:cNvPr>
          <p:cNvSpPr/>
          <p:nvPr/>
        </p:nvSpPr>
        <p:spPr>
          <a:xfrm>
            <a:off x="1101992" y="2653660"/>
            <a:ext cx="9821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Как называли себя жители Древней Греции?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1454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672368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эллины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855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7" name="Прямоугольник 2"/>
          <p:cNvSpPr/>
          <p:nvPr/>
        </p:nvSpPr>
        <p:spPr>
          <a:xfrm>
            <a:off x="518160" y="551896"/>
            <a:ext cx="11155679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Перед вами перечень имен известных деятелей древней истории. Все они, за исключением одного, были участниками греко-персидских войн. Назовите имя, выпадающее из этого ряда. 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3BF466-B3FF-455D-9895-4F1A9B170263}"/>
              </a:ext>
            </a:extLst>
          </p:cNvPr>
          <p:cNvSpPr txBox="1"/>
          <p:nvPr/>
        </p:nvSpPr>
        <p:spPr>
          <a:xfrm>
            <a:off x="3946017" y="2937305"/>
            <a:ext cx="60960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4000" b="1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Ашшурбанапал</a:t>
            </a:r>
            <a:endParaRPr lang="ru-RU" sz="4000" b="1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4000" b="1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Фемистокл</a:t>
            </a:r>
            <a:endParaRPr lang="ru-RU" sz="4000" b="1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4000" b="1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Мильтиад</a:t>
            </a:r>
            <a:endParaRPr lang="ru-RU" sz="4000" b="1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Ксеркс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7995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dirty="0" err="1">
                <a:solidFill>
                  <a:schemeClr val="accent4">
                    <a:lumMod val="40000"/>
                    <a:lumOff val="60000"/>
                  </a:schemeClr>
                </a:solidFill>
              </a:rPr>
              <a:t>Ашшурбанапал</a:t>
            </a:r>
            <a:endParaRPr lang="ru-RU" sz="35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533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1143000" y="551896"/>
            <a:ext cx="1049258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Имя какой древнегреческой богини, пропущено в тексте?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74EB96-7F83-440F-AC4C-E23739A3C320}"/>
              </a:ext>
            </a:extLst>
          </p:cNvPr>
          <p:cNvSpPr txBox="1"/>
          <p:nvPr/>
        </p:nvSpPr>
        <p:spPr>
          <a:xfrm>
            <a:off x="733910" y="2066282"/>
            <a:ext cx="1093454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4000" b="1" i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Заспорили из-за яблока с надписью «Прекраснейшей» три богини. Одна была Гера — старшая из богинь, другая — богиня мудрости и справедливой войны Афина, третья — вечно юная богиня любви и красоты __________.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51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Афродита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766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1290734" y="2767280"/>
            <a:ext cx="961053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Каким оружием сражались воины в македонской фаланге? </a:t>
            </a:r>
            <a:endParaRPr lang="ru-RU" sz="40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698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35490" y="1086680"/>
            <a:ext cx="6520070" cy="3720772"/>
          </a:xfrm>
        </p:spPr>
        <p:txBody>
          <a:bodyPr>
            <a:normAutofit/>
          </a:bodyPr>
          <a:lstStyle/>
          <a:p>
            <a:pPr algn="ctr"/>
            <a:r>
              <a:rPr lang="ru-RU" sz="6600" b="1" cap="none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Мемфис</a:t>
            </a:r>
          </a:p>
        </p:txBody>
      </p:sp>
      <p:sp>
        <p:nvSpPr>
          <p:cNvPr id="6" name="Rectangle 5">
            <a:hlinkClick r:id="rId5" action="ppaction://hlinksldjump"/>
          </p:cNvPr>
          <p:cNvSpPr/>
          <p:nvPr/>
        </p:nvSpPr>
        <p:spPr>
          <a:xfrm>
            <a:off x="4359313" y="5719551"/>
            <a:ext cx="3472425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5" action="ppaction://hlinksldjump"/>
              </a:rPr>
              <a:t>Вернуться</a:t>
            </a:r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к выбору тем→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8297216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копьем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89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372707" y="5690461"/>
            <a:ext cx="14478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 action="ppaction://hlinksldjump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152330" y="1324525"/>
            <a:ext cx="1010069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Афинский стратег Перил, узнав о том, что какой-то раб сломал ногу, воскликнул: </a:t>
            </a:r>
            <a:r>
              <a:rPr lang="ru-RU" sz="4000" b="1" i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«Вот еще одним педагогом стало больше!»</a:t>
            </a:r>
          </a:p>
          <a:p>
            <a:pPr algn="just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1. Что означали слова Перикла?</a:t>
            </a:r>
          </a:p>
          <a:p>
            <a:pPr algn="just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2. Кого греки называли педагогами.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56269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359313" y="5719551"/>
            <a:ext cx="3472425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 action="ppaction://hlinksldjump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979D2A-727C-417B-A249-A18DF6E5ECED}"/>
              </a:ext>
            </a:extLst>
          </p:cNvPr>
          <p:cNvSpPr txBox="1"/>
          <p:nvPr/>
        </p:nvSpPr>
        <p:spPr>
          <a:xfrm>
            <a:off x="296705" y="950955"/>
            <a:ext cx="1159764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Примерный ответ:</a:t>
            </a:r>
            <a:endParaRPr lang="en-US" sz="36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6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Раб не сможет работать и годится быть только педагогом.</a:t>
            </a:r>
          </a:p>
          <a:p>
            <a:pPr algn="just"/>
            <a:r>
              <a:rPr lang="ru-RU" sz="36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Педагог — это слово в переводе с греческого означает "сопровождающий ребенка”. Педагогами становились рабы, уже состарившиеся или получившие увечья. Педагог должен был сопровождать своего воспитанника-мальчика в школу.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71575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637032" y="2151727"/>
            <a:ext cx="1091793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	Как назывались особые должностные лица, избираемые из числа плебеев для защиты прав последних от посягательств патрициев? </a:t>
            </a:r>
            <a:endParaRPr lang="ru-RU" sz="40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893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Трибуны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373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1878499" y="2530124"/>
            <a:ext cx="877426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Кто возглавил самое крупное восстание рабов против римлян? </a:t>
            </a:r>
            <a:endParaRPr lang="ru-RU" sz="40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683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Леонид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2382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740229" y="2767280"/>
            <a:ext cx="107115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В каком году Римская империя окончательно разделилась на две части? </a:t>
            </a:r>
            <a:endParaRPr lang="ru-RU" sz="4000" b="1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142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672368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395 г.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378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200297" y="2351782"/>
            <a:ext cx="1199170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Как называлось крупнейшее сражение во время второй войны Рима с Карфагеном?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296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760" y="642688"/>
            <a:ext cx="10759642" cy="4578927"/>
          </a:xfrm>
        </p:spPr>
        <p:txBody>
          <a:bodyPr/>
          <a:lstStyle/>
          <a:p>
            <a:pPr algn="ctr"/>
            <a:b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9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4" action="ppaction://hlinksldjump"/>
          </p:cNvPr>
          <p:cNvSpPr/>
          <p:nvPr/>
        </p:nvSpPr>
        <p:spPr>
          <a:xfrm>
            <a:off x="5372707" y="5690466"/>
            <a:ext cx="14478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 action="ppaction://hlinksldjump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280160" y="2105561"/>
            <a:ext cx="512110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Кто изображен на данной фреске?</a:t>
            </a:r>
            <a:endParaRPr lang="ru-RU" sz="40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B1FE7EB-4C65-4AA6-80F4-A0BA6D7FFD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6875" y="302397"/>
            <a:ext cx="4456701" cy="599379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917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672368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Битва при Каннах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190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268416" y="5690461"/>
            <a:ext cx="16564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 action="ppaction://hlinksldjump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718185" y="2151727"/>
            <a:ext cx="1075563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  	Ответьте на вопрос: «Владельцы имений считали, что не следует приобретать много рабов одной народности. Чем это можно объяснить?»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510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091419" y="5719551"/>
            <a:ext cx="400821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 action="ppaction://hlinksldjump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CB48CD-2DD7-4C67-A295-225AC703261E}"/>
              </a:ext>
            </a:extLst>
          </p:cNvPr>
          <p:cNvSpPr txBox="1"/>
          <p:nvPr/>
        </p:nvSpPr>
        <p:spPr>
          <a:xfrm>
            <a:off x="1562165" y="2459504"/>
            <a:ext cx="906672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Примерный ответ:</a:t>
            </a:r>
          </a:p>
          <a:p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них будет возможность сговориться и поднять восстание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13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 action="ppaction://hlinksldjump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6DD1CD-7EDC-4387-989E-D0DADD072E37}"/>
              </a:ext>
            </a:extLst>
          </p:cNvPr>
          <p:cNvSpPr txBox="1"/>
          <p:nvPr/>
        </p:nvSpPr>
        <p:spPr>
          <a:xfrm>
            <a:off x="1569720" y="2743200"/>
            <a:ext cx="90525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Тот – бог мудрости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152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1447800" y="1863209"/>
            <a:ext cx="993531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Высший правитель, главный судья, живой бог, высший военачальник — это</a:t>
            </a:r>
            <a:endParaRPr lang="ru-RU" sz="44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985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8000" cap="none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Титулы фараона</a:t>
            </a: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303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1158240" y="1923048"/>
            <a:ext cx="101087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Почему египетские поля были похожи на шахматные доски? </a:t>
            </a:r>
            <a:endParaRPr lang="ru-RU" sz="66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574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ISPRING_PLAYERS_CUSTOMIZATION" val="UEsDBBQAAgAIAAlvgUipAcR2+wIAALAIAAAUAAAAdW5pdmVyc2FsL3BsYXllci54bWytVU1v2zAMPadA/4Ohe6WkH2sb2C26AsUO61Ag67ZboNqKrcW2PEmum/76UZK/53QrsEMCm+J7pMhH2r9+yVLvmUnFRR6gBZ4jj+WhiHgeB+jx693RBbq+Ojzwi5TumPR4FKAy5wZAU+RFTIWSFxrAD1QnAeoZMDAjr5BcSK53wH0G3G2k41N0eDADl1wFKNG6WBJSVRXmChB5rERaGhKFQ5GRQjLFcs0kcWkgr8Eu9d/R8MtETvSuYKqHLPT7A9ckLceL4gOS6gQLGZPj+XxBftx/XoUJy+gRz5WmeciQB5Wc2VI+0XB7L6IyZcrYZr5LcsW0NklY28zXS764yD0lwwA5h3XGlKIxUzjNY0QclkyA/U1KVVLzqAGt4VVbXvNav7V5XzdutnOkcy7Kp5SrBI76kM46CfTJMKqf2etaBT02CrozTMiT7FfJJYvs67dWjPMFcgFbxdk8sapCOICnOxpqIXe3AAMV1R3EbdOwaxq2oJYDt9FXHQVqbrthVJeSNaWa+c88YuILlZIaWVxpWTKfjIw1lgzBPnFXrpvUNcRPdJae/UNvjN+oNT/VW52xgP/RmE9A1NaE5xF7uePgo1kGNdUMim1sWBcpNjG7nFT5lPV0PTC5HOumwEU8TWXMYAwjqinp7GQflEmqwCUs5QjbO9gLTnicpPDTkwzj0700GZXbSYbewV5wKsLtBLQ1t2Uk4zqOxNQqyCcT68QPS6VFxl+tPAd7Ri+tDt8auebopuDtwfn8j1EcxGgGc4MmVpd56u2r5vDBzKlWnc+6cJaBWmEemC4L59XMQlmMfCK2oWWqb/s5NfuwBx3lPDUd01zfQe+iWvFX5lU8Ml+6xYmpScKMZgL04eKkxwD9hO0yCG9N+yJuRN7UAWNi39y/rWiz5evWua7v67APNXzmrHIYN1MfQR2xFGUejXqIi+4jolLYaTeSUS9lG7jR4hhEKooAncJDfefLs8vuyueLywZr83pwgV0u71jpdcKdgkit6/Yifr0b4PE3UEsBAgAAFAACAAgACW+BSKkBxHb7AgAAsAgAABQAAAAAAAAAAQAAAAAAAAAAAHVuaXZlcnNhbC9wbGF5ZXIueG1sUEsFBgAAAAABAAEAQgAAAC0DAAAAAA=="/>
  <p:tag name="ISPRING_PRESENTATION_TITLE" val="СВОЯ ИГРА"/>
  <p:tag name="ARTICULATE_SLIDE_COUNT" val="42"/>
  <p:tag name="ARTICULATE_PROJECT_OPEN" val="0"/>
  <p:tag name="ISPRING_UUID" val="{057A1C99-AAD4-4B36-81AC-138FA0944F7E}"/>
  <p:tag name="ISPRING_RESOURCE_FOLDER" val="C:\Users\olga.kokoulina\Documents\СВОЯ ИГРА - Copy\"/>
  <p:tag name="ISPRING_PRESENTATION_PATH" val="C:\Users\olga.kokoulina\Documents\СВОЯ ИГРА - Copy.pptx"/>
  <p:tag name="ISPRING_PROJECT_FOLDER_UPDATED" val="1"/>
  <p:tag name="ISPRING_SCREEN_RECS_UPDATED" val="C:\Users\olga.kokoulina\Documents\СВОЯ ИГРА - Copy"/>
  <p:tag name="ISPRING_RESOURCE_PATHS_HASH_PRESENTER" val="30a29568428e1fbe1e9622116143a56fc151e3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Тема Office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EE599"/>
      </a:hlink>
      <a:folHlink>
        <a:srgbClr val="2D519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4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FEE599"/>
    </a:hlink>
    <a:folHlink>
      <a:srgbClr val="2D519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6212</TotalTime>
  <Words>968</Words>
  <Application>Microsoft Office PowerPoint</Application>
  <PresentationFormat>Широкоэкранный</PresentationFormat>
  <Paragraphs>258</Paragraphs>
  <Slides>52</Slides>
  <Notes>52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8" baseType="lpstr">
      <vt:lpstr>Arial</vt:lpstr>
      <vt:lpstr>Calibri</vt:lpstr>
      <vt:lpstr>Calibri Light</vt:lpstr>
      <vt:lpstr>Open Sans</vt:lpstr>
      <vt:lpstr>Times New Roman</vt:lpstr>
      <vt:lpstr>Тема Office</vt:lpstr>
      <vt:lpstr>Викторина «Самый умный»</vt:lpstr>
      <vt:lpstr>Презентация PowerPoint</vt:lpstr>
      <vt:lpstr>Как называлась первая столица Египетского царства? </vt:lpstr>
      <vt:lpstr>Мемфис</vt:lpstr>
      <vt:lpstr> </vt:lpstr>
      <vt:lpstr>Презентация PowerPoint</vt:lpstr>
      <vt:lpstr>Презентация PowerPoint</vt:lpstr>
      <vt:lpstr>Титулы фараона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Евфрат и Тигр</vt:lpstr>
      <vt:lpstr>Презентация PowerPoint</vt:lpstr>
      <vt:lpstr>Шамаш</vt:lpstr>
      <vt:lpstr>Презентация PowerPoint</vt:lpstr>
      <vt:lpstr>законы считались волей богов</vt:lpstr>
      <vt:lpstr>Презентация PowerPoint</vt:lpstr>
      <vt:lpstr>525 г.до н.э.</vt:lpstr>
      <vt:lpstr>Презентация PowerPoint</vt:lpstr>
      <vt:lpstr>Хаммурапи</vt:lpstr>
      <vt:lpstr>Презентация PowerPoint</vt:lpstr>
      <vt:lpstr>шахматы</vt:lpstr>
      <vt:lpstr>Презентация PowerPoint</vt:lpstr>
      <vt:lpstr>Цинь Шихуан</vt:lpstr>
      <vt:lpstr>Алиса Лидделл</vt:lpstr>
      <vt:lpstr>Ашока</vt:lpstr>
      <vt:lpstr>Презентация PowerPoint</vt:lpstr>
      <vt:lpstr>мудрый Ганеша</vt:lpstr>
      <vt:lpstr>Презентация PowerPoint</vt:lpstr>
      <vt:lpstr>Презентация PowerPoint</vt:lpstr>
      <vt:lpstr>Презентация PowerPoint</vt:lpstr>
      <vt:lpstr>эллины</vt:lpstr>
      <vt:lpstr>Презентация PowerPoint</vt:lpstr>
      <vt:lpstr>Ашшурбанапал</vt:lpstr>
      <vt:lpstr>Презентация PowerPoint</vt:lpstr>
      <vt:lpstr>Афродита</vt:lpstr>
      <vt:lpstr>Презентация PowerPoint</vt:lpstr>
      <vt:lpstr>копьем</vt:lpstr>
      <vt:lpstr>Презентация PowerPoint</vt:lpstr>
      <vt:lpstr>Презентация PowerPoint</vt:lpstr>
      <vt:lpstr>Презентация PowerPoint</vt:lpstr>
      <vt:lpstr>Трибуны</vt:lpstr>
      <vt:lpstr>Презентация PowerPoint</vt:lpstr>
      <vt:lpstr>Леонид</vt:lpstr>
      <vt:lpstr>Презентация PowerPoint</vt:lpstr>
      <vt:lpstr>395 г.</vt:lpstr>
      <vt:lpstr>Презентация PowerPoint</vt:lpstr>
      <vt:lpstr>Битва при Каннах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Olga Kokoulina</dc:creator>
  <cp:lastModifiedBy>User</cp:lastModifiedBy>
  <cp:revision>150</cp:revision>
  <dcterms:created xsi:type="dcterms:W3CDTF">2017-04-04T07:27:35Z</dcterms:created>
  <dcterms:modified xsi:type="dcterms:W3CDTF">2023-12-13T16:18:16Z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F2CB6D5A-1B8B-4A8E-ADC4-3A0669CDCAD4</vt:lpwstr>
  </property>
  <property fmtid="{D5CDD505-2E9C-101B-9397-08002B2CF9AE}" pid="3" name="ArticulatePath">
    <vt:lpwstr>Презентация2</vt:lpwstr>
  </property>
</Properties>
</file>